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7.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8.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9.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0.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11.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12.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13.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0"/>
  </p:notesMasterIdLst>
  <p:handoutMasterIdLst>
    <p:handoutMasterId r:id="rId51"/>
  </p:handoutMasterIdLst>
  <p:sldIdLst>
    <p:sldId id="11488" r:id="rId5"/>
    <p:sldId id="11595" r:id="rId6"/>
    <p:sldId id="11517" r:id="rId7"/>
    <p:sldId id="11528" r:id="rId8"/>
    <p:sldId id="11509" r:id="rId9"/>
    <p:sldId id="300" r:id="rId10"/>
    <p:sldId id="11539" r:id="rId11"/>
    <p:sldId id="11524" r:id="rId12"/>
    <p:sldId id="11537" r:id="rId13"/>
    <p:sldId id="11540" r:id="rId14"/>
    <p:sldId id="11541" r:id="rId15"/>
    <p:sldId id="11552" r:id="rId16"/>
    <p:sldId id="11553" r:id="rId17"/>
    <p:sldId id="11554" r:id="rId18"/>
    <p:sldId id="11555" r:id="rId19"/>
    <p:sldId id="11556" r:id="rId20"/>
    <p:sldId id="11557" r:id="rId21"/>
    <p:sldId id="11558" r:id="rId22"/>
    <p:sldId id="11559" r:id="rId23"/>
    <p:sldId id="11587" r:id="rId24"/>
    <p:sldId id="11531" r:id="rId25"/>
    <p:sldId id="11544" r:id="rId26"/>
    <p:sldId id="11535" r:id="rId27"/>
    <p:sldId id="11560" r:id="rId28"/>
    <p:sldId id="11563" r:id="rId29"/>
    <p:sldId id="11564" r:id="rId30"/>
    <p:sldId id="11561" r:id="rId31"/>
    <p:sldId id="11565" r:id="rId32"/>
    <p:sldId id="11566" r:id="rId33"/>
    <p:sldId id="11567" r:id="rId34"/>
    <p:sldId id="11570" r:id="rId35"/>
    <p:sldId id="11572" r:id="rId36"/>
    <p:sldId id="11573" r:id="rId37"/>
    <p:sldId id="11574" r:id="rId38"/>
    <p:sldId id="11575" r:id="rId39"/>
    <p:sldId id="11576" r:id="rId40"/>
    <p:sldId id="11577" r:id="rId41"/>
    <p:sldId id="11578" r:id="rId42"/>
    <p:sldId id="11579" r:id="rId43"/>
    <p:sldId id="11580" r:id="rId44"/>
    <p:sldId id="11589" r:id="rId45"/>
    <p:sldId id="11584" r:id="rId46"/>
    <p:sldId id="11590" r:id="rId47"/>
    <p:sldId id="11591" r:id="rId48"/>
    <p:sldId id="11594"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797BE0D-A4F4-2010-9F9E-3CCA78EF1760}" name="Maria Wogan" initials="MW" userId="da541efc18af4660" providerId="Windows Live"/>
  <p188:author id="{6725233E-E29C-F0CE-0437-2F059F6E8FC7}" name="KAY, Nicola (NHS BEDFORDSHIRE, LUTON AND MILTON KEYNES CCG)" initials="KN(BLAMKC" userId="S::nicola.kay1@nhs.net::f2af215a-2b4d-4628-b932-93de781f5923" providerId="AD"/>
  <p188:author id="{264DDD5D-E639-1C0A-B154-248957F9E584}" name="Laura Clucas (MLCSU)" initials="LC(" userId="S::laura.clucas@mlcsu.nhs.uk::898b19ef-0b74-4490-9413-4a604a25e1dc" providerId="AD"/>
  <p188:author id="{CA6F2FA8-7A6C-53EA-3CA9-A61F0553ECE6}" name="Sharon Kendal (MLCSU)" initials="SK(" userId="S::sharon.kendal@mlcsu.nhs.uk::e065a7e3-5912-4383-95b1-d4249b4ce151" providerId="AD"/>
  <p188:author id="{DC6E4DCF-E60D-A62F-BDE6-E997E5C8A4C2}" name="TOVEY, Hilary (NHS BEDFORDSHIRE, LUTON AND MILTON KEYNES CCG)" initials="TH(BLAMKC" userId="S::hilary.tovey@nhs.net::43c24a39-ac21-45e1-975f-ceb70be5e6c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ummers Michelle [Capability House] - NHS Bedfordshire CCG" initials="SM[H-NBC" lastIdx="2" clrIdx="0"/>
  <p:cmAuthor id="2" name="SUMMERS, Michelle (NHS BEDFORDSHIRE, LUTON AND MILTON KEYNES CCG)" initials="SM(BLAMKC" lastIdx="1" clrIdx="1"/>
  <p:cmAuthor id="3" name="COX, Felicity (NHS BEDFORDSHIRE, LUTON AND MILTON KEYNES CCG)" initials="CF(BLAMKC" lastIdx="11" clrIdx="2">
    <p:extLst>
      <p:ext uri="{19B8F6BF-5375-455C-9EA6-DF929625EA0E}">
        <p15:presenceInfo xmlns:p15="http://schemas.microsoft.com/office/powerpoint/2012/main" userId="S::felicity.cox1@nhs.net::177aee50-dec4-4092-ad3e-5eb6b7a0da9d" providerId="AD"/>
      </p:ext>
    </p:extLst>
  </p:cmAuthor>
  <p:cmAuthor id="4" name="KAY, Nicola (NHS BEDFORDSHIRE, LUTON AND MILTON KEYNES CCG)" initials="KN(BLAMKC" lastIdx="6" clrIdx="3">
    <p:extLst>
      <p:ext uri="{19B8F6BF-5375-455C-9EA6-DF929625EA0E}">
        <p15:presenceInfo xmlns:p15="http://schemas.microsoft.com/office/powerpoint/2012/main" userId="S::nicola.kay1@nhs.net::f2af215a-2b4d-4628-b932-93de781f592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B10F"/>
    <a:srgbClr val="F4F04E"/>
    <a:srgbClr val="FBFAC6"/>
    <a:srgbClr val="DDDC13"/>
    <a:srgbClr val="F09009"/>
    <a:srgbClr val="F4F4F4"/>
    <a:srgbClr val="FFFFFF"/>
    <a:srgbClr val="6BF335"/>
    <a:srgbClr val="106FB8"/>
    <a:srgbClr val="39A5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574AEE-CAEB-5457-127A-612E553D5EC5}" v="949" dt="2023-08-04T07:25:50.301"/>
    <p1510:client id="{320EA6F0-7C2E-4D08-B1CC-DB9758E193C0}" v="1994" dt="2023-08-04T10:42:56.98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396" y="108"/>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8/10/relationships/authors" Targe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6/11/relationships/changesInfo" Target="changesInfos/changesInfo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MANCE, Tim (NHS BEDFORDSHIRE, LUTON AND MILTON KEYNES ICB - M1J4Y)" userId="0a3d0d3f-8238-4246-898e-a99788737d98" providerId="ADAL" clId="{6D677369-0CE9-4680-AAB7-AE8504BCDBD9}"/>
    <pc:docChg chg="undo redo custSel addSld delSld modSld sldOrd modMainMaster delSection modSection">
      <pc:chgData name="SIMMANCE, Tim (NHS BEDFORDSHIRE, LUTON AND MILTON KEYNES ICB - M1J4Y)" userId="0a3d0d3f-8238-4246-898e-a99788737d98" providerId="ADAL" clId="{6D677369-0CE9-4680-AAB7-AE8504BCDBD9}" dt="2023-07-21T13:22:06.246" v="4242" actId="1076"/>
      <pc:docMkLst>
        <pc:docMk/>
      </pc:docMkLst>
      <pc:sldChg chg="del">
        <pc:chgData name="SIMMANCE, Tim (NHS BEDFORDSHIRE, LUTON AND MILTON KEYNES ICB - M1J4Y)" userId="0a3d0d3f-8238-4246-898e-a99788737d98" providerId="ADAL" clId="{6D677369-0CE9-4680-AAB7-AE8504BCDBD9}" dt="2023-07-11T13:34:17.546" v="10" actId="47"/>
        <pc:sldMkLst>
          <pc:docMk/>
          <pc:sldMk cId="4204012227" sldId="11480"/>
        </pc:sldMkLst>
      </pc:sldChg>
      <pc:sldChg chg="del">
        <pc:chgData name="SIMMANCE, Tim (NHS BEDFORDSHIRE, LUTON AND MILTON KEYNES ICB - M1J4Y)" userId="0a3d0d3f-8238-4246-898e-a99788737d98" providerId="ADAL" clId="{6D677369-0CE9-4680-AAB7-AE8504BCDBD9}" dt="2023-07-11T13:34:21.720" v="11" actId="47"/>
        <pc:sldMkLst>
          <pc:docMk/>
          <pc:sldMk cId="2053697302" sldId="11484"/>
        </pc:sldMkLst>
      </pc:sldChg>
      <pc:sldChg chg="modSp del mod">
        <pc:chgData name="SIMMANCE, Tim (NHS BEDFORDSHIRE, LUTON AND MILTON KEYNES ICB - M1J4Y)" userId="0a3d0d3f-8238-4246-898e-a99788737d98" providerId="ADAL" clId="{6D677369-0CE9-4680-AAB7-AE8504BCDBD9}" dt="2023-07-19T10:56:37.713" v="1789" actId="47"/>
        <pc:sldMkLst>
          <pc:docMk/>
          <pc:sldMk cId="840428219" sldId="11487"/>
        </pc:sldMkLst>
        <pc:spChg chg="mod">
          <ac:chgData name="SIMMANCE, Tim (NHS BEDFORDSHIRE, LUTON AND MILTON KEYNES ICB - M1J4Y)" userId="0a3d0d3f-8238-4246-898e-a99788737d98" providerId="ADAL" clId="{6D677369-0CE9-4680-AAB7-AE8504BCDBD9}" dt="2023-07-11T13:35:52.996" v="45" actId="6549"/>
          <ac:spMkLst>
            <pc:docMk/>
            <pc:sldMk cId="840428219" sldId="11487"/>
            <ac:spMk id="2" creationId="{D5BAB77A-94CD-039D-D71F-87ECD6914A0C}"/>
          </ac:spMkLst>
        </pc:spChg>
        <pc:spChg chg="mod">
          <ac:chgData name="SIMMANCE, Tim (NHS BEDFORDSHIRE, LUTON AND MILTON KEYNES ICB - M1J4Y)" userId="0a3d0d3f-8238-4246-898e-a99788737d98" providerId="ADAL" clId="{6D677369-0CE9-4680-AAB7-AE8504BCDBD9}" dt="2023-07-11T13:35:44.431" v="43" actId="207"/>
          <ac:spMkLst>
            <pc:docMk/>
            <pc:sldMk cId="840428219" sldId="11487"/>
            <ac:spMk id="7" creationId="{7711AEA8-E152-2623-A6C0-2D51F865D17F}"/>
          </ac:spMkLst>
        </pc:spChg>
      </pc:sldChg>
      <pc:sldChg chg="addSp delSp modSp mod">
        <pc:chgData name="SIMMANCE, Tim (NHS BEDFORDSHIRE, LUTON AND MILTON KEYNES ICB - M1J4Y)" userId="0a3d0d3f-8238-4246-898e-a99788737d98" providerId="ADAL" clId="{6D677369-0CE9-4680-AAB7-AE8504BCDBD9}" dt="2023-07-19T11:01:42.072" v="1816" actId="21"/>
        <pc:sldMkLst>
          <pc:docMk/>
          <pc:sldMk cId="652459955" sldId="11488"/>
        </pc:sldMkLst>
        <pc:spChg chg="add mod">
          <ac:chgData name="SIMMANCE, Tim (NHS BEDFORDSHIRE, LUTON AND MILTON KEYNES ICB - M1J4Y)" userId="0a3d0d3f-8238-4246-898e-a99788737d98" providerId="ADAL" clId="{6D677369-0CE9-4680-AAB7-AE8504BCDBD9}" dt="2023-07-11T13:33:50.345" v="3" actId="207"/>
          <ac:spMkLst>
            <pc:docMk/>
            <pc:sldMk cId="652459955" sldId="11488"/>
            <ac:spMk id="2" creationId="{C2BD7C57-691D-6FC6-071E-CDC5C1B3B6F7}"/>
          </ac:spMkLst>
        </pc:spChg>
        <pc:picChg chg="add del mod">
          <ac:chgData name="SIMMANCE, Tim (NHS BEDFORDSHIRE, LUTON AND MILTON KEYNES ICB - M1J4Y)" userId="0a3d0d3f-8238-4246-898e-a99788737d98" providerId="ADAL" clId="{6D677369-0CE9-4680-AAB7-AE8504BCDBD9}" dt="2023-07-19T11:01:42.072" v="1816" actId="21"/>
          <ac:picMkLst>
            <pc:docMk/>
            <pc:sldMk cId="652459955" sldId="11488"/>
            <ac:picMk id="4" creationId="{3B3D8DCC-9AE9-5186-1065-CCD5A03003CF}"/>
          </ac:picMkLst>
        </pc:picChg>
      </pc:sldChg>
      <pc:sldChg chg="del">
        <pc:chgData name="SIMMANCE, Tim (NHS BEDFORDSHIRE, LUTON AND MILTON KEYNES ICB - M1J4Y)" userId="0a3d0d3f-8238-4246-898e-a99788737d98" providerId="ADAL" clId="{6D677369-0CE9-4680-AAB7-AE8504BCDBD9}" dt="2023-07-11T13:34:21.720" v="11" actId="47"/>
        <pc:sldMkLst>
          <pc:docMk/>
          <pc:sldMk cId="2383934891" sldId="11490"/>
        </pc:sldMkLst>
      </pc:sldChg>
      <pc:sldChg chg="del">
        <pc:chgData name="SIMMANCE, Tim (NHS BEDFORDSHIRE, LUTON AND MILTON KEYNES ICB - M1J4Y)" userId="0a3d0d3f-8238-4246-898e-a99788737d98" providerId="ADAL" clId="{6D677369-0CE9-4680-AAB7-AE8504BCDBD9}" dt="2023-07-11T13:34:21.720" v="11" actId="47"/>
        <pc:sldMkLst>
          <pc:docMk/>
          <pc:sldMk cId="2584126616" sldId="11499"/>
        </pc:sldMkLst>
      </pc:sldChg>
      <pc:sldChg chg="add del">
        <pc:chgData name="SIMMANCE, Tim (NHS BEDFORDSHIRE, LUTON AND MILTON KEYNES ICB - M1J4Y)" userId="0a3d0d3f-8238-4246-898e-a99788737d98" providerId="ADAL" clId="{6D677369-0CE9-4680-AAB7-AE8504BCDBD9}" dt="2023-07-17T08:54:33.834" v="719" actId="47"/>
        <pc:sldMkLst>
          <pc:docMk/>
          <pc:sldMk cId="3508422659" sldId="11500"/>
        </pc:sldMkLst>
      </pc:sldChg>
      <pc:sldChg chg="del">
        <pc:chgData name="SIMMANCE, Tim (NHS BEDFORDSHIRE, LUTON AND MILTON KEYNES ICB - M1J4Y)" userId="0a3d0d3f-8238-4246-898e-a99788737d98" providerId="ADAL" clId="{6D677369-0CE9-4680-AAB7-AE8504BCDBD9}" dt="2023-07-11T13:34:21.720" v="11" actId="47"/>
        <pc:sldMkLst>
          <pc:docMk/>
          <pc:sldMk cId="2269472697" sldId="11502"/>
        </pc:sldMkLst>
      </pc:sldChg>
      <pc:sldChg chg="del">
        <pc:chgData name="SIMMANCE, Tim (NHS BEDFORDSHIRE, LUTON AND MILTON KEYNES ICB - M1J4Y)" userId="0a3d0d3f-8238-4246-898e-a99788737d98" providerId="ADAL" clId="{6D677369-0CE9-4680-AAB7-AE8504BCDBD9}" dt="2023-07-11T13:34:21.720" v="11" actId="47"/>
        <pc:sldMkLst>
          <pc:docMk/>
          <pc:sldMk cId="1198771507" sldId="11503"/>
        </pc:sldMkLst>
      </pc:sldChg>
      <pc:sldChg chg="del">
        <pc:chgData name="SIMMANCE, Tim (NHS BEDFORDSHIRE, LUTON AND MILTON KEYNES ICB - M1J4Y)" userId="0a3d0d3f-8238-4246-898e-a99788737d98" providerId="ADAL" clId="{6D677369-0CE9-4680-AAB7-AE8504BCDBD9}" dt="2023-07-11T13:34:21.720" v="11" actId="47"/>
        <pc:sldMkLst>
          <pc:docMk/>
          <pc:sldMk cId="386522516" sldId="11504"/>
        </pc:sldMkLst>
      </pc:sldChg>
      <pc:sldChg chg="del">
        <pc:chgData name="SIMMANCE, Tim (NHS BEDFORDSHIRE, LUTON AND MILTON KEYNES ICB - M1J4Y)" userId="0a3d0d3f-8238-4246-898e-a99788737d98" providerId="ADAL" clId="{6D677369-0CE9-4680-AAB7-AE8504BCDBD9}" dt="2023-07-11T13:34:21.720" v="11" actId="47"/>
        <pc:sldMkLst>
          <pc:docMk/>
          <pc:sldMk cId="3208106648" sldId="11505"/>
        </pc:sldMkLst>
      </pc:sldChg>
      <pc:sldChg chg="del">
        <pc:chgData name="SIMMANCE, Tim (NHS BEDFORDSHIRE, LUTON AND MILTON KEYNES ICB - M1J4Y)" userId="0a3d0d3f-8238-4246-898e-a99788737d98" providerId="ADAL" clId="{6D677369-0CE9-4680-AAB7-AE8504BCDBD9}" dt="2023-07-11T13:34:21.720" v="11" actId="47"/>
        <pc:sldMkLst>
          <pc:docMk/>
          <pc:sldMk cId="2427803053" sldId="11506"/>
        </pc:sldMkLst>
      </pc:sldChg>
      <pc:sldChg chg="del">
        <pc:chgData name="SIMMANCE, Tim (NHS BEDFORDSHIRE, LUTON AND MILTON KEYNES ICB - M1J4Y)" userId="0a3d0d3f-8238-4246-898e-a99788737d98" providerId="ADAL" clId="{6D677369-0CE9-4680-AAB7-AE8504BCDBD9}" dt="2023-07-11T13:34:21.720" v="11" actId="47"/>
        <pc:sldMkLst>
          <pc:docMk/>
          <pc:sldMk cId="2005602871" sldId="11507"/>
        </pc:sldMkLst>
      </pc:sldChg>
      <pc:sldChg chg="del">
        <pc:chgData name="SIMMANCE, Tim (NHS BEDFORDSHIRE, LUTON AND MILTON KEYNES ICB - M1J4Y)" userId="0a3d0d3f-8238-4246-898e-a99788737d98" providerId="ADAL" clId="{6D677369-0CE9-4680-AAB7-AE8504BCDBD9}" dt="2023-07-11T13:34:21.720" v="11" actId="47"/>
        <pc:sldMkLst>
          <pc:docMk/>
          <pc:sldMk cId="2909265971" sldId="11508"/>
        </pc:sldMkLst>
      </pc:sldChg>
      <pc:sldChg chg="addSp delSp modSp add del mod">
        <pc:chgData name="SIMMANCE, Tim (NHS BEDFORDSHIRE, LUTON AND MILTON KEYNES ICB - M1J4Y)" userId="0a3d0d3f-8238-4246-898e-a99788737d98" providerId="ADAL" clId="{6D677369-0CE9-4680-AAB7-AE8504BCDBD9}" dt="2023-07-19T11:53:12.706" v="3009" actId="1076"/>
        <pc:sldMkLst>
          <pc:docMk/>
          <pc:sldMk cId="817986607" sldId="11509"/>
        </pc:sldMkLst>
        <pc:spChg chg="mod">
          <ac:chgData name="SIMMANCE, Tim (NHS BEDFORDSHIRE, LUTON AND MILTON KEYNES ICB - M1J4Y)" userId="0a3d0d3f-8238-4246-898e-a99788737d98" providerId="ADAL" clId="{6D677369-0CE9-4680-AAB7-AE8504BCDBD9}" dt="2023-07-19T11:53:09.400" v="3008" actId="14100"/>
          <ac:spMkLst>
            <pc:docMk/>
            <pc:sldMk cId="817986607" sldId="11509"/>
            <ac:spMk id="2" creationId="{71473C82-B83A-46CE-8A9F-8398E037E4A9}"/>
          </ac:spMkLst>
        </pc:spChg>
        <pc:spChg chg="del">
          <ac:chgData name="SIMMANCE, Tim (NHS BEDFORDSHIRE, LUTON AND MILTON KEYNES ICB - M1J4Y)" userId="0a3d0d3f-8238-4246-898e-a99788737d98" providerId="ADAL" clId="{6D677369-0CE9-4680-AAB7-AE8504BCDBD9}" dt="2023-07-19T11:52:35.163" v="2977" actId="478"/>
          <ac:spMkLst>
            <pc:docMk/>
            <pc:sldMk cId="817986607" sldId="11509"/>
            <ac:spMk id="3" creationId="{6394522A-6CAD-9C09-CE00-A42B811F6A30}"/>
          </ac:spMkLst>
        </pc:spChg>
        <pc:spChg chg="add del mod">
          <ac:chgData name="SIMMANCE, Tim (NHS BEDFORDSHIRE, LUTON AND MILTON KEYNES ICB - M1J4Y)" userId="0a3d0d3f-8238-4246-898e-a99788737d98" providerId="ADAL" clId="{6D677369-0CE9-4680-AAB7-AE8504BCDBD9}" dt="2023-07-19T11:52:38.237" v="2978" actId="478"/>
          <ac:spMkLst>
            <pc:docMk/>
            <pc:sldMk cId="817986607" sldId="11509"/>
            <ac:spMk id="6" creationId="{0261D544-C201-C3F5-2859-C1C08E169CA2}"/>
          </ac:spMkLst>
        </pc:spChg>
        <pc:picChg chg="mod">
          <ac:chgData name="SIMMANCE, Tim (NHS BEDFORDSHIRE, LUTON AND MILTON KEYNES ICB - M1J4Y)" userId="0a3d0d3f-8238-4246-898e-a99788737d98" providerId="ADAL" clId="{6D677369-0CE9-4680-AAB7-AE8504BCDBD9}" dt="2023-07-19T11:53:12.706" v="3009" actId="1076"/>
          <ac:picMkLst>
            <pc:docMk/>
            <pc:sldMk cId="817986607" sldId="11509"/>
            <ac:picMk id="7" creationId="{E60198A3-BFF0-6A75-123F-BA6521A302B8}"/>
          </ac:picMkLst>
        </pc:picChg>
      </pc:sldChg>
      <pc:sldChg chg="del">
        <pc:chgData name="SIMMANCE, Tim (NHS BEDFORDSHIRE, LUTON AND MILTON KEYNES ICB - M1J4Y)" userId="0a3d0d3f-8238-4246-898e-a99788737d98" providerId="ADAL" clId="{6D677369-0CE9-4680-AAB7-AE8504BCDBD9}" dt="2023-07-11T13:34:21.720" v="11" actId="47"/>
        <pc:sldMkLst>
          <pc:docMk/>
          <pc:sldMk cId="3741145489" sldId="11512"/>
        </pc:sldMkLst>
      </pc:sldChg>
      <pc:sldChg chg="del">
        <pc:chgData name="SIMMANCE, Tim (NHS BEDFORDSHIRE, LUTON AND MILTON KEYNES ICB - M1J4Y)" userId="0a3d0d3f-8238-4246-898e-a99788737d98" providerId="ADAL" clId="{6D677369-0CE9-4680-AAB7-AE8504BCDBD9}" dt="2023-07-14T11:55:46.719" v="718" actId="47"/>
        <pc:sldMkLst>
          <pc:docMk/>
          <pc:sldMk cId="2933468150" sldId="11513"/>
        </pc:sldMkLst>
      </pc:sldChg>
      <pc:sldChg chg="addSp delSp modSp add del mod">
        <pc:chgData name="SIMMANCE, Tim (NHS BEDFORDSHIRE, LUTON AND MILTON KEYNES ICB - M1J4Y)" userId="0a3d0d3f-8238-4246-898e-a99788737d98" providerId="ADAL" clId="{6D677369-0CE9-4680-AAB7-AE8504BCDBD9}" dt="2023-07-19T12:43:45.611" v="3694" actId="1076"/>
        <pc:sldMkLst>
          <pc:docMk/>
          <pc:sldMk cId="571949703" sldId="11514"/>
        </pc:sldMkLst>
        <pc:spChg chg="add mod">
          <ac:chgData name="SIMMANCE, Tim (NHS BEDFORDSHIRE, LUTON AND MILTON KEYNES ICB - M1J4Y)" userId="0a3d0d3f-8238-4246-898e-a99788737d98" providerId="ADAL" clId="{6D677369-0CE9-4680-AAB7-AE8504BCDBD9}" dt="2023-07-19T12:43:45.611" v="3694" actId="1076"/>
          <ac:spMkLst>
            <pc:docMk/>
            <pc:sldMk cId="571949703" sldId="11514"/>
            <ac:spMk id="2" creationId="{09648FA0-A01E-8FB7-0987-C8B1055A0ACE}"/>
          </ac:spMkLst>
        </pc:spChg>
        <pc:spChg chg="mod">
          <ac:chgData name="SIMMANCE, Tim (NHS BEDFORDSHIRE, LUTON AND MILTON KEYNES ICB - M1J4Y)" userId="0a3d0d3f-8238-4246-898e-a99788737d98" providerId="ADAL" clId="{6D677369-0CE9-4680-AAB7-AE8504BCDBD9}" dt="2023-07-19T11:55:44.350" v="3397" actId="6549"/>
          <ac:spMkLst>
            <pc:docMk/>
            <pc:sldMk cId="571949703" sldId="11514"/>
            <ac:spMk id="7" creationId="{5854879C-204D-819C-5B7B-F083934E8F8B}"/>
          </ac:spMkLst>
        </pc:spChg>
        <pc:spChg chg="mod">
          <ac:chgData name="SIMMANCE, Tim (NHS BEDFORDSHIRE, LUTON AND MILTON KEYNES ICB - M1J4Y)" userId="0a3d0d3f-8238-4246-898e-a99788737d98" providerId="ADAL" clId="{6D677369-0CE9-4680-AAB7-AE8504BCDBD9}" dt="2023-07-19T11:55:34.382" v="3385" actId="1037"/>
          <ac:spMkLst>
            <pc:docMk/>
            <pc:sldMk cId="571949703" sldId="11514"/>
            <ac:spMk id="9" creationId="{BB1DFD5E-B5FC-C22D-B509-697B55F2E304}"/>
          </ac:spMkLst>
        </pc:spChg>
        <pc:spChg chg="mod">
          <ac:chgData name="SIMMANCE, Tim (NHS BEDFORDSHIRE, LUTON AND MILTON KEYNES ICB - M1J4Y)" userId="0a3d0d3f-8238-4246-898e-a99788737d98" providerId="ADAL" clId="{6D677369-0CE9-4680-AAB7-AE8504BCDBD9}" dt="2023-07-19T11:55:34.382" v="3385" actId="1037"/>
          <ac:spMkLst>
            <pc:docMk/>
            <pc:sldMk cId="571949703" sldId="11514"/>
            <ac:spMk id="32" creationId="{603D560B-1669-E707-7BCE-87F9AC21E0DC}"/>
          </ac:spMkLst>
        </pc:spChg>
        <pc:spChg chg="mod">
          <ac:chgData name="SIMMANCE, Tim (NHS BEDFORDSHIRE, LUTON AND MILTON KEYNES ICB - M1J4Y)" userId="0a3d0d3f-8238-4246-898e-a99788737d98" providerId="ADAL" clId="{6D677369-0CE9-4680-AAB7-AE8504BCDBD9}" dt="2023-07-19T11:55:34.382" v="3385" actId="1037"/>
          <ac:spMkLst>
            <pc:docMk/>
            <pc:sldMk cId="571949703" sldId="11514"/>
            <ac:spMk id="54" creationId="{D81D1625-0729-9CFC-2983-A683BAE02C95}"/>
          </ac:spMkLst>
        </pc:spChg>
        <pc:spChg chg="mod">
          <ac:chgData name="SIMMANCE, Tim (NHS BEDFORDSHIRE, LUTON AND MILTON KEYNES ICB - M1J4Y)" userId="0a3d0d3f-8238-4246-898e-a99788737d98" providerId="ADAL" clId="{6D677369-0CE9-4680-AAB7-AE8504BCDBD9}" dt="2023-07-19T11:55:34.382" v="3385" actId="1037"/>
          <ac:spMkLst>
            <pc:docMk/>
            <pc:sldMk cId="571949703" sldId="11514"/>
            <ac:spMk id="76" creationId="{BBBDCCED-6219-872F-FB69-3A899C355DFC}"/>
          </ac:spMkLst>
        </pc:spChg>
        <pc:spChg chg="del">
          <ac:chgData name="SIMMANCE, Tim (NHS BEDFORDSHIRE, LUTON AND MILTON KEYNES ICB - M1J4Y)" userId="0a3d0d3f-8238-4246-898e-a99788737d98" providerId="ADAL" clId="{6D677369-0CE9-4680-AAB7-AE8504BCDBD9}" dt="2023-07-19T11:53:26.338" v="3022" actId="478"/>
          <ac:spMkLst>
            <pc:docMk/>
            <pc:sldMk cId="571949703" sldId="11514"/>
            <ac:spMk id="125" creationId="{E1F8F404-179D-D056-AE9E-3D9F3300ED5D}"/>
          </ac:spMkLst>
        </pc:spChg>
        <pc:spChg chg="del">
          <ac:chgData name="SIMMANCE, Tim (NHS BEDFORDSHIRE, LUTON AND MILTON KEYNES ICB - M1J4Y)" userId="0a3d0d3f-8238-4246-898e-a99788737d98" providerId="ADAL" clId="{6D677369-0CE9-4680-AAB7-AE8504BCDBD9}" dt="2023-07-19T11:53:26.338" v="3022" actId="478"/>
          <ac:spMkLst>
            <pc:docMk/>
            <pc:sldMk cId="571949703" sldId="11514"/>
            <ac:spMk id="126" creationId="{DE5B7490-F3FE-2E37-7F7C-B2A373F20944}"/>
          </ac:spMkLst>
        </pc:spChg>
        <pc:spChg chg="del">
          <ac:chgData name="SIMMANCE, Tim (NHS BEDFORDSHIRE, LUTON AND MILTON KEYNES ICB - M1J4Y)" userId="0a3d0d3f-8238-4246-898e-a99788737d98" providerId="ADAL" clId="{6D677369-0CE9-4680-AAB7-AE8504BCDBD9}" dt="2023-07-19T11:53:26.338" v="3022" actId="478"/>
          <ac:spMkLst>
            <pc:docMk/>
            <pc:sldMk cId="571949703" sldId="11514"/>
            <ac:spMk id="127" creationId="{D69FDC0A-10F6-2D17-9DCA-A8E6D9B8FA63}"/>
          </ac:spMkLst>
        </pc:spChg>
        <pc:spChg chg="mod">
          <ac:chgData name="SIMMANCE, Tim (NHS BEDFORDSHIRE, LUTON AND MILTON KEYNES ICB - M1J4Y)" userId="0a3d0d3f-8238-4246-898e-a99788737d98" providerId="ADAL" clId="{6D677369-0CE9-4680-AAB7-AE8504BCDBD9}" dt="2023-07-19T11:55:34.382" v="3385" actId="1037"/>
          <ac:spMkLst>
            <pc:docMk/>
            <pc:sldMk cId="571949703" sldId="11514"/>
            <ac:spMk id="128" creationId="{5DDDC1F4-7FD4-DECF-4489-1DF3DBD2D0D0}"/>
          </ac:spMkLst>
        </pc:spChg>
        <pc:spChg chg="del">
          <ac:chgData name="SIMMANCE, Tim (NHS BEDFORDSHIRE, LUTON AND MILTON KEYNES ICB - M1J4Y)" userId="0a3d0d3f-8238-4246-898e-a99788737d98" providerId="ADAL" clId="{6D677369-0CE9-4680-AAB7-AE8504BCDBD9}" dt="2023-07-19T11:53:26.338" v="3022" actId="478"/>
          <ac:spMkLst>
            <pc:docMk/>
            <pc:sldMk cId="571949703" sldId="11514"/>
            <ac:spMk id="129" creationId="{B711DE64-081A-A89D-9ECA-23731D2E74FB}"/>
          </ac:spMkLst>
        </pc:spChg>
        <pc:spChg chg="del">
          <ac:chgData name="SIMMANCE, Tim (NHS BEDFORDSHIRE, LUTON AND MILTON KEYNES ICB - M1J4Y)" userId="0a3d0d3f-8238-4246-898e-a99788737d98" providerId="ADAL" clId="{6D677369-0CE9-4680-AAB7-AE8504BCDBD9}" dt="2023-07-19T11:53:26.338" v="3022" actId="478"/>
          <ac:spMkLst>
            <pc:docMk/>
            <pc:sldMk cId="571949703" sldId="11514"/>
            <ac:spMk id="131" creationId="{21A3DD13-C365-8C88-EDDB-B3FF469CAB57}"/>
          </ac:spMkLst>
        </pc:spChg>
        <pc:spChg chg="mod">
          <ac:chgData name="SIMMANCE, Tim (NHS BEDFORDSHIRE, LUTON AND MILTON KEYNES ICB - M1J4Y)" userId="0a3d0d3f-8238-4246-898e-a99788737d98" providerId="ADAL" clId="{6D677369-0CE9-4680-AAB7-AE8504BCDBD9}" dt="2023-07-19T11:55:34.382" v="3385" actId="1037"/>
          <ac:spMkLst>
            <pc:docMk/>
            <pc:sldMk cId="571949703" sldId="11514"/>
            <ac:spMk id="187" creationId="{8AF699F7-36E8-1A0A-55EE-938F36382618}"/>
          </ac:spMkLst>
        </pc:spChg>
        <pc:spChg chg="mod">
          <ac:chgData name="SIMMANCE, Tim (NHS BEDFORDSHIRE, LUTON AND MILTON KEYNES ICB - M1J4Y)" userId="0a3d0d3f-8238-4246-898e-a99788737d98" providerId="ADAL" clId="{6D677369-0CE9-4680-AAB7-AE8504BCDBD9}" dt="2023-07-19T11:55:34.382" v="3385" actId="1037"/>
          <ac:spMkLst>
            <pc:docMk/>
            <pc:sldMk cId="571949703" sldId="11514"/>
            <ac:spMk id="209" creationId="{EBCF814D-5A81-61BC-922A-8B7FF13ABB58}"/>
          </ac:spMkLst>
        </pc:spChg>
        <pc:spChg chg="mod">
          <ac:chgData name="SIMMANCE, Tim (NHS BEDFORDSHIRE, LUTON AND MILTON KEYNES ICB - M1J4Y)" userId="0a3d0d3f-8238-4246-898e-a99788737d98" providerId="ADAL" clId="{6D677369-0CE9-4680-AAB7-AE8504BCDBD9}" dt="2023-07-19T11:55:34.382" v="3385" actId="1037"/>
          <ac:spMkLst>
            <pc:docMk/>
            <pc:sldMk cId="571949703" sldId="11514"/>
            <ac:spMk id="231" creationId="{5E589542-69EE-3710-6BA6-880BF528B0CD}"/>
          </ac:spMkLst>
        </pc:spChg>
        <pc:spChg chg="mod">
          <ac:chgData name="SIMMANCE, Tim (NHS BEDFORDSHIRE, LUTON AND MILTON KEYNES ICB - M1J4Y)" userId="0a3d0d3f-8238-4246-898e-a99788737d98" providerId="ADAL" clId="{6D677369-0CE9-4680-AAB7-AE8504BCDBD9}" dt="2023-07-19T11:55:34.382" v="3385" actId="1037"/>
          <ac:spMkLst>
            <pc:docMk/>
            <pc:sldMk cId="571949703" sldId="11514"/>
            <ac:spMk id="285" creationId="{32AF1302-EF23-80F5-EA01-94CDF730D6F3}"/>
          </ac:spMkLst>
        </pc:s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13" creationId="{80A54818-EDAC-0A2E-1A95-F860F38EFD2A}"/>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14" creationId="{8C0DB525-AF99-C19E-8A6E-3E820358008D}"/>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17" creationId="{2126144A-CB4D-8ACF-B064-8411BC29F3DA}"/>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20" creationId="{D7871E82-2109-5FC2-C745-79573CC3D40A}"/>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23" creationId="{836D5DF0-F8B6-9678-5FE4-F93A97936784}"/>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26" creationId="{CE136AFC-58EF-CA3B-491E-3DC997EF1E61}"/>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29" creationId="{A40049BC-B40C-A542-A12F-BA265716F030}"/>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33" creationId="{D2C7653A-D3D9-DA98-831F-9B76CFF5DCB4}"/>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36" creationId="{9FB689AD-7756-A58B-B8D0-49BD294D7FE4}"/>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39" creationId="{F3A00E84-CEAE-55BC-3AC6-7BCC5D48EF23}"/>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42" creationId="{793B1899-A9DB-F467-89DF-57F8252FFD21}"/>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45" creationId="{F9577C4A-9D82-9847-7348-4C9295983B6B}"/>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48" creationId="{7FC6E2DF-7EFF-0311-9982-BB34D18E53D2}"/>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51" creationId="{836E4151-2A07-40F9-0B55-0CBEF93FA43E}"/>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55" creationId="{89DC6FEE-2EDD-F4B2-D6B7-E92CA185D9FE}"/>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58" creationId="{DC06F98F-A16E-A852-1A68-9DC07D47CB47}"/>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61" creationId="{EF20B86F-F335-807D-13DE-9A0A97E301C8}"/>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64" creationId="{C0B86411-D514-8F86-8768-21F828E43DA9}"/>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67" creationId="{8EFC85EB-9ABD-CBD6-2F8A-1AA4A56955B0}"/>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70" creationId="{A0E44C44-2C87-4AF8-5B34-C2485D89C60B}"/>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73" creationId="{B7C4182A-9693-61F2-A112-1358A97105FE}"/>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77" creationId="{DAD699BA-5120-00E5-7F8D-97501A82E748}"/>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80" creationId="{27AF6834-0896-EB15-DE0C-3016DB5280D7}"/>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83" creationId="{850432D9-D263-B727-A989-2E12C0E9F2DB}"/>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86" creationId="{81C21139-E60F-3BCD-F8FF-001119C659D2}"/>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89" creationId="{5016CC66-104F-DCD7-A156-7EC5218483B1}"/>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92" creationId="{5173ED6D-3AF0-7370-1BB7-0657E2331DA5}"/>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95" creationId="{DE3D57D5-E256-83DD-F388-44AAAD84629B}"/>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188" creationId="{5B153CB1-9E68-957F-6317-8B3C39F8E8C3}"/>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191" creationId="{82029BF5-305F-726D-8048-ED286E783E4E}"/>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194" creationId="{3CE35FC9-FA1F-88FA-A752-55318CA1CBA0}"/>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197" creationId="{C7D40CA1-DBEF-4DF4-1DD4-377F80B28FA8}"/>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200" creationId="{16B7E69D-DFF5-0916-4F53-CDFBCCBC6608}"/>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203" creationId="{C492F7E9-B7B6-AC5A-E527-EAC28D05C0E2}"/>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206" creationId="{F15736AC-C3ED-0895-D701-CB21FACC1DFB}"/>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210" creationId="{35E50C13-3F67-2564-7CA6-AB1881E08BC5}"/>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213" creationId="{3F2F413E-6CA1-3449-F3BC-D07C8E432D8B}"/>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216" creationId="{CD2454BD-2F31-6624-A256-2BDC39933201}"/>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219" creationId="{890507B6-C1D2-A4DB-D4CF-269EA8F1A8C2}"/>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222" creationId="{C983C158-9F9C-3649-E601-5B0F55526DD6}"/>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225" creationId="{454EFF31-605C-1DA3-F6D4-5592F8BCAACE}"/>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228" creationId="{CC58E6BB-28A1-705E-6DD4-AC840E9932DC}"/>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232" creationId="{3CCAAD72-10F6-D90D-8B54-BC883CCB591D}"/>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235" creationId="{A124AB3D-DD6E-C8EA-36E7-47907B649CF1}"/>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238" creationId="{4D8EE2DE-9019-E0B4-D9FF-0773A92AFB61}"/>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241" creationId="{EE95FE2C-3C4D-B092-2385-36DFDBBF41FD}"/>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244" creationId="{48E3AE0C-EC4A-FF25-DE3A-E45BB8D6B259}"/>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247" creationId="{DD15553C-45BC-79F0-39C1-57328BF94C61}"/>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250" creationId="{A004F9C0-865D-A3A8-DCAC-77166A2EB2A5}"/>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286" creationId="{B450DFC6-F83A-B626-9727-3E1C41A57EB1}"/>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289" creationId="{B251ED6E-AFAD-778F-B8EB-5F2D3788BE06}"/>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292" creationId="{4738F199-84D9-9E30-BED0-B4F43F08DF98}"/>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295" creationId="{7B60C398-EDA8-056A-57D0-1D68AA261D25}"/>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298" creationId="{CACAEFAE-C21D-C100-8C3A-171FE4A03735}"/>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301" creationId="{1DEF6962-652B-695A-AD39-4D5638DD5C42}"/>
          </ac:grpSpMkLst>
        </pc:grpChg>
        <pc:grpChg chg="mod">
          <ac:chgData name="SIMMANCE, Tim (NHS BEDFORDSHIRE, LUTON AND MILTON KEYNES ICB - M1J4Y)" userId="0a3d0d3f-8238-4246-898e-a99788737d98" providerId="ADAL" clId="{6D677369-0CE9-4680-AAB7-AE8504BCDBD9}" dt="2023-07-19T11:55:34.382" v="3385" actId="1037"/>
          <ac:grpSpMkLst>
            <pc:docMk/>
            <pc:sldMk cId="571949703" sldId="11514"/>
            <ac:grpSpMk id="304" creationId="{E4F8B59C-6599-3036-F108-AC813707E4B7}"/>
          </ac:grpSpMkLst>
        </pc:grpChg>
        <pc:grpChg chg="del">
          <ac:chgData name="SIMMANCE, Tim (NHS BEDFORDSHIRE, LUTON AND MILTON KEYNES ICB - M1J4Y)" userId="0a3d0d3f-8238-4246-898e-a99788737d98" providerId="ADAL" clId="{6D677369-0CE9-4680-AAB7-AE8504BCDBD9}" dt="2023-07-19T11:53:26.338" v="3022" actId="478"/>
          <ac:grpSpMkLst>
            <pc:docMk/>
            <pc:sldMk cId="571949703" sldId="11514"/>
            <ac:grpSpMk id="325" creationId="{5BFE8995-FB0E-CFB1-6CC8-73CD60FFA33F}"/>
          </ac:grpSpMkLst>
        </pc:grpChg>
        <pc:grpChg chg="del">
          <ac:chgData name="SIMMANCE, Tim (NHS BEDFORDSHIRE, LUTON AND MILTON KEYNES ICB - M1J4Y)" userId="0a3d0d3f-8238-4246-898e-a99788737d98" providerId="ADAL" clId="{6D677369-0CE9-4680-AAB7-AE8504BCDBD9}" dt="2023-07-19T11:53:26.338" v="3022" actId="478"/>
          <ac:grpSpMkLst>
            <pc:docMk/>
            <pc:sldMk cId="571949703" sldId="11514"/>
            <ac:grpSpMk id="326" creationId="{39C85BF8-595B-9AFB-2F96-76F655E57C34}"/>
          </ac:grpSpMkLst>
        </pc:grpChg>
        <pc:grpChg chg="del">
          <ac:chgData name="SIMMANCE, Tim (NHS BEDFORDSHIRE, LUTON AND MILTON KEYNES ICB - M1J4Y)" userId="0a3d0d3f-8238-4246-898e-a99788737d98" providerId="ADAL" clId="{6D677369-0CE9-4680-AAB7-AE8504BCDBD9}" dt="2023-07-19T11:53:26.338" v="3022" actId="478"/>
          <ac:grpSpMkLst>
            <pc:docMk/>
            <pc:sldMk cId="571949703" sldId="11514"/>
            <ac:grpSpMk id="364" creationId="{8478FD0A-C4A7-2D9D-58E9-E0BC80789434}"/>
          </ac:grpSpMkLst>
        </pc:grpChg>
        <pc:grpChg chg="del">
          <ac:chgData name="SIMMANCE, Tim (NHS BEDFORDSHIRE, LUTON AND MILTON KEYNES ICB - M1J4Y)" userId="0a3d0d3f-8238-4246-898e-a99788737d98" providerId="ADAL" clId="{6D677369-0CE9-4680-AAB7-AE8504BCDBD9}" dt="2023-07-19T11:53:26.338" v="3022" actId="478"/>
          <ac:grpSpMkLst>
            <pc:docMk/>
            <pc:sldMk cId="571949703" sldId="11514"/>
            <ac:grpSpMk id="402" creationId="{020E9E4D-AFCB-ACA4-15D0-E7ADBCBFCB9E}"/>
          </ac:grpSpMkLst>
        </pc:grpChg>
      </pc:sldChg>
      <pc:sldChg chg="add del">
        <pc:chgData name="SIMMANCE, Tim (NHS BEDFORDSHIRE, LUTON AND MILTON KEYNES ICB - M1J4Y)" userId="0a3d0d3f-8238-4246-898e-a99788737d98" providerId="ADAL" clId="{6D677369-0CE9-4680-AAB7-AE8504BCDBD9}" dt="2023-07-17T08:54:33.834" v="719" actId="47"/>
        <pc:sldMkLst>
          <pc:docMk/>
          <pc:sldMk cId="3985585514" sldId="11514"/>
        </pc:sldMkLst>
      </pc:sldChg>
      <pc:sldChg chg="addSp delSp modSp new del mod ord modClrScheme chgLayout">
        <pc:chgData name="SIMMANCE, Tim (NHS BEDFORDSHIRE, LUTON AND MILTON KEYNES ICB - M1J4Y)" userId="0a3d0d3f-8238-4246-898e-a99788737d98" providerId="ADAL" clId="{6D677369-0CE9-4680-AAB7-AE8504BCDBD9}" dt="2023-07-20T09:23:00.170" v="4072" actId="47"/>
        <pc:sldMkLst>
          <pc:docMk/>
          <pc:sldMk cId="1999820144" sldId="11515"/>
        </pc:sldMkLst>
        <pc:spChg chg="del mod ord">
          <ac:chgData name="SIMMANCE, Tim (NHS BEDFORDSHIRE, LUTON AND MILTON KEYNES ICB - M1J4Y)" userId="0a3d0d3f-8238-4246-898e-a99788737d98" providerId="ADAL" clId="{6D677369-0CE9-4680-AAB7-AE8504BCDBD9}" dt="2023-07-11T13:36:08.027" v="47" actId="700"/>
          <ac:spMkLst>
            <pc:docMk/>
            <pc:sldMk cId="1999820144" sldId="11515"/>
            <ac:spMk id="2" creationId="{FFAE234D-1C01-27D9-D7F5-F76523E5E308}"/>
          </ac:spMkLst>
        </pc:spChg>
        <pc:spChg chg="add del">
          <ac:chgData name="SIMMANCE, Tim (NHS BEDFORDSHIRE, LUTON AND MILTON KEYNES ICB - M1J4Y)" userId="0a3d0d3f-8238-4246-898e-a99788737d98" providerId="ADAL" clId="{6D677369-0CE9-4680-AAB7-AE8504BCDBD9}" dt="2023-07-14T10:16:33.947" v="544" actId="22"/>
          <ac:spMkLst>
            <pc:docMk/>
            <pc:sldMk cId="1999820144" sldId="11515"/>
            <ac:spMk id="3" creationId="{5551D954-D332-5F77-00BC-1C5B9864F32E}"/>
          </ac:spMkLst>
        </pc:spChg>
        <pc:spChg chg="del mod ord">
          <ac:chgData name="SIMMANCE, Tim (NHS BEDFORDSHIRE, LUTON AND MILTON KEYNES ICB - M1J4Y)" userId="0a3d0d3f-8238-4246-898e-a99788737d98" providerId="ADAL" clId="{6D677369-0CE9-4680-AAB7-AE8504BCDBD9}" dt="2023-07-11T13:36:08.027" v="47" actId="700"/>
          <ac:spMkLst>
            <pc:docMk/>
            <pc:sldMk cId="1999820144" sldId="11515"/>
            <ac:spMk id="3" creationId="{FF0A6E11-DE8F-A507-E1AF-93BD5D3093C4}"/>
          </ac:spMkLst>
        </pc:spChg>
        <pc:spChg chg="del mod ord">
          <ac:chgData name="SIMMANCE, Tim (NHS BEDFORDSHIRE, LUTON AND MILTON KEYNES ICB - M1J4Y)" userId="0a3d0d3f-8238-4246-898e-a99788737d98" providerId="ADAL" clId="{6D677369-0CE9-4680-AAB7-AE8504BCDBD9}" dt="2023-07-19T11:34:55.801" v="2854" actId="478"/>
          <ac:spMkLst>
            <pc:docMk/>
            <pc:sldMk cId="1999820144" sldId="11515"/>
            <ac:spMk id="4" creationId="{384E4C1C-D0BE-F104-1802-2DBB5BD89591}"/>
          </ac:spMkLst>
        </pc:spChg>
        <pc:spChg chg="mod ord">
          <ac:chgData name="SIMMANCE, Tim (NHS BEDFORDSHIRE, LUTON AND MILTON KEYNES ICB - M1J4Y)" userId="0a3d0d3f-8238-4246-898e-a99788737d98" providerId="ADAL" clId="{6D677369-0CE9-4680-AAB7-AE8504BCDBD9}" dt="2023-07-19T11:03:24.995" v="1827" actId="700"/>
          <ac:spMkLst>
            <pc:docMk/>
            <pc:sldMk cId="1999820144" sldId="11515"/>
            <ac:spMk id="5" creationId="{8CE17859-5EE7-9CDC-D319-E0665198D335}"/>
          </ac:spMkLst>
        </pc:spChg>
        <pc:spChg chg="del mod ord">
          <ac:chgData name="SIMMANCE, Tim (NHS BEDFORDSHIRE, LUTON AND MILTON KEYNES ICB - M1J4Y)" userId="0a3d0d3f-8238-4246-898e-a99788737d98" providerId="ADAL" clId="{6D677369-0CE9-4680-AAB7-AE8504BCDBD9}" dt="2023-07-11T13:36:08.027" v="47" actId="700"/>
          <ac:spMkLst>
            <pc:docMk/>
            <pc:sldMk cId="1999820144" sldId="11515"/>
            <ac:spMk id="6" creationId="{765D5DA8-F3BA-5CA1-9A70-2912934F5A89}"/>
          </ac:spMkLst>
        </pc:spChg>
        <pc:spChg chg="add mod ord">
          <ac:chgData name="SIMMANCE, Tim (NHS BEDFORDSHIRE, LUTON AND MILTON KEYNES ICB - M1J4Y)" userId="0a3d0d3f-8238-4246-898e-a99788737d98" providerId="ADAL" clId="{6D677369-0CE9-4680-AAB7-AE8504BCDBD9}" dt="2023-07-19T11:10:39.669" v="2250" actId="1076"/>
          <ac:spMkLst>
            <pc:docMk/>
            <pc:sldMk cId="1999820144" sldId="11515"/>
            <ac:spMk id="7" creationId="{AF113B0D-8BBE-FD7B-60EA-F22F3CE3260C}"/>
          </ac:spMkLst>
        </pc:spChg>
        <pc:spChg chg="add del mod ord">
          <ac:chgData name="SIMMANCE, Tim (NHS BEDFORDSHIRE, LUTON AND MILTON KEYNES ICB - M1J4Y)" userId="0a3d0d3f-8238-4246-898e-a99788737d98" providerId="ADAL" clId="{6D677369-0CE9-4680-AAB7-AE8504BCDBD9}" dt="2023-07-19T11:25:05.644" v="2850" actId="478"/>
          <ac:spMkLst>
            <pc:docMk/>
            <pc:sldMk cId="1999820144" sldId="11515"/>
            <ac:spMk id="8" creationId="{0CA3212B-49B1-6D1B-3E0A-1462B6086666}"/>
          </ac:spMkLst>
        </pc:spChg>
        <pc:spChg chg="add del mod ord">
          <ac:chgData name="SIMMANCE, Tim (NHS BEDFORDSHIRE, LUTON AND MILTON KEYNES ICB - M1J4Y)" userId="0a3d0d3f-8238-4246-898e-a99788737d98" providerId="ADAL" clId="{6D677369-0CE9-4680-AAB7-AE8504BCDBD9}" dt="2023-07-11T13:36:10.649" v="48" actId="478"/>
          <ac:spMkLst>
            <pc:docMk/>
            <pc:sldMk cId="1999820144" sldId="11515"/>
            <ac:spMk id="9" creationId="{C8F2AE0D-7AE1-966B-63F6-44042E47F8CC}"/>
          </ac:spMkLst>
        </pc:spChg>
        <pc:spChg chg="add del mod">
          <ac:chgData name="SIMMANCE, Tim (NHS BEDFORDSHIRE, LUTON AND MILTON KEYNES ICB - M1J4Y)" userId="0a3d0d3f-8238-4246-898e-a99788737d98" providerId="ADAL" clId="{6D677369-0CE9-4680-AAB7-AE8504BCDBD9}" dt="2023-07-19T11:22:40.285" v="2761" actId="478"/>
          <ac:spMkLst>
            <pc:docMk/>
            <pc:sldMk cId="1999820144" sldId="11515"/>
            <ac:spMk id="9" creationId="{EB548A23-8BAF-772C-D370-CAA203E698E2}"/>
          </ac:spMkLst>
        </pc:spChg>
        <pc:spChg chg="add mod">
          <ac:chgData name="SIMMANCE, Tim (NHS BEDFORDSHIRE, LUTON AND MILTON KEYNES ICB - M1J4Y)" userId="0a3d0d3f-8238-4246-898e-a99788737d98" providerId="ADAL" clId="{6D677369-0CE9-4680-AAB7-AE8504BCDBD9}" dt="2023-07-19T11:24:32.686" v="2840" actId="113"/>
          <ac:spMkLst>
            <pc:docMk/>
            <pc:sldMk cId="1999820144" sldId="11515"/>
            <ac:spMk id="10" creationId="{0F1D700C-DE68-62D7-DAFA-40AACFF87919}"/>
          </ac:spMkLst>
        </pc:spChg>
        <pc:spChg chg="add del mod ord">
          <ac:chgData name="SIMMANCE, Tim (NHS BEDFORDSHIRE, LUTON AND MILTON KEYNES ICB - M1J4Y)" userId="0a3d0d3f-8238-4246-898e-a99788737d98" providerId="ADAL" clId="{6D677369-0CE9-4680-AAB7-AE8504BCDBD9}" dt="2023-07-11T13:39:46.104" v="203" actId="478"/>
          <ac:spMkLst>
            <pc:docMk/>
            <pc:sldMk cId="1999820144" sldId="11515"/>
            <ac:spMk id="10" creationId="{4F4BEA0F-94FA-87C6-AF11-D2B8F5852B2C}"/>
          </ac:spMkLst>
        </pc:spChg>
        <pc:spChg chg="add mod">
          <ac:chgData name="SIMMANCE, Tim (NHS BEDFORDSHIRE, LUTON AND MILTON KEYNES ICB - M1J4Y)" userId="0a3d0d3f-8238-4246-898e-a99788737d98" providerId="ADAL" clId="{6D677369-0CE9-4680-AAB7-AE8504BCDBD9}" dt="2023-07-19T11:05:35.028" v="2008" actId="164"/>
          <ac:spMkLst>
            <pc:docMk/>
            <pc:sldMk cId="1999820144" sldId="11515"/>
            <ac:spMk id="11" creationId="{45CDFADB-25BD-4A49-F5E2-31DBD662D553}"/>
          </ac:spMkLst>
        </pc:spChg>
        <pc:spChg chg="add del mod ord">
          <ac:chgData name="SIMMANCE, Tim (NHS BEDFORDSHIRE, LUTON AND MILTON KEYNES ICB - M1J4Y)" userId="0a3d0d3f-8238-4246-898e-a99788737d98" providerId="ADAL" clId="{6D677369-0CE9-4680-AAB7-AE8504BCDBD9}" dt="2023-07-11T13:40:05.866" v="208" actId="478"/>
          <ac:spMkLst>
            <pc:docMk/>
            <pc:sldMk cId="1999820144" sldId="11515"/>
            <ac:spMk id="11" creationId="{DAC7B10F-A5ED-F9F0-D956-2C2863998A5C}"/>
          </ac:spMkLst>
        </pc:spChg>
        <pc:spChg chg="add del mod ord">
          <ac:chgData name="SIMMANCE, Tim (NHS BEDFORDSHIRE, LUTON AND MILTON KEYNES ICB - M1J4Y)" userId="0a3d0d3f-8238-4246-898e-a99788737d98" providerId="ADAL" clId="{6D677369-0CE9-4680-AAB7-AE8504BCDBD9}" dt="2023-07-11T13:40:03.792" v="207" actId="478"/>
          <ac:spMkLst>
            <pc:docMk/>
            <pc:sldMk cId="1999820144" sldId="11515"/>
            <ac:spMk id="12" creationId="{27E4ECE5-93AD-009A-16F2-C41E26E81076}"/>
          </ac:spMkLst>
        </pc:spChg>
        <pc:spChg chg="add mod">
          <ac:chgData name="SIMMANCE, Tim (NHS BEDFORDSHIRE, LUTON AND MILTON KEYNES ICB - M1J4Y)" userId="0a3d0d3f-8238-4246-898e-a99788737d98" providerId="ADAL" clId="{6D677369-0CE9-4680-AAB7-AE8504BCDBD9}" dt="2023-07-19T11:05:35.028" v="2008" actId="164"/>
          <ac:spMkLst>
            <pc:docMk/>
            <pc:sldMk cId="1999820144" sldId="11515"/>
            <ac:spMk id="13" creationId="{674C04DB-08DD-9F7B-2610-E79092BC70CD}"/>
          </ac:spMkLst>
        </pc:spChg>
        <pc:spChg chg="add mod">
          <ac:chgData name="SIMMANCE, Tim (NHS BEDFORDSHIRE, LUTON AND MILTON KEYNES ICB - M1J4Y)" userId="0a3d0d3f-8238-4246-898e-a99788737d98" providerId="ADAL" clId="{6D677369-0CE9-4680-AAB7-AE8504BCDBD9}" dt="2023-07-19T11:24:40.359" v="2842" actId="113"/>
          <ac:spMkLst>
            <pc:docMk/>
            <pc:sldMk cId="1999820144" sldId="11515"/>
            <ac:spMk id="18" creationId="{52D03A07-55C6-1E9F-2581-7AE6AC4587B5}"/>
          </ac:spMkLst>
        </pc:spChg>
        <pc:spChg chg="add mod">
          <ac:chgData name="SIMMANCE, Tim (NHS BEDFORDSHIRE, LUTON AND MILTON KEYNES ICB - M1J4Y)" userId="0a3d0d3f-8238-4246-898e-a99788737d98" providerId="ADAL" clId="{6D677369-0CE9-4680-AAB7-AE8504BCDBD9}" dt="2023-07-19T12:42:12.662" v="3666" actId="20577"/>
          <ac:spMkLst>
            <pc:docMk/>
            <pc:sldMk cId="1999820144" sldId="11515"/>
            <ac:spMk id="21" creationId="{02F03D7D-6449-913C-8703-A987F19B42C4}"/>
          </ac:spMkLst>
        </pc:spChg>
        <pc:spChg chg="add mod">
          <ac:chgData name="SIMMANCE, Tim (NHS BEDFORDSHIRE, LUTON AND MILTON KEYNES ICB - M1J4Y)" userId="0a3d0d3f-8238-4246-898e-a99788737d98" providerId="ADAL" clId="{6D677369-0CE9-4680-AAB7-AE8504BCDBD9}" dt="2023-07-19T11:34:52.427" v="2853" actId="1076"/>
          <ac:spMkLst>
            <pc:docMk/>
            <pc:sldMk cId="1999820144" sldId="11515"/>
            <ac:spMk id="28" creationId="{4791EE68-816C-0AEC-547A-C729095EEB38}"/>
          </ac:spMkLst>
        </pc:spChg>
        <pc:spChg chg="add mod">
          <ac:chgData name="SIMMANCE, Tim (NHS BEDFORDSHIRE, LUTON AND MILTON KEYNES ICB - M1J4Y)" userId="0a3d0d3f-8238-4246-898e-a99788737d98" providerId="ADAL" clId="{6D677369-0CE9-4680-AAB7-AE8504BCDBD9}" dt="2023-07-19T11:25:01.862" v="2849" actId="113"/>
          <ac:spMkLst>
            <pc:docMk/>
            <pc:sldMk cId="1999820144" sldId="11515"/>
            <ac:spMk id="31" creationId="{F60AEA5E-E8B1-5E37-4C91-4D72FFEE40B9}"/>
          </ac:spMkLst>
        </pc:spChg>
        <pc:spChg chg="add mod">
          <ac:chgData name="SIMMANCE, Tim (NHS BEDFORDSHIRE, LUTON AND MILTON KEYNES ICB - M1J4Y)" userId="0a3d0d3f-8238-4246-898e-a99788737d98" providerId="ADAL" clId="{6D677369-0CE9-4680-AAB7-AE8504BCDBD9}" dt="2023-07-19T11:24:29.328" v="2839" actId="113"/>
          <ac:spMkLst>
            <pc:docMk/>
            <pc:sldMk cId="1999820144" sldId="11515"/>
            <ac:spMk id="34" creationId="{A05F8F20-1287-E67E-2A9F-D3A4B52E1915}"/>
          </ac:spMkLst>
        </pc:spChg>
        <pc:spChg chg="add mod">
          <ac:chgData name="SIMMANCE, Tim (NHS BEDFORDSHIRE, LUTON AND MILTON KEYNES ICB - M1J4Y)" userId="0a3d0d3f-8238-4246-898e-a99788737d98" providerId="ADAL" clId="{6D677369-0CE9-4680-AAB7-AE8504BCDBD9}" dt="2023-07-19T11:34:52.427" v="2853" actId="1076"/>
          <ac:spMkLst>
            <pc:docMk/>
            <pc:sldMk cId="1999820144" sldId="11515"/>
            <ac:spMk id="35" creationId="{A441672F-D0EF-D1B9-FAEB-D592B49E4E59}"/>
          </ac:spMkLst>
        </pc:spChg>
        <pc:spChg chg="add mod">
          <ac:chgData name="SIMMANCE, Tim (NHS BEDFORDSHIRE, LUTON AND MILTON KEYNES ICB - M1J4Y)" userId="0a3d0d3f-8238-4246-898e-a99788737d98" providerId="ADAL" clId="{6D677369-0CE9-4680-AAB7-AE8504BCDBD9}" dt="2023-07-19T11:24:23.179" v="2835" actId="113"/>
          <ac:spMkLst>
            <pc:docMk/>
            <pc:sldMk cId="1999820144" sldId="11515"/>
            <ac:spMk id="38" creationId="{580FD475-3F16-CC97-83A5-0179D0E9B8DC}"/>
          </ac:spMkLst>
        </pc:spChg>
        <pc:spChg chg="add mod">
          <ac:chgData name="SIMMANCE, Tim (NHS BEDFORDSHIRE, LUTON AND MILTON KEYNES ICB - M1J4Y)" userId="0a3d0d3f-8238-4246-898e-a99788737d98" providerId="ADAL" clId="{6D677369-0CE9-4680-AAB7-AE8504BCDBD9}" dt="2023-07-19T11:24:25.424" v="2836" actId="113"/>
          <ac:spMkLst>
            <pc:docMk/>
            <pc:sldMk cId="1999820144" sldId="11515"/>
            <ac:spMk id="39" creationId="{D3579EAF-B7CB-B4D0-5913-5D14E5D486DB}"/>
          </ac:spMkLst>
        </pc:spChg>
        <pc:spChg chg="add del mod">
          <ac:chgData name="SIMMANCE, Tim (NHS BEDFORDSHIRE, LUTON AND MILTON KEYNES ICB - M1J4Y)" userId="0a3d0d3f-8238-4246-898e-a99788737d98" providerId="ADAL" clId="{6D677369-0CE9-4680-AAB7-AE8504BCDBD9}" dt="2023-07-19T11:23:34.030" v="2768"/>
          <ac:spMkLst>
            <pc:docMk/>
            <pc:sldMk cId="1999820144" sldId="11515"/>
            <ac:spMk id="45" creationId="{9F70CECE-6A2F-2400-D471-92E8F0E79B05}"/>
          </ac:spMkLst>
        </pc:spChg>
        <pc:spChg chg="add mod">
          <ac:chgData name="SIMMANCE, Tim (NHS BEDFORDSHIRE, LUTON AND MILTON KEYNES ICB - M1J4Y)" userId="0a3d0d3f-8238-4246-898e-a99788737d98" providerId="ADAL" clId="{6D677369-0CE9-4680-AAB7-AE8504BCDBD9}" dt="2023-07-19T11:24:19.580" v="2834" actId="20577"/>
          <ac:spMkLst>
            <pc:docMk/>
            <pc:sldMk cId="1999820144" sldId="11515"/>
            <ac:spMk id="46" creationId="{3160115B-0903-AE79-AC5C-69006503CB18}"/>
          </ac:spMkLst>
        </pc:spChg>
        <pc:spChg chg="add del mod">
          <ac:chgData name="SIMMANCE, Tim (NHS BEDFORDSHIRE, LUTON AND MILTON KEYNES ICB - M1J4Y)" userId="0a3d0d3f-8238-4246-898e-a99788737d98" providerId="ADAL" clId="{6D677369-0CE9-4680-AAB7-AE8504BCDBD9}" dt="2023-07-19T11:25:08.643" v="2851" actId="478"/>
          <ac:spMkLst>
            <pc:docMk/>
            <pc:sldMk cId="1999820144" sldId="11515"/>
            <ac:spMk id="49" creationId="{A44CC258-4130-3F15-E00F-91876380433A}"/>
          </ac:spMkLst>
        </pc:spChg>
        <pc:grpChg chg="add mod">
          <ac:chgData name="SIMMANCE, Tim (NHS BEDFORDSHIRE, LUTON AND MILTON KEYNES ICB - M1J4Y)" userId="0a3d0d3f-8238-4246-898e-a99788737d98" providerId="ADAL" clId="{6D677369-0CE9-4680-AAB7-AE8504BCDBD9}" dt="2023-07-19T11:34:46.819" v="2852" actId="1076"/>
          <ac:grpSpMkLst>
            <pc:docMk/>
            <pc:sldMk cId="1999820144" sldId="11515"/>
            <ac:grpSpMk id="14" creationId="{AE459586-8602-8EF4-BF74-6FE85A0CFC18}"/>
          </ac:grpSpMkLst>
        </pc:grpChg>
        <pc:grpChg chg="add mod">
          <ac:chgData name="SIMMANCE, Tim (NHS BEDFORDSHIRE, LUTON AND MILTON KEYNES ICB - M1J4Y)" userId="0a3d0d3f-8238-4246-898e-a99788737d98" providerId="ADAL" clId="{6D677369-0CE9-4680-AAB7-AE8504BCDBD9}" dt="2023-07-19T11:34:46.819" v="2852" actId="1076"/>
          <ac:grpSpMkLst>
            <pc:docMk/>
            <pc:sldMk cId="1999820144" sldId="11515"/>
            <ac:grpSpMk id="15" creationId="{43B8385F-BD61-ED46-F9E0-A73FB4960ADA}"/>
          </ac:grpSpMkLst>
        </pc:grpChg>
        <pc:grpChg chg="add mod">
          <ac:chgData name="SIMMANCE, Tim (NHS BEDFORDSHIRE, LUTON AND MILTON KEYNES ICB - M1J4Y)" userId="0a3d0d3f-8238-4246-898e-a99788737d98" providerId="ADAL" clId="{6D677369-0CE9-4680-AAB7-AE8504BCDBD9}" dt="2023-07-19T11:20:43.670" v="2680" actId="14100"/>
          <ac:grpSpMkLst>
            <pc:docMk/>
            <pc:sldMk cId="1999820144" sldId="11515"/>
            <ac:grpSpMk id="26" creationId="{EA83F08A-1F29-CF94-CD0D-6CA61018FAAA}"/>
          </ac:grpSpMkLst>
        </pc:grpChg>
        <pc:grpChg chg="add mod">
          <ac:chgData name="SIMMANCE, Tim (NHS BEDFORDSHIRE, LUTON AND MILTON KEYNES ICB - M1J4Y)" userId="0a3d0d3f-8238-4246-898e-a99788737d98" providerId="ADAL" clId="{6D677369-0CE9-4680-AAB7-AE8504BCDBD9}" dt="2023-07-19T11:20:36.821" v="2679" actId="14100"/>
          <ac:grpSpMkLst>
            <pc:docMk/>
            <pc:sldMk cId="1999820144" sldId="11515"/>
            <ac:grpSpMk id="27" creationId="{482C1F98-4FF7-6A8D-0C9F-A8428B117D5E}"/>
          </ac:grpSpMkLst>
        </pc:grpChg>
        <pc:grpChg chg="add mod">
          <ac:chgData name="SIMMANCE, Tim (NHS BEDFORDSHIRE, LUTON AND MILTON KEYNES ICB - M1J4Y)" userId="0a3d0d3f-8238-4246-898e-a99788737d98" providerId="ADAL" clId="{6D677369-0CE9-4680-AAB7-AE8504BCDBD9}" dt="2023-07-19T11:21:46.008" v="2692" actId="1076"/>
          <ac:grpSpMkLst>
            <pc:docMk/>
            <pc:sldMk cId="1999820144" sldId="11515"/>
            <ac:grpSpMk id="40" creationId="{0D4496C4-2E3B-BFBC-3807-D7E6649E59D0}"/>
          </ac:grpSpMkLst>
        </pc:grpChg>
        <pc:grpChg chg="add mod">
          <ac:chgData name="SIMMANCE, Tim (NHS BEDFORDSHIRE, LUTON AND MILTON KEYNES ICB - M1J4Y)" userId="0a3d0d3f-8238-4246-898e-a99788737d98" providerId="ADAL" clId="{6D677369-0CE9-4680-AAB7-AE8504BCDBD9}" dt="2023-07-19T11:34:46.819" v="2852" actId="1076"/>
          <ac:grpSpMkLst>
            <pc:docMk/>
            <pc:sldMk cId="1999820144" sldId="11515"/>
            <ac:grpSpMk id="41" creationId="{47C2D662-8025-26EB-23F2-0F4108F4FB20}"/>
          </ac:grpSpMkLst>
        </pc:grpChg>
        <pc:grpChg chg="add mod">
          <ac:chgData name="SIMMANCE, Tim (NHS BEDFORDSHIRE, LUTON AND MILTON KEYNES ICB - M1J4Y)" userId="0a3d0d3f-8238-4246-898e-a99788737d98" providerId="ADAL" clId="{6D677369-0CE9-4680-AAB7-AE8504BCDBD9}" dt="2023-07-19T11:34:52.427" v="2853" actId="1076"/>
          <ac:grpSpMkLst>
            <pc:docMk/>
            <pc:sldMk cId="1999820144" sldId="11515"/>
            <ac:grpSpMk id="42" creationId="{6ECF1976-4CEB-33CF-AA31-D21F022B7DD9}"/>
          </ac:grpSpMkLst>
        </pc:grpChg>
        <pc:grpChg chg="add mod">
          <ac:chgData name="SIMMANCE, Tim (NHS BEDFORDSHIRE, LUTON AND MILTON KEYNES ICB - M1J4Y)" userId="0a3d0d3f-8238-4246-898e-a99788737d98" providerId="ADAL" clId="{6D677369-0CE9-4680-AAB7-AE8504BCDBD9}" dt="2023-07-19T11:23:48.326" v="2794" actId="164"/>
          <ac:grpSpMkLst>
            <pc:docMk/>
            <pc:sldMk cId="1999820144" sldId="11515"/>
            <ac:grpSpMk id="47" creationId="{FE6E1746-AB3A-E7F7-5968-D8DE3B78C5F8}"/>
          </ac:grpSpMkLst>
        </pc:grpChg>
        <pc:picChg chg="add mod">
          <ac:chgData name="SIMMANCE, Tim (NHS BEDFORDSHIRE, LUTON AND MILTON KEYNES ICB - M1J4Y)" userId="0a3d0d3f-8238-4246-898e-a99788737d98" providerId="ADAL" clId="{6D677369-0CE9-4680-AAB7-AE8504BCDBD9}" dt="2023-07-19T11:05:36.701" v="2009" actId="164"/>
          <ac:picMkLst>
            <pc:docMk/>
            <pc:sldMk cId="1999820144" sldId="11515"/>
            <ac:picMk id="2" creationId="{16384F93-7BDE-97FA-37B8-496A6A8A0C94}"/>
          </ac:picMkLst>
        </pc:picChg>
        <pc:picChg chg="add mod">
          <ac:chgData name="SIMMANCE, Tim (NHS BEDFORDSHIRE, LUTON AND MILTON KEYNES ICB - M1J4Y)" userId="0a3d0d3f-8238-4246-898e-a99788737d98" providerId="ADAL" clId="{6D677369-0CE9-4680-AAB7-AE8504BCDBD9}" dt="2023-07-19T11:05:35.028" v="2008" actId="164"/>
          <ac:picMkLst>
            <pc:docMk/>
            <pc:sldMk cId="1999820144" sldId="11515"/>
            <ac:picMk id="6" creationId="{5E806DAF-05C5-7904-CEB5-DC8D73EBB56B}"/>
          </ac:picMkLst>
        </pc:picChg>
        <pc:picChg chg="add mod">
          <ac:chgData name="SIMMANCE, Tim (NHS BEDFORDSHIRE, LUTON AND MILTON KEYNES ICB - M1J4Y)" userId="0a3d0d3f-8238-4246-898e-a99788737d98" providerId="ADAL" clId="{6D677369-0CE9-4680-AAB7-AE8504BCDBD9}" dt="2023-07-19T11:10:47.305" v="2253" actId="164"/>
          <ac:picMkLst>
            <pc:docMk/>
            <pc:sldMk cId="1999820144" sldId="11515"/>
            <ac:picMk id="17" creationId="{7E3BB155-3CB0-4006-86AD-704E182A2833}"/>
          </ac:picMkLst>
        </pc:picChg>
        <pc:picChg chg="add mod ord">
          <ac:chgData name="SIMMANCE, Tim (NHS BEDFORDSHIRE, LUTON AND MILTON KEYNES ICB - M1J4Y)" userId="0a3d0d3f-8238-4246-898e-a99788737d98" providerId="ADAL" clId="{6D677369-0CE9-4680-AAB7-AE8504BCDBD9}" dt="2023-07-19T11:10:45.578" v="2252" actId="164"/>
          <ac:picMkLst>
            <pc:docMk/>
            <pc:sldMk cId="1999820144" sldId="11515"/>
            <ac:picMk id="20" creationId="{20432BE8-28C6-9EC3-6B90-C644757C25D2}"/>
          </ac:picMkLst>
        </pc:picChg>
        <pc:picChg chg="add mod modCrop">
          <ac:chgData name="SIMMANCE, Tim (NHS BEDFORDSHIRE, LUTON AND MILTON KEYNES ICB - M1J4Y)" userId="0a3d0d3f-8238-4246-898e-a99788737d98" providerId="ADAL" clId="{6D677369-0CE9-4680-AAB7-AE8504BCDBD9}" dt="2023-07-19T11:34:52.427" v="2853" actId="1076"/>
          <ac:picMkLst>
            <pc:docMk/>
            <pc:sldMk cId="1999820144" sldId="11515"/>
            <ac:picMk id="23" creationId="{47EFEB5B-C051-79AE-39DF-047491A8AE86}"/>
          </ac:picMkLst>
        </pc:picChg>
        <pc:picChg chg="add mod">
          <ac:chgData name="SIMMANCE, Tim (NHS BEDFORDSHIRE, LUTON AND MILTON KEYNES ICB - M1J4Y)" userId="0a3d0d3f-8238-4246-898e-a99788737d98" providerId="ADAL" clId="{6D677369-0CE9-4680-AAB7-AE8504BCDBD9}" dt="2023-07-19T11:34:52.427" v="2853" actId="1076"/>
          <ac:picMkLst>
            <pc:docMk/>
            <pc:sldMk cId="1999820144" sldId="11515"/>
            <ac:picMk id="25" creationId="{EB90F782-CEE2-1CBF-7816-1312224B440F}"/>
          </ac:picMkLst>
        </pc:picChg>
        <pc:picChg chg="add mod modCrop">
          <ac:chgData name="SIMMANCE, Tim (NHS BEDFORDSHIRE, LUTON AND MILTON KEYNES ICB - M1J4Y)" userId="0a3d0d3f-8238-4246-898e-a99788737d98" providerId="ADAL" clId="{6D677369-0CE9-4680-AAB7-AE8504BCDBD9}" dt="2023-07-19T11:21:42.053" v="2691" actId="732"/>
          <ac:picMkLst>
            <pc:docMk/>
            <pc:sldMk cId="1999820144" sldId="11515"/>
            <ac:picMk id="30" creationId="{D869253A-1882-5E39-1813-13FB928AEE4A}"/>
          </ac:picMkLst>
        </pc:picChg>
        <pc:picChg chg="add mod">
          <ac:chgData name="SIMMANCE, Tim (NHS BEDFORDSHIRE, LUTON AND MILTON KEYNES ICB - M1J4Y)" userId="0a3d0d3f-8238-4246-898e-a99788737d98" providerId="ADAL" clId="{6D677369-0CE9-4680-AAB7-AE8504BCDBD9}" dt="2023-07-19T11:20:05.752" v="2670" actId="164"/>
          <ac:picMkLst>
            <pc:docMk/>
            <pc:sldMk cId="1999820144" sldId="11515"/>
            <ac:picMk id="33" creationId="{11469B37-C50A-DD6D-3827-CD68AB0334B0}"/>
          </ac:picMkLst>
        </pc:picChg>
        <pc:picChg chg="add mod modCrop">
          <ac:chgData name="SIMMANCE, Tim (NHS BEDFORDSHIRE, LUTON AND MILTON KEYNES ICB - M1J4Y)" userId="0a3d0d3f-8238-4246-898e-a99788737d98" providerId="ADAL" clId="{6D677369-0CE9-4680-AAB7-AE8504BCDBD9}" dt="2023-07-19T11:21:49.792" v="2693" actId="732"/>
          <ac:picMkLst>
            <pc:docMk/>
            <pc:sldMk cId="1999820144" sldId="11515"/>
            <ac:picMk id="37" creationId="{1F383521-A95D-E3C2-4B20-FD56362D0BA7}"/>
          </ac:picMkLst>
        </pc:picChg>
        <pc:picChg chg="add mod">
          <ac:chgData name="SIMMANCE, Tim (NHS BEDFORDSHIRE, LUTON AND MILTON KEYNES ICB - M1J4Y)" userId="0a3d0d3f-8238-4246-898e-a99788737d98" providerId="ADAL" clId="{6D677369-0CE9-4680-AAB7-AE8504BCDBD9}" dt="2023-07-19T11:23:48.326" v="2794" actId="164"/>
          <ac:picMkLst>
            <pc:docMk/>
            <pc:sldMk cId="1999820144" sldId="11515"/>
            <ac:picMk id="44" creationId="{FEF827C6-557B-E11B-3453-01BD942D439E}"/>
          </ac:picMkLst>
        </pc:picChg>
      </pc:sldChg>
      <pc:sldChg chg="new del">
        <pc:chgData name="SIMMANCE, Tim (NHS BEDFORDSHIRE, LUTON AND MILTON KEYNES ICB - M1J4Y)" userId="0a3d0d3f-8238-4246-898e-a99788737d98" providerId="ADAL" clId="{6D677369-0CE9-4680-AAB7-AE8504BCDBD9}" dt="2023-07-11T13:40:19.523" v="212" actId="680"/>
        <pc:sldMkLst>
          <pc:docMk/>
          <pc:sldMk cId="1344792877" sldId="11516"/>
        </pc:sldMkLst>
      </pc:sldChg>
      <pc:sldChg chg="addSp delSp modSp new del mod modClrScheme chgLayout">
        <pc:chgData name="SIMMANCE, Tim (NHS BEDFORDSHIRE, LUTON AND MILTON KEYNES ICB - M1J4Y)" userId="0a3d0d3f-8238-4246-898e-a99788737d98" providerId="ADAL" clId="{6D677369-0CE9-4680-AAB7-AE8504BCDBD9}" dt="2023-07-19T11:59:08.126" v="3443" actId="47"/>
        <pc:sldMkLst>
          <pc:docMk/>
          <pc:sldMk cId="2930082643" sldId="11516"/>
        </pc:sldMkLst>
        <pc:spChg chg="mod ord">
          <ac:chgData name="SIMMANCE, Tim (NHS BEDFORDSHIRE, LUTON AND MILTON KEYNES ICB - M1J4Y)" userId="0a3d0d3f-8238-4246-898e-a99788737d98" providerId="ADAL" clId="{6D677369-0CE9-4680-AAB7-AE8504BCDBD9}" dt="2023-07-19T11:58:06.901" v="3441" actId="20577"/>
          <ac:spMkLst>
            <pc:docMk/>
            <pc:sldMk cId="2930082643" sldId="11516"/>
            <ac:spMk id="2" creationId="{E814DC09-303F-9FF8-07CB-9E4876085593}"/>
          </ac:spMkLst>
        </pc:spChg>
        <pc:spChg chg="del">
          <ac:chgData name="SIMMANCE, Tim (NHS BEDFORDSHIRE, LUTON AND MILTON KEYNES ICB - M1J4Y)" userId="0a3d0d3f-8238-4246-898e-a99788737d98" providerId="ADAL" clId="{6D677369-0CE9-4680-AAB7-AE8504BCDBD9}" dt="2023-07-11T13:40:41.736" v="255" actId="478"/>
          <ac:spMkLst>
            <pc:docMk/>
            <pc:sldMk cId="2930082643" sldId="11516"/>
            <ac:spMk id="3" creationId="{3588DFC2-B210-ABAF-E38F-4B6CF4ACF68E}"/>
          </ac:spMkLst>
        </pc:spChg>
        <pc:spChg chg="del">
          <ac:chgData name="SIMMANCE, Tim (NHS BEDFORDSHIRE, LUTON AND MILTON KEYNES ICB - M1J4Y)" userId="0a3d0d3f-8238-4246-898e-a99788737d98" providerId="ADAL" clId="{6D677369-0CE9-4680-AAB7-AE8504BCDBD9}" dt="2023-07-19T10:32:28.781" v="1724" actId="478"/>
          <ac:spMkLst>
            <pc:docMk/>
            <pc:sldMk cId="2930082643" sldId="11516"/>
            <ac:spMk id="4" creationId="{82A48790-56F1-3295-AC7C-DC0A9CB2BF74}"/>
          </ac:spMkLst>
        </pc:spChg>
        <pc:spChg chg="del">
          <ac:chgData name="SIMMANCE, Tim (NHS BEDFORDSHIRE, LUTON AND MILTON KEYNES ICB - M1J4Y)" userId="0a3d0d3f-8238-4246-898e-a99788737d98" providerId="ADAL" clId="{6D677369-0CE9-4680-AAB7-AE8504BCDBD9}" dt="2023-07-19T10:32:30.015" v="1725" actId="478"/>
          <ac:spMkLst>
            <pc:docMk/>
            <pc:sldMk cId="2930082643" sldId="11516"/>
            <ac:spMk id="5" creationId="{8339826D-9551-3C3F-493B-9FDAA92E6F54}"/>
          </ac:spMkLst>
        </pc:spChg>
        <pc:spChg chg="del">
          <ac:chgData name="SIMMANCE, Tim (NHS BEDFORDSHIRE, LUTON AND MILTON KEYNES ICB - M1J4Y)" userId="0a3d0d3f-8238-4246-898e-a99788737d98" providerId="ADAL" clId="{6D677369-0CE9-4680-AAB7-AE8504BCDBD9}" dt="2023-07-11T13:40:36.608" v="253" actId="478"/>
          <ac:spMkLst>
            <pc:docMk/>
            <pc:sldMk cId="2930082643" sldId="11516"/>
            <ac:spMk id="6" creationId="{C8425B16-F973-5CEC-0C15-527DEC95418E}"/>
          </ac:spMkLst>
        </pc:spChg>
        <pc:spChg chg="del">
          <ac:chgData name="SIMMANCE, Tim (NHS BEDFORDSHIRE, LUTON AND MILTON KEYNES ICB - M1J4Y)" userId="0a3d0d3f-8238-4246-898e-a99788737d98" providerId="ADAL" clId="{6D677369-0CE9-4680-AAB7-AE8504BCDBD9}" dt="2023-07-11T13:40:38.176" v="254" actId="478"/>
          <ac:spMkLst>
            <pc:docMk/>
            <pc:sldMk cId="2930082643" sldId="11516"/>
            <ac:spMk id="7" creationId="{D319C27E-87C3-2BF8-5547-BFE4565077D9}"/>
          </ac:spMkLst>
        </pc:spChg>
        <pc:spChg chg="add del mod">
          <ac:chgData name="SIMMANCE, Tim (NHS BEDFORDSHIRE, LUTON AND MILTON KEYNES ICB - M1J4Y)" userId="0a3d0d3f-8238-4246-898e-a99788737d98" providerId="ADAL" clId="{6D677369-0CE9-4680-AAB7-AE8504BCDBD9}" dt="2023-07-11T13:46:04.098" v="324"/>
          <ac:spMkLst>
            <pc:docMk/>
            <pc:sldMk cId="2930082643" sldId="11516"/>
            <ac:spMk id="9" creationId="{462C4BB2-2DDB-06A0-665B-3CD542C816FA}"/>
          </ac:spMkLst>
        </pc:spChg>
        <pc:spChg chg="add mod ord">
          <ac:chgData name="SIMMANCE, Tim (NHS BEDFORDSHIRE, LUTON AND MILTON KEYNES ICB - M1J4Y)" userId="0a3d0d3f-8238-4246-898e-a99788737d98" providerId="ADAL" clId="{6D677369-0CE9-4680-AAB7-AE8504BCDBD9}" dt="2023-07-19T10:34:22.513" v="1781" actId="403"/>
          <ac:spMkLst>
            <pc:docMk/>
            <pc:sldMk cId="2930082643" sldId="11516"/>
            <ac:spMk id="12" creationId="{35D67BF7-030D-959C-22ED-17C50DDE0BC9}"/>
          </ac:spMkLst>
        </pc:spChg>
        <pc:spChg chg="add mod">
          <ac:chgData name="SIMMANCE, Tim (NHS BEDFORDSHIRE, LUTON AND MILTON KEYNES ICB - M1J4Y)" userId="0a3d0d3f-8238-4246-898e-a99788737d98" providerId="ADAL" clId="{6D677369-0CE9-4680-AAB7-AE8504BCDBD9}" dt="2023-07-19T10:34:10.214" v="1777" actId="12788"/>
          <ac:spMkLst>
            <pc:docMk/>
            <pc:sldMk cId="2930082643" sldId="11516"/>
            <ac:spMk id="13" creationId="{875541F1-3A93-BFDA-6A11-F8F620688137}"/>
          </ac:spMkLst>
        </pc:spChg>
        <pc:spChg chg="add mod">
          <ac:chgData name="SIMMANCE, Tim (NHS BEDFORDSHIRE, LUTON AND MILTON KEYNES ICB - M1J4Y)" userId="0a3d0d3f-8238-4246-898e-a99788737d98" providerId="ADAL" clId="{6D677369-0CE9-4680-AAB7-AE8504BCDBD9}" dt="2023-07-19T10:34:12.248" v="1778" actId="12788"/>
          <ac:spMkLst>
            <pc:docMk/>
            <pc:sldMk cId="2930082643" sldId="11516"/>
            <ac:spMk id="14" creationId="{FDCE3504-057B-7E02-798A-D4EA0CC5EA19}"/>
          </ac:spMkLst>
        </pc:spChg>
        <pc:spChg chg="add mod">
          <ac:chgData name="SIMMANCE, Tim (NHS BEDFORDSHIRE, LUTON AND MILTON KEYNES ICB - M1J4Y)" userId="0a3d0d3f-8238-4246-898e-a99788737d98" providerId="ADAL" clId="{6D677369-0CE9-4680-AAB7-AE8504BCDBD9}" dt="2023-07-19T10:34:14.270" v="1779" actId="12788"/>
          <ac:spMkLst>
            <pc:docMk/>
            <pc:sldMk cId="2930082643" sldId="11516"/>
            <ac:spMk id="15" creationId="{4CA23047-E4B6-7612-A697-A29075DBCCA5}"/>
          </ac:spMkLst>
        </pc:spChg>
        <pc:picChg chg="add mod">
          <ac:chgData name="SIMMANCE, Tim (NHS BEDFORDSHIRE, LUTON AND MILTON KEYNES ICB - M1J4Y)" userId="0a3d0d3f-8238-4246-898e-a99788737d98" providerId="ADAL" clId="{6D677369-0CE9-4680-AAB7-AE8504BCDBD9}" dt="2023-07-19T10:34:12.248" v="1778" actId="12788"/>
          <ac:picMkLst>
            <pc:docMk/>
            <pc:sldMk cId="2930082643" sldId="11516"/>
            <ac:picMk id="6" creationId="{6CDE66C1-070A-4F81-7B8F-B3BD6F43C020}"/>
          </ac:picMkLst>
        </pc:picChg>
        <pc:picChg chg="add mod">
          <ac:chgData name="SIMMANCE, Tim (NHS BEDFORDSHIRE, LUTON AND MILTON KEYNES ICB - M1J4Y)" userId="0a3d0d3f-8238-4246-898e-a99788737d98" providerId="ADAL" clId="{6D677369-0CE9-4680-AAB7-AE8504BCDBD9}" dt="2023-07-19T10:34:14.270" v="1779" actId="12788"/>
          <ac:picMkLst>
            <pc:docMk/>
            <pc:sldMk cId="2930082643" sldId="11516"/>
            <ac:picMk id="8" creationId="{273EBE6E-8AB1-708A-2CF3-0376C7447CA6}"/>
          </ac:picMkLst>
        </pc:picChg>
        <pc:picChg chg="add mod">
          <ac:chgData name="SIMMANCE, Tim (NHS BEDFORDSHIRE, LUTON AND MILTON KEYNES ICB - M1J4Y)" userId="0a3d0d3f-8238-4246-898e-a99788737d98" providerId="ADAL" clId="{6D677369-0CE9-4680-AAB7-AE8504BCDBD9}" dt="2023-07-19T10:34:07.296" v="1776" actId="12788"/>
          <ac:picMkLst>
            <pc:docMk/>
            <pc:sldMk cId="2930082643" sldId="11516"/>
            <ac:picMk id="11" creationId="{CB62C9B4-49D2-2E5E-6149-4B0DC15D2EE4}"/>
          </ac:picMkLst>
        </pc:picChg>
        <pc:picChg chg="add mod">
          <ac:chgData name="SIMMANCE, Tim (NHS BEDFORDSHIRE, LUTON AND MILTON KEYNES ICB - M1J4Y)" userId="0a3d0d3f-8238-4246-898e-a99788737d98" providerId="ADAL" clId="{6D677369-0CE9-4680-AAB7-AE8504BCDBD9}" dt="2023-07-19T10:34:10.214" v="1777" actId="12788"/>
          <ac:picMkLst>
            <pc:docMk/>
            <pc:sldMk cId="2930082643" sldId="11516"/>
            <ac:picMk id="17" creationId="{1F691203-2140-7913-86D2-7C355C1A8BC4}"/>
          </ac:picMkLst>
        </pc:picChg>
      </pc:sldChg>
      <pc:sldChg chg="add del modTransition">
        <pc:chgData name="SIMMANCE, Tim (NHS BEDFORDSHIRE, LUTON AND MILTON KEYNES ICB - M1J4Y)" userId="0a3d0d3f-8238-4246-898e-a99788737d98" providerId="ADAL" clId="{6D677369-0CE9-4680-AAB7-AE8504BCDBD9}" dt="2023-07-19T12:06:04.143" v="3474"/>
        <pc:sldMkLst>
          <pc:docMk/>
          <pc:sldMk cId="1997900671" sldId="11517"/>
        </pc:sldMkLst>
      </pc:sldChg>
      <pc:sldChg chg="addSp delSp modSp new del mod modClrScheme chgLayout">
        <pc:chgData name="SIMMANCE, Tim (NHS BEDFORDSHIRE, LUTON AND MILTON KEYNES ICB - M1J4Y)" userId="0a3d0d3f-8238-4246-898e-a99788737d98" providerId="ADAL" clId="{6D677369-0CE9-4680-AAB7-AE8504BCDBD9}" dt="2023-07-19T10:46:00.089" v="1783" actId="47"/>
        <pc:sldMkLst>
          <pc:docMk/>
          <pc:sldMk cId="1348147952" sldId="11518"/>
        </pc:sldMkLst>
        <pc:spChg chg="del">
          <ac:chgData name="SIMMANCE, Tim (NHS BEDFORDSHIRE, LUTON AND MILTON KEYNES ICB - M1J4Y)" userId="0a3d0d3f-8238-4246-898e-a99788737d98" providerId="ADAL" clId="{6D677369-0CE9-4680-AAB7-AE8504BCDBD9}" dt="2023-07-17T08:59:00.500" v="721" actId="700"/>
          <ac:spMkLst>
            <pc:docMk/>
            <pc:sldMk cId="1348147952" sldId="11518"/>
            <ac:spMk id="2" creationId="{FE445E80-4C4A-958B-AE03-9C02FEE25E28}"/>
          </ac:spMkLst>
        </pc:spChg>
        <pc:spChg chg="del">
          <ac:chgData name="SIMMANCE, Tim (NHS BEDFORDSHIRE, LUTON AND MILTON KEYNES ICB - M1J4Y)" userId="0a3d0d3f-8238-4246-898e-a99788737d98" providerId="ADAL" clId="{6D677369-0CE9-4680-AAB7-AE8504BCDBD9}" dt="2023-07-17T08:59:00.500" v="721" actId="700"/>
          <ac:spMkLst>
            <pc:docMk/>
            <pc:sldMk cId="1348147952" sldId="11518"/>
            <ac:spMk id="3" creationId="{82084A2E-5C16-A536-1058-1BF190D4FA7A}"/>
          </ac:spMkLst>
        </pc:spChg>
        <pc:spChg chg="mod ord">
          <ac:chgData name="SIMMANCE, Tim (NHS BEDFORDSHIRE, LUTON AND MILTON KEYNES ICB - M1J4Y)" userId="0a3d0d3f-8238-4246-898e-a99788737d98" providerId="ADAL" clId="{6D677369-0CE9-4680-AAB7-AE8504BCDBD9}" dt="2023-07-17T08:59:08.833" v="722" actId="700"/>
          <ac:spMkLst>
            <pc:docMk/>
            <pc:sldMk cId="1348147952" sldId="11518"/>
            <ac:spMk id="4" creationId="{A5061AD6-1D56-DBF0-ECBC-789FB6DCEF3C}"/>
          </ac:spMkLst>
        </pc:spChg>
        <pc:spChg chg="mod ord">
          <ac:chgData name="SIMMANCE, Tim (NHS BEDFORDSHIRE, LUTON AND MILTON KEYNES ICB - M1J4Y)" userId="0a3d0d3f-8238-4246-898e-a99788737d98" providerId="ADAL" clId="{6D677369-0CE9-4680-AAB7-AE8504BCDBD9}" dt="2023-07-17T08:59:08.833" v="722" actId="700"/>
          <ac:spMkLst>
            <pc:docMk/>
            <pc:sldMk cId="1348147952" sldId="11518"/>
            <ac:spMk id="5" creationId="{0D8E9A66-E9B0-8EB7-FDC9-D0A958A49A15}"/>
          </ac:spMkLst>
        </pc:spChg>
        <pc:spChg chg="del">
          <ac:chgData name="SIMMANCE, Tim (NHS BEDFORDSHIRE, LUTON AND MILTON KEYNES ICB - M1J4Y)" userId="0a3d0d3f-8238-4246-898e-a99788737d98" providerId="ADAL" clId="{6D677369-0CE9-4680-AAB7-AE8504BCDBD9}" dt="2023-07-17T08:59:00.500" v="721" actId="700"/>
          <ac:spMkLst>
            <pc:docMk/>
            <pc:sldMk cId="1348147952" sldId="11518"/>
            <ac:spMk id="6" creationId="{B43A3846-7867-2FAB-050A-3242206D12C9}"/>
          </ac:spMkLst>
        </pc:spChg>
        <pc:spChg chg="del">
          <ac:chgData name="SIMMANCE, Tim (NHS BEDFORDSHIRE, LUTON AND MILTON KEYNES ICB - M1J4Y)" userId="0a3d0d3f-8238-4246-898e-a99788737d98" providerId="ADAL" clId="{6D677369-0CE9-4680-AAB7-AE8504BCDBD9}" dt="2023-07-17T08:59:00.500" v="721" actId="700"/>
          <ac:spMkLst>
            <pc:docMk/>
            <pc:sldMk cId="1348147952" sldId="11518"/>
            <ac:spMk id="7" creationId="{54883477-FA92-0F2F-454E-3270FD720C08}"/>
          </ac:spMkLst>
        </pc:spChg>
        <pc:spChg chg="add mod ord">
          <ac:chgData name="SIMMANCE, Tim (NHS BEDFORDSHIRE, LUTON AND MILTON KEYNES ICB - M1J4Y)" userId="0a3d0d3f-8238-4246-898e-a99788737d98" providerId="ADAL" clId="{6D677369-0CE9-4680-AAB7-AE8504BCDBD9}" dt="2023-07-17T08:59:12.310" v="733" actId="20577"/>
          <ac:spMkLst>
            <pc:docMk/>
            <pc:sldMk cId="1348147952" sldId="11518"/>
            <ac:spMk id="8" creationId="{23C3A7B7-AA97-E327-CD26-AD14A89B4D2C}"/>
          </ac:spMkLst>
        </pc:spChg>
        <pc:spChg chg="add mod ord">
          <ac:chgData name="SIMMANCE, Tim (NHS BEDFORDSHIRE, LUTON AND MILTON KEYNES ICB - M1J4Y)" userId="0a3d0d3f-8238-4246-898e-a99788737d98" providerId="ADAL" clId="{6D677369-0CE9-4680-AAB7-AE8504BCDBD9}" dt="2023-07-17T08:59:08.833" v="722" actId="700"/>
          <ac:spMkLst>
            <pc:docMk/>
            <pc:sldMk cId="1348147952" sldId="11518"/>
            <ac:spMk id="9" creationId="{FBC1723B-FDCA-F4BD-1880-DDEC7207DABA}"/>
          </ac:spMkLst>
        </pc:spChg>
      </pc:sldChg>
      <pc:sldChg chg="addSp delSp modSp add del mod modTransition">
        <pc:chgData name="SIMMANCE, Tim (NHS BEDFORDSHIRE, LUTON AND MILTON KEYNES ICB - M1J4Y)" userId="0a3d0d3f-8238-4246-898e-a99788737d98" providerId="ADAL" clId="{6D677369-0CE9-4680-AAB7-AE8504BCDBD9}" dt="2023-07-19T12:50:44.632" v="4061" actId="1038"/>
        <pc:sldMkLst>
          <pc:docMk/>
          <pc:sldMk cId="3961741726" sldId="11519"/>
        </pc:sldMkLst>
        <pc:spChg chg="mod">
          <ac:chgData name="SIMMANCE, Tim (NHS BEDFORDSHIRE, LUTON AND MILTON KEYNES ICB - M1J4Y)" userId="0a3d0d3f-8238-4246-898e-a99788737d98" providerId="ADAL" clId="{6D677369-0CE9-4680-AAB7-AE8504BCDBD9}" dt="2023-07-19T12:50:29.672" v="4059" actId="20577"/>
          <ac:spMkLst>
            <pc:docMk/>
            <pc:sldMk cId="3961741726" sldId="11519"/>
            <ac:spMk id="2" creationId="{E814DC09-303F-9FF8-07CB-9E4876085593}"/>
          </ac:spMkLst>
        </pc:spChg>
        <pc:spChg chg="add mod">
          <ac:chgData name="SIMMANCE, Tim (NHS BEDFORDSHIRE, LUTON AND MILTON KEYNES ICB - M1J4Y)" userId="0a3d0d3f-8238-4246-898e-a99788737d98" providerId="ADAL" clId="{6D677369-0CE9-4680-AAB7-AE8504BCDBD9}" dt="2023-07-19T10:12:20.675" v="1473" actId="6549"/>
          <ac:spMkLst>
            <pc:docMk/>
            <pc:sldMk cId="3961741726" sldId="11519"/>
            <ac:spMk id="6" creationId="{59C7A11D-C623-9ABC-ED78-D27E6D189943}"/>
          </ac:spMkLst>
        </pc:spChg>
        <pc:spChg chg="mod">
          <ac:chgData name="SIMMANCE, Tim (NHS BEDFORDSHIRE, LUTON AND MILTON KEYNES ICB - M1J4Y)" userId="0a3d0d3f-8238-4246-898e-a99788737d98" providerId="ADAL" clId="{6D677369-0CE9-4680-AAB7-AE8504BCDBD9}" dt="2023-07-19T12:50:44.632" v="4061" actId="1038"/>
          <ac:spMkLst>
            <pc:docMk/>
            <pc:sldMk cId="3961741726" sldId="11519"/>
            <ac:spMk id="12" creationId="{35D67BF7-030D-959C-22ED-17C50DDE0BC9}"/>
          </ac:spMkLst>
        </pc:spChg>
        <pc:spChg chg="del">
          <ac:chgData name="SIMMANCE, Tim (NHS BEDFORDSHIRE, LUTON AND MILTON KEYNES ICB - M1J4Y)" userId="0a3d0d3f-8238-4246-898e-a99788737d98" providerId="ADAL" clId="{6D677369-0CE9-4680-AAB7-AE8504BCDBD9}" dt="2023-07-19T07:59:22.562" v="1240" actId="478"/>
          <ac:spMkLst>
            <pc:docMk/>
            <pc:sldMk cId="3961741726" sldId="11519"/>
            <ac:spMk id="13" creationId="{875541F1-3A93-BFDA-6A11-F8F620688137}"/>
          </ac:spMkLst>
        </pc:spChg>
        <pc:spChg chg="del">
          <ac:chgData name="SIMMANCE, Tim (NHS BEDFORDSHIRE, LUTON AND MILTON KEYNES ICB - M1J4Y)" userId="0a3d0d3f-8238-4246-898e-a99788737d98" providerId="ADAL" clId="{6D677369-0CE9-4680-AAB7-AE8504BCDBD9}" dt="2023-07-19T07:59:20.321" v="1239" actId="478"/>
          <ac:spMkLst>
            <pc:docMk/>
            <pc:sldMk cId="3961741726" sldId="11519"/>
            <ac:spMk id="14" creationId="{FDCE3504-057B-7E02-798A-D4EA0CC5EA19}"/>
          </ac:spMkLst>
        </pc:spChg>
        <pc:spChg chg="del">
          <ac:chgData name="SIMMANCE, Tim (NHS BEDFORDSHIRE, LUTON AND MILTON KEYNES ICB - M1J4Y)" userId="0a3d0d3f-8238-4246-898e-a99788737d98" providerId="ADAL" clId="{6D677369-0CE9-4680-AAB7-AE8504BCDBD9}" dt="2023-07-19T07:59:19.657" v="1238" actId="478"/>
          <ac:spMkLst>
            <pc:docMk/>
            <pc:sldMk cId="3961741726" sldId="11519"/>
            <ac:spMk id="15" creationId="{4CA23047-E4B6-7612-A697-A29075DBCCA5}"/>
          </ac:spMkLst>
        </pc:spChg>
        <pc:picChg chg="add mod">
          <ac:chgData name="SIMMANCE, Tim (NHS BEDFORDSHIRE, LUTON AND MILTON KEYNES ICB - M1J4Y)" userId="0a3d0d3f-8238-4246-898e-a99788737d98" providerId="ADAL" clId="{6D677369-0CE9-4680-AAB7-AE8504BCDBD9}" dt="2023-07-19T12:50:44.632" v="4061" actId="1038"/>
          <ac:picMkLst>
            <pc:docMk/>
            <pc:sldMk cId="3961741726" sldId="11519"/>
            <ac:picMk id="8" creationId="{5EB8D465-4DDE-6981-837B-5D34A7046261}"/>
          </ac:picMkLst>
        </pc:picChg>
        <pc:picChg chg="del">
          <ac:chgData name="SIMMANCE, Tim (NHS BEDFORDSHIRE, LUTON AND MILTON KEYNES ICB - M1J4Y)" userId="0a3d0d3f-8238-4246-898e-a99788737d98" providerId="ADAL" clId="{6D677369-0CE9-4680-AAB7-AE8504BCDBD9}" dt="2023-07-19T07:59:15.233" v="1236" actId="478"/>
          <ac:picMkLst>
            <pc:docMk/>
            <pc:sldMk cId="3961741726" sldId="11519"/>
            <ac:picMk id="11" creationId="{CB62C9B4-49D2-2E5E-6149-4B0DC15D2EE4}"/>
          </ac:picMkLst>
        </pc:picChg>
        <pc:picChg chg="del">
          <ac:chgData name="SIMMANCE, Tim (NHS BEDFORDSHIRE, LUTON AND MILTON KEYNES ICB - M1J4Y)" userId="0a3d0d3f-8238-4246-898e-a99788737d98" providerId="ADAL" clId="{6D677369-0CE9-4680-AAB7-AE8504BCDBD9}" dt="2023-07-19T07:59:15.753" v="1237" actId="478"/>
          <ac:picMkLst>
            <pc:docMk/>
            <pc:sldMk cId="3961741726" sldId="11519"/>
            <ac:picMk id="17" creationId="{1F691203-2140-7913-86D2-7C355C1A8BC4}"/>
          </ac:picMkLst>
        </pc:picChg>
      </pc:sldChg>
      <pc:sldChg chg="addSp delSp modSp new mod setBg modClrScheme modAnim chgLayout">
        <pc:chgData name="SIMMANCE, Tim (NHS BEDFORDSHIRE, LUTON AND MILTON KEYNES ICB - M1J4Y)" userId="0a3d0d3f-8238-4246-898e-a99788737d98" providerId="ADAL" clId="{6D677369-0CE9-4680-AAB7-AE8504BCDBD9}" dt="2023-07-20T09:52:38.818" v="4076" actId="14100"/>
        <pc:sldMkLst>
          <pc:docMk/>
          <pc:sldMk cId="2434048363" sldId="11520"/>
        </pc:sldMkLst>
        <pc:spChg chg="mod ord">
          <ac:chgData name="SIMMANCE, Tim (NHS BEDFORDSHIRE, LUTON AND MILTON KEYNES ICB - M1J4Y)" userId="0a3d0d3f-8238-4246-898e-a99788737d98" providerId="ADAL" clId="{6D677369-0CE9-4680-AAB7-AE8504BCDBD9}" dt="2023-07-19T11:41:20.131" v="2875" actId="27636"/>
          <ac:spMkLst>
            <pc:docMk/>
            <pc:sldMk cId="2434048363" sldId="11520"/>
            <ac:spMk id="2" creationId="{D42F58E4-5A61-5790-77ED-1DCB8C1CEED3}"/>
          </ac:spMkLst>
        </pc:spChg>
        <pc:spChg chg="del">
          <ac:chgData name="SIMMANCE, Tim (NHS BEDFORDSHIRE, LUTON AND MILTON KEYNES ICB - M1J4Y)" userId="0a3d0d3f-8238-4246-898e-a99788737d98" providerId="ADAL" clId="{6D677369-0CE9-4680-AAB7-AE8504BCDBD9}" dt="2023-07-19T10:59:17.106" v="1814" actId="478"/>
          <ac:spMkLst>
            <pc:docMk/>
            <pc:sldMk cId="2434048363" sldId="11520"/>
            <ac:spMk id="3" creationId="{F45B7F99-C20F-A9E4-8516-022DA49C6CBA}"/>
          </ac:spMkLst>
        </pc:spChg>
        <pc:spChg chg="del mod ord">
          <ac:chgData name="SIMMANCE, Tim (NHS BEDFORDSHIRE, LUTON AND MILTON KEYNES ICB - M1J4Y)" userId="0a3d0d3f-8238-4246-898e-a99788737d98" providerId="ADAL" clId="{6D677369-0CE9-4680-AAB7-AE8504BCDBD9}" dt="2023-07-19T11:38:40.876" v="2870" actId="478"/>
          <ac:spMkLst>
            <pc:docMk/>
            <pc:sldMk cId="2434048363" sldId="11520"/>
            <ac:spMk id="4" creationId="{97015E3B-096F-CD67-3F06-5AD2A6768F6D}"/>
          </ac:spMkLst>
        </pc:spChg>
        <pc:spChg chg="del mod ord">
          <ac:chgData name="SIMMANCE, Tim (NHS BEDFORDSHIRE, LUTON AND MILTON KEYNES ICB - M1J4Y)" userId="0a3d0d3f-8238-4246-898e-a99788737d98" providerId="ADAL" clId="{6D677369-0CE9-4680-AAB7-AE8504BCDBD9}" dt="2023-07-19T11:38:43.048" v="2871" actId="478"/>
          <ac:spMkLst>
            <pc:docMk/>
            <pc:sldMk cId="2434048363" sldId="11520"/>
            <ac:spMk id="5" creationId="{458D46B7-2AD9-233C-9992-3F257D7EB900}"/>
          </ac:spMkLst>
        </pc:spChg>
        <pc:spChg chg="del">
          <ac:chgData name="SIMMANCE, Tim (NHS BEDFORDSHIRE, LUTON AND MILTON KEYNES ICB - M1J4Y)" userId="0a3d0d3f-8238-4246-898e-a99788737d98" providerId="ADAL" clId="{6D677369-0CE9-4680-AAB7-AE8504BCDBD9}" dt="2023-07-19T10:59:11.763" v="1812" actId="478"/>
          <ac:spMkLst>
            <pc:docMk/>
            <pc:sldMk cId="2434048363" sldId="11520"/>
            <ac:spMk id="6" creationId="{B8C4327F-A438-59F5-5F66-1944FBC1046C}"/>
          </ac:spMkLst>
        </pc:spChg>
        <pc:spChg chg="del">
          <ac:chgData name="SIMMANCE, Tim (NHS BEDFORDSHIRE, LUTON AND MILTON KEYNES ICB - M1J4Y)" userId="0a3d0d3f-8238-4246-898e-a99788737d98" providerId="ADAL" clId="{6D677369-0CE9-4680-AAB7-AE8504BCDBD9}" dt="2023-07-19T10:59:14.672" v="1813" actId="478"/>
          <ac:spMkLst>
            <pc:docMk/>
            <pc:sldMk cId="2434048363" sldId="11520"/>
            <ac:spMk id="7" creationId="{B285FD49-AD96-C79A-C192-400BD7CEAAD4}"/>
          </ac:spMkLst>
        </pc:spChg>
        <pc:spChg chg="add del mod ord">
          <ac:chgData name="SIMMANCE, Tim (NHS BEDFORDSHIRE, LUTON AND MILTON KEYNES ICB - M1J4Y)" userId="0a3d0d3f-8238-4246-898e-a99788737d98" providerId="ADAL" clId="{6D677369-0CE9-4680-AAB7-AE8504BCDBD9}" dt="2023-07-19T11:38:49.216" v="2873" actId="478"/>
          <ac:spMkLst>
            <pc:docMk/>
            <pc:sldMk cId="2434048363" sldId="11520"/>
            <ac:spMk id="9" creationId="{B33B5EFB-CE67-4985-CE19-59327C1F42FE}"/>
          </ac:spMkLst>
        </pc:spChg>
        <pc:picChg chg="add mod">
          <ac:chgData name="SIMMANCE, Tim (NHS BEDFORDSHIRE, LUTON AND MILTON KEYNES ICB - M1J4Y)" userId="0a3d0d3f-8238-4246-898e-a99788737d98" providerId="ADAL" clId="{6D677369-0CE9-4680-AAB7-AE8504BCDBD9}" dt="2023-07-20T09:52:38.818" v="4076" actId="14100"/>
          <ac:picMkLst>
            <pc:docMk/>
            <pc:sldMk cId="2434048363" sldId="11520"/>
            <ac:picMk id="8" creationId="{2B60A2BA-50B3-CCCC-4DFC-0AA2A51952C5}"/>
          </ac:picMkLst>
        </pc:picChg>
      </pc:sldChg>
      <pc:sldChg chg="addSp delSp modSp add del mod delAnim modAnim">
        <pc:chgData name="SIMMANCE, Tim (NHS BEDFORDSHIRE, LUTON AND MILTON KEYNES ICB - M1J4Y)" userId="0a3d0d3f-8238-4246-898e-a99788737d98" providerId="ADAL" clId="{6D677369-0CE9-4680-AAB7-AE8504BCDBD9}" dt="2023-07-19T11:57:13.671" v="3401" actId="47"/>
        <pc:sldMkLst>
          <pc:docMk/>
          <pc:sldMk cId="2916111787" sldId="11521"/>
        </pc:sldMkLst>
        <pc:picChg chg="add mod">
          <ac:chgData name="SIMMANCE, Tim (NHS BEDFORDSHIRE, LUTON AND MILTON KEYNES ICB - M1J4Y)" userId="0a3d0d3f-8238-4246-898e-a99788737d98" providerId="ADAL" clId="{6D677369-0CE9-4680-AAB7-AE8504BCDBD9}" dt="2023-07-19T11:42:09.053" v="2882" actId="14100"/>
          <ac:picMkLst>
            <pc:docMk/>
            <pc:sldMk cId="2916111787" sldId="11521"/>
            <ac:picMk id="3" creationId="{109C3742-F4A4-ECAE-0CB9-A84EF1D71261}"/>
          </ac:picMkLst>
        </pc:picChg>
        <pc:picChg chg="del">
          <ac:chgData name="SIMMANCE, Tim (NHS BEDFORDSHIRE, LUTON AND MILTON KEYNES ICB - M1J4Y)" userId="0a3d0d3f-8238-4246-898e-a99788737d98" providerId="ADAL" clId="{6D677369-0CE9-4680-AAB7-AE8504BCDBD9}" dt="2023-07-19T11:41:24.607" v="2877" actId="478"/>
          <ac:picMkLst>
            <pc:docMk/>
            <pc:sldMk cId="2916111787" sldId="11521"/>
            <ac:picMk id="8" creationId="{2B60A2BA-50B3-CCCC-4DFC-0AA2A51952C5}"/>
          </ac:picMkLst>
        </pc:picChg>
      </pc:sldChg>
      <pc:sldChg chg="new add del setBg">
        <pc:chgData name="SIMMANCE, Tim (NHS BEDFORDSHIRE, LUTON AND MILTON KEYNES ICB - M1J4Y)" userId="0a3d0d3f-8238-4246-898e-a99788737d98" providerId="ADAL" clId="{6D677369-0CE9-4680-AAB7-AE8504BCDBD9}" dt="2023-07-19T11:37:28.493" v="2860" actId="680"/>
        <pc:sldMkLst>
          <pc:docMk/>
          <pc:sldMk cId="3430314961" sldId="11521"/>
        </pc:sldMkLst>
      </pc:sldChg>
      <pc:sldChg chg="addSp delSp modSp new mod">
        <pc:chgData name="SIMMANCE, Tim (NHS BEDFORDSHIRE, LUTON AND MILTON KEYNES ICB - M1J4Y)" userId="0a3d0d3f-8238-4246-898e-a99788737d98" providerId="ADAL" clId="{6D677369-0CE9-4680-AAB7-AE8504BCDBD9}" dt="2023-07-19T11:48:10.783" v="2907" actId="1076"/>
        <pc:sldMkLst>
          <pc:docMk/>
          <pc:sldMk cId="2865572747" sldId="11522"/>
        </pc:sldMkLst>
        <pc:spChg chg="mod">
          <ac:chgData name="SIMMANCE, Tim (NHS BEDFORDSHIRE, LUTON AND MILTON KEYNES ICB - M1J4Y)" userId="0a3d0d3f-8238-4246-898e-a99788737d98" providerId="ADAL" clId="{6D677369-0CE9-4680-AAB7-AE8504BCDBD9}" dt="2023-07-19T11:48:04.189" v="2906" actId="20577"/>
          <ac:spMkLst>
            <pc:docMk/>
            <pc:sldMk cId="2865572747" sldId="11522"/>
            <ac:spMk id="2" creationId="{9F6D2045-E2FF-04AE-65FB-81615D04419A}"/>
          </ac:spMkLst>
        </pc:spChg>
        <pc:spChg chg="del">
          <ac:chgData name="SIMMANCE, Tim (NHS BEDFORDSHIRE, LUTON AND MILTON KEYNES ICB - M1J4Y)" userId="0a3d0d3f-8238-4246-898e-a99788737d98" providerId="ADAL" clId="{6D677369-0CE9-4680-AAB7-AE8504BCDBD9}" dt="2023-07-19T11:47:55.892" v="2884" actId="931"/>
          <ac:spMkLst>
            <pc:docMk/>
            <pc:sldMk cId="2865572747" sldId="11522"/>
            <ac:spMk id="3" creationId="{E2DE54C3-AC6C-4F6B-3B84-86CC30ADF91B}"/>
          </ac:spMkLst>
        </pc:spChg>
        <pc:picChg chg="add mod">
          <ac:chgData name="SIMMANCE, Tim (NHS BEDFORDSHIRE, LUTON AND MILTON KEYNES ICB - M1J4Y)" userId="0a3d0d3f-8238-4246-898e-a99788737d98" providerId="ADAL" clId="{6D677369-0CE9-4680-AAB7-AE8504BCDBD9}" dt="2023-07-19T11:48:10.783" v="2907" actId="1076"/>
          <ac:picMkLst>
            <pc:docMk/>
            <pc:sldMk cId="2865572747" sldId="11522"/>
            <ac:picMk id="7" creationId="{769B970A-7AD9-23BE-2E84-9B0054D85B5D}"/>
          </ac:picMkLst>
        </pc:picChg>
      </pc:sldChg>
      <pc:sldChg chg="new del">
        <pc:chgData name="SIMMANCE, Tim (NHS BEDFORDSHIRE, LUTON AND MILTON KEYNES ICB - M1J4Y)" userId="0a3d0d3f-8238-4246-898e-a99788737d98" providerId="ADAL" clId="{6D677369-0CE9-4680-AAB7-AE8504BCDBD9}" dt="2023-07-19T11:48:44.669" v="2911" actId="47"/>
        <pc:sldMkLst>
          <pc:docMk/>
          <pc:sldMk cId="2000275011" sldId="11523"/>
        </pc:sldMkLst>
      </pc:sldChg>
      <pc:sldChg chg="addSp modSp add mod">
        <pc:chgData name="SIMMANCE, Tim (NHS BEDFORDSHIRE, LUTON AND MILTON KEYNES ICB - M1J4Y)" userId="0a3d0d3f-8238-4246-898e-a99788737d98" providerId="ADAL" clId="{6D677369-0CE9-4680-AAB7-AE8504BCDBD9}" dt="2023-07-20T11:49:56.779" v="4128" actId="20577"/>
        <pc:sldMkLst>
          <pc:docMk/>
          <pc:sldMk cId="1871411922" sldId="11524"/>
        </pc:sldMkLst>
        <pc:spChg chg="mod">
          <ac:chgData name="SIMMANCE, Tim (NHS BEDFORDSHIRE, LUTON AND MILTON KEYNES ICB - M1J4Y)" userId="0a3d0d3f-8238-4246-898e-a99788737d98" providerId="ADAL" clId="{6D677369-0CE9-4680-AAB7-AE8504BCDBD9}" dt="2023-07-20T11:49:56.779" v="4128" actId="20577"/>
          <ac:spMkLst>
            <pc:docMk/>
            <pc:sldMk cId="1871411922" sldId="11524"/>
            <ac:spMk id="3" creationId="{755EE7BC-0370-45C7-79AB-15558A62BC7A}"/>
          </ac:spMkLst>
        </pc:spChg>
        <pc:picChg chg="add mod">
          <ac:chgData name="SIMMANCE, Tim (NHS BEDFORDSHIRE, LUTON AND MILTON KEYNES ICB - M1J4Y)" userId="0a3d0d3f-8238-4246-898e-a99788737d98" providerId="ADAL" clId="{6D677369-0CE9-4680-AAB7-AE8504BCDBD9}" dt="2023-07-19T11:51:02.125" v="2970" actId="1036"/>
          <ac:picMkLst>
            <pc:docMk/>
            <pc:sldMk cId="1871411922" sldId="11524"/>
            <ac:picMk id="7" creationId="{45A62CF6-B519-23CD-3995-1AD0434C8E5D}"/>
          </ac:picMkLst>
        </pc:picChg>
        <pc:picChg chg="add mod">
          <ac:chgData name="SIMMANCE, Tim (NHS BEDFORDSHIRE, LUTON AND MILTON KEYNES ICB - M1J4Y)" userId="0a3d0d3f-8238-4246-898e-a99788737d98" providerId="ADAL" clId="{6D677369-0CE9-4680-AAB7-AE8504BCDBD9}" dt="2023-07-19T11:51:05.873" v="2971" actId="14100"/>
          <ac:picMkLst>
            <pc:docMk/>
            <pc:sldMk cId="1871411922" sldId="11524"/>
            <ac:picMk id="9" creationId="{D52C8E9F-5D9B-EC46-89AA-5250A4E379E4}"/>
          </ac:picMkLst>
        </pc:picChg>
      </pc:sldChg>
      <pc:sldChg chg="new del">
        <pc:chgData name="SIMMANCE, Tim (NHS BEDFORDSHIRE, LUTON AND MILTON KEYNES ICB - M1J4Y)" userId="0a3d0d3f-8238-4246-898e-a99788737d98" providerId="ADAL" clId="{6D677369-0CE9-4680-AAB7-AE8504BCDBD9}" dt="2023-07-19T11:48:45.360" v="2912" actId="47"/>
        <pc:sldMkLst>
          <pc:docMk/>
          <pc:sldMk cId="1314411137" sldId="11525"/>
        </pc:sldMkLst>
      </pc:sldChg>
      <pc:sldChg chg="addSp delSp modSp new mod modAnim">
        <pc:chgData name="SIMMANCE, Tim (NHS BEDFORDSHIRE, LUTON AND MILTON KEYNES ICB - M1J4Y)" userId="0a3d0d3f-8238-4246-898e-a99788737d98" providerId="ADAL" clId="{6D677369-0CE9-4680-AAB7-AE8504BCDBD9}" dt="2023-07-20T09:52:46.719" v="4078" actId="14100"/>
        <pc:sldMkLst>
          <pc:docMk/>
          <pc:sldMk cId="1684238489" sldId="11525"/>
        </pc:sldMkLst>
        <pc:spChg chg="mod">
          <ac:chgData name="SIMMANCE, Tim (NHS BEDFORDSHIRE, LUTON AND MILTON KEYNES ICB - M1J4Y)" userId="0a3d0d3f-8238-4246-898e-a99788737d98" providerId="ADAL" clId="{6D677369-0CE9-4680-AAB7-AE8504BCDBD9}" dt="2023-07-19T11:57:25.804" v="3407" actId="14100"/>
          <ac:spMkLst>
            <pc:docMk/>
            <pc:sldMk cId="1684238489" sldId="11525"/>
            <ac:spMk id="2" creationId="{CF24B987-2E38-3FFE-49A7-E52F97D71B00}"/>
          </ac:spMkLst>
        </pc:spChg>
        <pc:spChg chg="del">
          <ac:chgData name="SIMMANCE, Tim (NHS BEDFORDSHIRE, LUTON AND MILTON KEYNES ICB - M1J4Y)" userId="0a3d0d3f-8238-4246-898e-a99788737d98" providerId="ADAL" clId="{6D677369-0CE9-4680-AAB7-AE8504BCDBD9}" dt="2023-07-19T11:56:54.220" v="3399"/>
          <ac:spMkLst>
            <pc:docMk/>
            <pc:sldMk cId="1684238489" sldId="11525"/>
            <ac:spMk id="3" creationId="{FDD7BF75-83D8-DD0E-E4D7-B51E704645EE}"/>
          </ac:spMkLst>
        </pc:spChg>
        <pc:spChg chg="add del mod">
          <ac:chgData name="SIMMANCE, Tim (NHS BEDFORDSHIRE, LUTON AND MILTON KEYNES ICB - M1J4Y)" userId="0a3d0d3f-8238-4246-898e-a99788737d98" providerId="ADAL" clId="{6D677369-0CE9-4680-AAB7-AE8504BCDBD9}" dt="2023-07-19T11:57:17.290" v="3405"/>
          <ac:spMkLst>
            <pc:docMk/>
            <pc:sldMk cId="1684238489" sldId="11525"/>
            <ac:spMk id="7" creationId="{4E57EB34-B1E2-B988-29BA-4CFEA61AC3C7}"/>
          </ac:spMkLst>
        </pc:spChg>
        <pc:picChg chg="add mod">
          <ac:chgData name="SIMMANCE, Tim (NHS BEDFORDSHIRE, LUTON AND MILTON KEYNES ICB - M1J4Y)" userId="0a3d0d3f-8238-4246-898e-a99788737d98" providerId="ADAL" clId="{6D677369-0CE9-4680-AAB7-AE8504BCDBD9}" dt="2023-07-20T09:52:46.719" v="4078" actId="14100"/>
          <ac:picMkLst>
            <pc:docMk/>
            <pc:sldMk cId="1684238489" sldId="11525"/>
            <ac:picMk id="6" creationId="{E2CFF87C-F5BE-9E4F-1572-04C92C4CE631}"/>
          </ac:picMkLst>
        </pc:picChg>
      </pc:sldChg>
      <pc:sldChg chg="new del">
        <pc:chgData name="SIMMANCE, Tim (NHS BEDFORDSHIRE, LUTON AND MILTON KEYNES ICB - M1J4Y)" userId="0a3d0d3f-8238-4246-898e-a99788737d98" providerId="ADAL" clId="{6D677369-0CE9-4680-AAB7-AE8504BCDBD9}" dt="2023-07-19T11:55:37.819" v="3386" actId="47"/>
        <pc:sldMkLst>
          <pc:docMk/>
          <pc:sldMk cId="3171215605" sldId="11525"/>
        </pc:sldMkLst>
      </pc:sldChg>
      <pc:sldChg chg="new del">
        <pc:chgData name="SIMMANCE, Tim (NHS BEDFORDSHIRE, LUTON AND MILTON KEYNES ICB - M1J4Y)" userId="0a3d0d3f-8238-4246-898e-a99788737d98" providerId="ADAL" clId="{6D677369-0CE9-4680-AAB7-AE8504BCDBD9}" dt="2023-07-19T11:52:31.473" v="2976" actId="47"/>
        <pc:sldMkLst>
          <pc:docMk/>
          <pc:sldMk cId="3413823144" sldId="11526"/>
        </pc:sldMkLst>
      </pc:sldChg>
      <pc:sldChg chg="add ord">
        <pc:chgData name="SIMMANCE, Tim (NHS BEDFORDSHIRE, LUTON AND MILTON KEYNES ICB - M1J4Y)" userId="0a3d0d3f-8238-4246-898e-a99788737d98" providerId="ADAL" clId="{6D677369-0CE9-4680-AAB7-AE8504BCDBD9}" dt="2023-07-21T10:53:47.671" v="4138"/>
        <pc:sldMkLst>
          <pc:docMk/>
          <pc:sldMk cId="4243284100" sldId="11526"/>
        </pc:sldMkLst>
      </pc:sldChg>
      <pc:sldChg chg="addSp modSp new mod ord">
        <pc:chgData name="SIMMANCE, Tim (NHS BEDFORDSHIRE, LUTON AND MILTON KEYNES ICB - M1J4Y)" userId="0a3d0d3f-8238-4246-898e-a99788737d98" providerId="ADAL" clId="{6D677369-0CE9-4680-AAB7-AE8504BCDBD9}" dt="2023-07-21T10:54:00.546" v="4140"/>
        <pc:sldMkLst>
          <pc:docMk/>
          <pc:sldMk cId="549491839" sldId="11527"/>
        </pc:sldMkLst>
        <pc:picChg chg="add mod modCrop">
          <ac:chgData name="SIMMANCE, Tim (NHS BEDFORDSHIRE, LUTON AND MILTON KEYNES ICB - M1J4Y)" userId="0a3d0d3f-8238-4246-898e-a99788737d98" providerId="ADAL" clId="{6D677369-0CE9-4680-AAB7-AE8504BCDBD9}" dt="2023-07-19T12:00:04.508" v="3449" actId="732"/>
          <ac:picMkLst>
            <pc:docMk/>
            <pc:sldMk cId="549491839" sldId="11527"/>
            <ac:picMk id="5" creationId="{433CF574-81E7-2887-E28F-4936D729C00E}"/>
          </ac:picMkLst>
        </pc:picChg>
      </pc:sldChg>
      <pc:sldChg chg="new del">
        <pc:chgData name="SIMMANCE, Tim (NHS BEDFORDSHIRE, LUTON AND MILTON KEYNES ICB - M1J4Y)" userId="0a3d0d3f-8238-4246-898e-a99788737d98" providerId="ADAL" clId="{6D677369-0CE9-4680-AAB7-AE8504BCDBD9}" dt="2023-07-19T12:05:14.669" v="3471" actId="47"/>
        <pc:sldMkLst>
          <pc:docMk/>
          <pc:sldMk cId="583490121" sldId="11528"/>
        </pc:sldMkLst>
      </pc:sldChg>
      <pc:sldChg chg="addSp delSp modSp new mod modClrScheme chgLayout">
        <pc:chgData name="SIMMANCE, Tim (NHS BEDFORDSHIRE, LUTON AND MILTON KEYNES ICB - M1J4Y)" userId="0a3d0d3f-8238-4246-898e-a99788737d98" providerId="ADAL" clId="{6D677369-0CE9-4680-AAB7-AE8504BCDBD9}" dt="2023-07-19T12:42:13.611" v="3668" actId="14100"/>
        <pc:sldMkLst>
          <pc:docMk/>
          <pc:sldMk cId="3068406374" sldId="11528"/>
        </pc:sldMkLst>
        <pc:spChg chg="del mod ord">
          <ac:chgData name="SIMMANCE, Tim (NHS BEDFORDSHIRE, LUTON AND MILTON KEYNES ICB - M1J4Y)" userId="0a3d0d3f-8238-4246-898e-a99788737d98" providerId="ADAL" clId="{6D677369-0CE9-4680-AAB7-AE8504BCDBD9}" dt="2023-07-19T12:08:21.127" v="3475" actId="700"/>
          <ac:spMkLst>
            <pc:docMk/>
            <pc:sldMk cId="3068406374" sldId="11528"/>
            <ac:spMk id="2" creationId="{DFAE3858-8F5D-CCCD-8319-9D2A85B72080}"/>
          </ac:spMkLst>
        </pc:spChg>
        <pc:spChg chg="del mod ord">
          <ac:chgData name="SIMMANCE, Tim (NHS BEDFORDSHIRE, LUTON AND MILTON KEYNES ICB - M1J4Y)" userId="0a3d0d3f-8238-4246-898e-a99788737d98" providerId="ADAL" clId="{6D677369-0CE9-4680-AAB7-AE8504BCDBD9}" dt="2023-07-19T12:08:21.127" v="3475" actId="700"/>
          <ac:spMkLst>
            <pc:docMk/>
            <pc:sldMk cId="3068406374" sldId="11528"/>
            <ac:spMk id="3" creationId="{39CED2B7-AB57-2AFC-1374-0CE5B56F9901}"/>
          </ac:spMkLst>
        </pc:spChg>
        <pc:spChg chg="del mod ord">
          <ac:chgData name="SIMMANCE, Tim (NHS BEDFORDSHIRE, LUTON AND MILTON KEYNES ICB - M1J4Y)" userId="0a3d0d3f-8238-4246-898e-a99788737d98" providerId="ADAL" clId="{6D677369-0CE9-4680-AAB7-AE8504BCDBD9}" dt="2023-07-19T12:08:53.576" v="3562" actId="478"/>
          <ac:spMkLst>
            <pc:docMk/>
            <pc:sldMk cId="3068406374" sldId="11528"/>
            <ac:spMk id="4" creationId="{6028D3E6-FD94-88C2-2F23-44C201C8B058}"/>
          </ac:spMkLst>
        </pc:spChg>
        <pc:spChg chg="mod ord">
          <ac:chgData name="SIMMANCE, Tim (NHS BEDFORDSHIRE, LUTON AND MILTON KEYNES ICB - M1J4Y)" userId="0a3d0d3f-8238-4246-898e-a99788737d98" providerId="ADAL" clId="{6D677369-0CE9-4680-AAB7-AE8504BCDBD9}" dt="2023-07-19T12:08:21.127" v="3475" actId="700"/>
          <ac:spMkLst>
            <pc:docMk/>
            <pc:sldMk cId="3068406374" sldId="11528"/>
            <ac:spMk id="5" creationId="{9F7DE854-91AA-A27E-72BE-566B42F30781}"/>
          </ac:spMkLst>
        </pc:spChg>
        <pc:spChg chg="del">
          <ac:chgData name="SIMMANCE, Tim (NHS BEDFORDSHIRE, LUTON AND MILTON KEYNES ICB - M1J4Y)" userId="0a3d0d3f-8238-4246-898e-a99788737d98" providerId="ADAL" clId="{6D677369-0CE9-4680-AAB7-AE8504BCDBD9}" dt="2023-07-19T12:08:21.127" v="3475" actId="700"/>
          <ac:spMkLst>
            <pc:docMk/>
            <pc:sldMk cId="3068406374" sldId="11528"/>
            <ac:spMk id="6" creationId="{FBD1276B-847C-C4F8-10D9-4CA42252D23F}"/>
          </ac:spMkLst>
        </pc:spChg>
        <pc:spChg chg="add mod ord">
          <ac:chgData name="SIMMANCE, Tim (NHS BEDFORDSHIRE, LUTON AND MILTON KEYNES ICB - M1J4Y)" userId="0a3d0d3f-8238-4246-898e-a99788737d98" providerId="ADAL" clId="{6D677369-0CE9-4680-AAB7-AE8504BCDBD9}" dt="2023-07-19T12:09:24.222" v="3576" actId="14100"/>
          <ac:spMkLst>
            <pc:docMk/>
            <pc:sldMk cId="3068406374" sldId="11528"/>
            <ac:spMk id="7" creationId="{CB83CF0A-1873-1BEA-AB5D-D2F8074F0182}"/>
          </ac:spMkLst>
        </pc:spChg>
        <pc:spChg chg="add del mod ord">
          <ac:chgData name="SIMMANCE, Tim (NHS BEDFORDSHIRE, LUTON AND MILTON KEYNES ICB - M1J4Y)" userId="0a3d0d3f-8238-4246-898e-a99788737d98" providerId="ADAL" clId="{6D677369-0CE9-4680-AAB7-AE8504BCDBD9}" dt="2023-07-19T12:08:53.032" v="3561" actId="478"/>
          <ac:spMkLst>
            <pc:docMk/>
            <pc:sldMk cId="3068406374" sldId="11528"/>
            <ac:spMk id="8" creationId="{75A747E2-31BE-5B62-14EC-1A6272911804}"/>
          </ac:spMkLst>
        </pc:spChg>
        <pc:spChg chg="add del mod ord">
          <ac:chgData name="SIMMANCE, Tim (NHS BEDFORDSHIRE, LUTON AND MILTON KEYNES ICB - M1J4Y)" userId="0a3d0d3f-8238-4246-898e-a99788737d98" providerId="ADAL" clId="{6D677369-0CE9-4680-AAB7-AE8504BCDBD9}" dt="2023-07-19T12:08:31.608" v="3478" actId="478"/>
          <ac:spMkLst>
            <pc:docMk/>
            <pc:sldMk cId="3068406374" sldId="11528"/>
            <ac:spMk id="9" creationId="{78D65AF6-B85B-BB3F-F50C-4FF95436CD2B}"/>
          </ac:spMkLst>
        </pc:spChg>
        <pc:spChg chg="add del mod ord">
          <ac:chgData name="SIMMANCE, Tim (NHS BEDFORDSHIRE, LUTON AND MILTON KEYNES ICB - M1J4Y)" userId="0a3d0d3f-8238-4246-898e-a99788737d98" providerId="ADAL" clId="{6D677369-0CE9-4680-AAB7-AE8504BCDBD9}" dt="2023-07-19T12:08:23.650" v="3476" actId="478"/>
          <ac:spMkLst>
            <pc:docMk/>
            <pc:sldMk cId="3068406374" sldId="11528"/>
            <ac:spMk id="10" creationId="{77FED4EF-600F-6026-554E-26BCF3A12897}"/>
          </ac:spMkLst>
        </pc:spChg>
        <pc:picChg chg="add mod">
          <ac:chgData name="SIMMANCE, Tim (NHS BEDFORDSHIRE, LUTON AND MILTON KEYNES ICB - M1J4Y)" userId="0a3d0d3f-8238-4246-898e-a99788737d98" providerId="ADAL" clId="{6D677369-0CE9-4680-AAB7-AE8504BCDBD9}" dt="2023-07-19T12:42:13.611" v="3668" actId="14100"/>
          <ac:picMkLst>
            <pc:docMk/>
            <pc:sldMk cId="3068406374" sldId="11528"/>
            <ac:picMk id="12" creationId="{51E3F275-1160-8AFB-C4B7-A8CA13D7CF8A}"/>
          </ac:picMkLst>
        </pc:picChg>
      </pc:sldChg>
      <pc:sldChg chg="addSp delSp modSp add mod ord modTransition">
        <pc:chgData name="SIMMANCE, Tim (NHS BEDFORDSHIRE, LUTON AND MILTON KEYNES ICB - M1J4Y)" userId="0a3d0d3f-8238-4246-898e-a99788737d98" providerId="ADAL" clId="{6D677369-0CE9-4680-AAB7-AE8504BCDBD9}" dt="2023-07-21T11:13:37.187" v="4142"/>
        <pc:sldMkLst>
          <pc:docMk/>
          <pc:sldMk cId="2273191870" sldId="11529"/>
        </pc:sldMkLst>
        <pc:spChg chg="add mod">
          <ac:chgData name="SIMMANCE, Tim (NHS BEDFORDSHIRE, LUTON AND MILTON KEYNES ICB - M1J4Y)" userId="0a3d0d3f-8238-4246-898e-a99788737d98" providerId="ADAL" clId="{6D677369-0CE9-4680-AAB7-AE8504BCDBD9}" dt="2023-07-19T12:44:53.751" v="3770" actId="403"/>
          <ac:spMkLst>
            <pc:docMk/>
            <pc:sldMk cId="2273191870" sldId="11529"/>
            <ac:spMk id="3" creationId="{BD5A226A-EA24-3856-EE15-C4A864BF4520}"/>
          </ac:spMkLst>
        </pc:spChg>
        <pc:spChg chg="mod">
          <ac:chgData name="SIMMANCE, Tim (NHS BEDFORDSHIRE, LUTON AND MILTON KEYNES ICB - M1J4Y)" userId="0a3d0d3f-8238-4246-898e-a99788737d98" providerId="ADAL" clId="{6D677369-0CE9-4680-AAB7-AE8504BCDBD9}" dt="2023-07-19T12:46:24.289" v="3849" actId="6549"/>
          <ac:spMkLst>
            <pc:docMk/>
            <pc:sldMk cId="2273191870" sldId="11529"/>
            <ac:spMk id="7" creationId="{5854879C-204D-819C-5B7B-F083934E8F8B}"/>
          </ac:spMkLst>
        </pc:spChg>
        <pc:spChg chg="del">
          <ac:chgData name="SIMMANCE, Tim (NHS BEDFORDSHIRE, LUTON AND MILTON KEYNES ICB - M1J4Y)" userId="0a3d0d3f-8238-4246-898e-a99788737d98" providerId="ADAL" clId="{6D677369-0CE9-4680-AAB7-AE8504BCDBD9}" dt="2023-07-19T12:43:29.630" v="3670" actId="478"/>
          <ac:spMkLst>
            <pc:docMk/>
            <pc:sldMk cId="2273191870" sldId="11529"/>
            <ac:spMk id="9" creationId="{BB1DFD5E-B5FC-C22D-B509-697B55F2E304}"/>
          </ac:spMkLst>
        </pc:spChg>
        <pc:spChg chg="del">
          <ac:chgData name="SIMMANCE, Tim (NHS BEDFORDSHIRE, LUTON AND MILTON KEYNES ICB - M1J4Y)" userId="0a3d0d3f-8238-4246-898e-a99788737d98" providerId="ADAL" clId="{6D677369-0CE9-4680-AAB7-AE8504BCDBD9}" dt="2023-07-19T12:43:29.630" v="3670" actId="478"/>
          <ac:spMkLst>
            <pc:docMk/>
            <pc:sldMk cId="2273191870" sldId="11529"/>
            <ac:spMk id="32" creationId="{603D560B-1669-E707-7BCE-87F9AC21E0DC}"/>
          </ac:spMkLst>
        </pc:spChg>
        <pc:spChg chg="del">
          <ac:chgData name="SIMMANCE, Tim (NHS BEDFORDSHIRE, LUTON AND MILTON KEYNES ICB - M1J4Y)" userId="0a3d0d3f-8238-4246-898e-a99788737d98" providerId="ADAL" clId="{6D677369-0CE9-4680-AAB7-AE8504BCDBD9}" dt="2023-07-19T12:43:29.630" v="3670" actId="478"/>
          <ac:spMkLst>
            <pc:docMk/>
            <pc:sldMk cId="2273191870" sldId="11529"/>
            <ac:spMk id="54" creationId="{D81D1625-0729-9CFC-2983-A683BAE02C95}"/>
          </ac:spMkLst>
        </pc:spChg>
        <pc:spChg chg="del">
          <ac:chgData name="SIMMANCE, Tim (NHS BEDFORDSHIRE, LUTON AND MILTON KEYNES ICB - M1J4Y)" userId="0a3d0d3f-8238-4246-898e-a99788737d98" providerId="ADAL" clId="{6D677369-0CE9-4680-AAB7-AE8504BCDBD9}" dt="2023-07-19T12:43:29.630" v="3670" actId="478"/>
          <ac:spMkLst>
            <pc:docMk/>
            <pc:sldMk cId="2273191870" sldId="11529"/>
            <ac:spMk id="76" creationId="{BBBDCCED-6219-872F-FB69-3A899C355DFC}"/>
          </ac:spMkLst>
        </pc:spChg>
        <pc:spChg chg="mod">
          <ac:chgData name="SIMMANCE, Tim (NHS BEDFORDSHIRE, LUTON AND MILTON KEYNES ICB - M1J4Y)" userId="0a3d0d3f-8238-4246-898e-a99788737d98" providerId="ADAL" clId="{6D677369-0CE9-4680-AAB7-AE8504BCDBD9}" dt="2023-07-19T12:43:40.056" v="3692" actId="1076"/>
          <ac:spMkLst>
            <pc:docMk/>
            <pc:sldMk cId="2273191870" sldId="11529"/>
            <ac:spMk id="125" creationId="{E1F8F404-179D-D056-AE9E-3D9F3300ED5D}"/>
          </ac:spMkLst>
        </pc:spChg>
        <pc:spChg chg="mod">
          <ac:chgData name="SIMMANCE, Tim (NHS BEDFORDSHIRE, LUTON AND MILTON KEYNES ICB - M1J4Y)" userId="0a3d0d3f-8238-4246-898e-a99788737d98" providerId="ADAL" clId="{6D677369-0CE9-4680-AAB7-AE8504BCDBD9}" dt="2023-07-19T12:43:40.056" v="3692" actId="1076"/>
          <ac:spMkLst>
            <pc:docMk/>
            <pc:sldMk cId="2273191870" sldId="11529"/>
            <ac:spMk id="126" creationId="{DE5B7490-F3FE-2E37-7F7C-B2A373F20944}"/>
          </ac:spMkLst>
        </pc:spChg>
        <pc:spChg chg="mod">
          <ac:chgData name="SIMMANCE, Tim (NHS BEDFORDSHIRE, LUTON AND MILTON KEYNES ICB - M1J4Y)" userId="0a3d0d3f-8238-4246-898e-a99788737d98" providerId="ADAL" clId="{6D677369-0CE9-4680-AAB7-AE8504BCDBD9}" dt="2023-07-19T12:43:40.056" v="3692" actId="1076"/>
          <ac:spMkLst>
            <pc:docMk/>
            <pc:sldMk cId="2273191870" sldId="11529"/>
            <ac:spMk id="127" creationId="{D69FDC0A-10F6-2D17-9DCA-A8E6D9B8FA63}"/>
          </ac:spMkLst>
        </pc:spChg>
        <pc:spChg chg="del">
          <ac:chgData name="SIMMANCE, Tim (NHS BEDFORDSHIRE, LUTON AND MILTON KEYNES ICB - M1J4Y)" userId="0a3d0d3f-8238-4246-898e-a99788737d98" providerId="ADAL" clId="{6D677369-0CE9-4680-AAB7-AE8504BCDBD9}" dt="2023-07-19T12:43:29.630" v="3670" actId="478"/>
          <ac:spMkLst>
            <pc:docMk/>
            <pc:sldMk cId="2273191870" sldId="11529"/>
            <ac:spMk id="128" creationId="{5DDDC1F4-7FD4-DECF-4489-1DF3DBD2D0D0}"/>
          </ac:spMkLst>
        </pc:spChg>
        <pc:spChg chg="mod">
          <ac:chgData name="SIMMANCE, Tim (NHS BEDFORDSHIRE, LUTON AND MILTON KEYNES ICB - M1J4Y)" userId="0a3d0d3f-8238-4246-898e-a99788737d98" providerId="ADAL" clId="{6D677369-0CE9-4680-AAB7-AE8504BCDBD9}" dt="2023-07-19T12:43:40.056" v="3692" actId="1076"/>
          <ac:spMkLst>
            <pc:docMk/>
            <pc:sldMk cId="2273191870" sldId="11529"/>
            <ac:spMk id="129" creationId="{B711DE64-081A-A89D-9ECA-23731D2E74FB}"/>
          </ac:spMkLst>
        </pc:spChg>
        <pc:spChg chg="del">
          <ac:chgData name="SIMMANCE, Tim (NHS BEDFORDSHIRE, LUTON AND MILTON KEYNES ICB - M1J4Y)" userId="0a3d0d3f-8238-4246-898e-a99788737d98" providerId="ADAL" clId="{6D677369-0CE9-4680-AAB7-AE8504BCDBD9}" dt="2023-07-19T12:43:35.848" v="3691" actId="478"/>
          <ac:spMkLst>
            <pc:docMk/>
            <pc:sldMk cId="2273191870" sldId="11529"/>
            <ac:spMk id="131" creationId="{21A3DD13-C365-8C88-EDDB-B3FF469CAB57}"/>
          </ac:spMkLst>
        </pc:spChg>
        <pc:spChg chg="del">
          <ac:chgData name="SIMMANCE, Tim (NHS BEDFORDSHIRE, LUTON AND MILTON KEYNES ICB - M1J4Y)" userId="0a3d0d3f-8238-4246-898e-a99788737d98" providerId="ADAL" clId="{6D677369-0CE9-4680-AAB7-AE8504BCDBD9}" dt="2023-07-19T12:43:29.630" v="3670" actId="478"/>
          <ac:spMkLst>
            <pc:docMk/>
            <pc:sldMk cId="2273191870" sldId="11529"/>
            <ac:spMk id="187" creationId="{8AF699F7-36E8-1A0A-55EE-938F36382618}"/>
          </ac:spMkLst>
        </pc:spChg>
        <pc:spChg chg="del">
          <ac:chgData name="SIMMANCE, Tim (NHS BEDFORDSHIRE, LUTON AND MILTON KEYNES ICB - M1J4Y)" userId="0a3d0d3f-8238-4246-898e-a99788737d98" providerId="ADAL" clId="{6D677369-0CE9-4680-AAB7-AE8504BCDBD9}" dt="2023-07-19T12:43:29.630" v="3670" actId="478"/>
          <ac:spMkLst>
            <pc:docMk/>
            <pc:sldMk cId="2273191870" sldId="11529"/>
            <ac:spMk id="209" creationId="{EBCF814D-5A81-61BC-922A-8B7FF13ABB58}"/>
          </ac:spMkLst>
        </pc:spChg>
        <pc:spChg chg="del">
          <ac:chgData name="SIMMANCE, Tim (NHS BEDFORDSHIRE, LUTON AND MILTON KEYNES ICB - M1J4Y)" userId="0a3d0d3f-8238-4246-898e-a99788737d98" providerId="ADAL" clId="{6D677369-0CE9-4680-AAB7-AE8504BCDBD9}" dt="2023-07-19T12:43:29.630" v="3670" actId="478"/>
          <ac:spMkLst>
            <pc:docMk/>
            <pc:sldMk cId="2273191870" sldId="11529"/>
            <ac:spMk id="231" creationId="{5E589542-69EE-3710-6BA6-880BF528B0CD}"/>
          </ac:spMkLst>
        </pc:spChg>
        <pc:spChg chg="del">
          <ac:chgData name="SIMMANCE, Tim (NHS BEDFORDSHIRE, LUTON AND MILTON KEYNES ICB - M1J4Y)" userId="0a3d0d3f-8238-4246-898e-a99788737d98" providerId="ADAL" clId="{6D677369-0CE9-4680-AAB7-AE8504BCDBD9}" dt="2023-07-19T12:43:29.630" v="3670" actId="478"/>
          <ac:spMkLst>
            <pc:docMk/>
            <pc:sldMk cId="2273191870" sldId="11529"/>
            <ac:spMk id="285" creationId="{32AF1302-EF23-80F5-EA01-94CDF730D6F3}"/>
          </ac:spMkLst>
        </pc:s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13" creationId="{80A54818-EDAC-0A2E-1A95-F860F38EFD2A}"/>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14" creationId="{8C0DB525-AF99-C19E-8A6E-3E820358008D}"/>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17" creationId="{2126144A-CB4D-8ACF-B064-8411BC29F3DA}"/>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20" creationId="{D7871E82-2109-5FC2-C745-79573CC3D40A}"/>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23" creationId="{836D5DF0-F8B6-9678-5FE4-F93A97936784}"/>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26" creationId="{CE136AFC-58EF-CA3B-491E-3DC997EF1E61}"/>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29" creationId="{A40049BC-B40C-A542-A12F-BA265716F030}"/>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33" creationId="{D2C7653A-D3D9-DA98-831F-9B76CFF5DCB4}"/>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36" creationId="{9FB689AD-7756-A58B-B8D0-49BD294D7FE4}"/>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39" creationId="{F3A00E84-CEAE-55BC-3AC6-7BCC5D48EF23}"/>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42" creationId="{793B1899-A9DB-F467-89DF-57F8252FFD21}"/>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45" creationId="{F9577C4A-9D82-9847-7348-4C9295983B6B}"/>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48" creationId="{7FC6E2DF-7EFF-0311-9982-BB34D18E53D2}"/>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51" creationId="{836E4151-2A07-40F9-0B55-0CBEF93FA43E}"/>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55" creationId="{89DC6FEE-2EDD-F4B2-D6B7-E92CA185D9FE}"/>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58" creationId="{DC06F98F-A16E-A852-1A68-9DC07D47CB47}"/>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61" creationId="{EF20B86F-F335-807D-13DE-9A0A97E301C8}"/>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64" creationId="{C0B86411-D514-8F86-8768-21F828E43DA9}"/>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67" creationId="{8EFC85EB-9ABD-CBD6-2F8A-1AA4A56955B0}"/>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70" creationId="{A0E44C44-2C87-4AF8-5B34-C2485D89C60B}"/>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73" creationId="{B7C4182A-9693-61F2-A112-1358A97105FE}"/>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77" creationId="{DAD699BA-5120-00E5-7F8D-97501A82E748}"/>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80" creationId="{27AF6834-0896-EB15-DE0C-3016DB5280D7}"/>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83" creationId="{850432D9-D263-B727-A989-2E12C0E9F2DB}"/>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86" creationId="{81C21139-E60F-3BCD-F8FF-001119C659D2}"/>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89" creationId="{5016CC66-104F-DCD7-A156-7EC5218483B1}"/>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92" creationId="{5173ED6D-3AF0-7370-1BB7-0657E2331DA5}"/>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95" creationId="{DE3D57D5-E256-83DD-F388-44AAAD84629B}"/>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188" creationId="{5B153CB1-9E68-957F-6317-8B3C39F8E8C3}"/>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191" creationId="{82029BF5-305F-726D-8048-ED286E783E4E}"/>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194" creationId="{3CE35FC9-FA1F-88FA-A752-55318CA1CBA0}"/>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197" creationId="{C7D40CA1-DBEF-4DF4-1DD4-377F80B28FA8}"/>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200" creationId="{16B7E69D-DFF5-0916-4F53-CDFBCCBC6608}"/>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203" creationId="{C492F7E9-B7B6-AC5A-E527-EAC28D05C0E2}"/>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206" creationId="{F15736AC-C3ED-0895-D701-CB21FACC1DFB}"/>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210" creationId="{35E50C13-3F67-2564-7CA6-AB1881E08BC5}"/>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213" creationId="{3F2F413E-6CA1-3449-F3BC-D07C8E432D8B}"/>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216" creationId="{CD2454BD-2F31-6624-A256-2BDC39933201}"/>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219" creationId="{890507B6-C1D2-A4DB-D4CF-269EA8F1A8C2}"/>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222" creationId="{C983C158-9F9C-3649-E601-5B0F55526DD6}"/>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225" creationId="{454EFF31-605C-1DA3-F6D4-5592F8BCAACE}"/>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228" creationId="{CC58E6BB-28A1-705E-6DD4-AC840E9932DC}"/>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232" creationId="{3CCAAD72-10F6-D90D-8B54-BC883CCB591D}"/>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235" creationId="{A124AB3D-DD6E-C8EA-36E7-47907B649CF1}"/>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238" creationId="{4D8EE2DE-9019-E0B4-D9FF-0773A92AFB61}"/>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241" creationId="{EE95FE2C-3C4D-B092-2385-36DFDBBF41FD}"/>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244" creationId="{48E3AE0C-EC4A-FF25-DE3A-E45BB8D6B259}"/>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247" creationId="{DD15553C-45BC-79F0-39C1-57328BF94C61}"/>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250" creationId="{A004F9C0-865D-A3A8-DCAC-77166A2EB2A5}"/>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286" creationId="{B450DFC6-F83A-B626-9727-3E1C41A57EB1}"/>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289" creationId="{B251ED6E-AFAD-778F-B8EB-5F2D3788BE06}"/>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292" creationId="{4738F199-84D9-9E30-BED0-B4F43F08DF98}"/>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295" creationId="{7B60C398-EDA8-056A-57D0-1D68AA261D25}"/>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298" creationId="{CACAEFAE-C21D-C100-8C3A-171FE4A03735}"/>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301" creationId="{1DEF6962-652B-695A-AD39-4D5638DD5C42}"/>
          </ac:grpSpMkLst>
        </pc:grpChg>
        <pc:grpChg chg="del">
          <ac:chgData name="SIMMANCE, Tim (NHS BEDFORDSHIRE, LUTON AND MILTON KEYNES ICB - M1J4Y)" userId="0a3d0d3f-8238-4246-898e-a99788737d98" providerId="ADAL" clId="{6D677369-0CE9-4680-AAB7-AE8504BCDBD9}" dt="2023-07-19T12:43:29.630" v="3670" actId="478"/>
          <ac:grpSpMkLst>
            <pc:docMk/>
            <pc:sldMk cId="2273191870" sldId="11529"/>
            <ac:grpSpMk id="304" creationId="{E4F8B59C-6599-3036-F108-AC813707E4B7}"/>
          </ac:grpSpMkLst>
        </pc:grpChg>
        <pc:grpChg chg="mod">
          <ac:chgData name="SIMMANCE, Tim (NHS BEDFORDSHIRE, LUTON AND MILTON KEYNES ICB - M1J4Y)" userId="0a3d0d3f-8238-4246-898e-a99788737d98" providerId="ADAL" clId="{6D677369-0CE9-4680-AAB7-AE8504BCDBD9}" dt="2023-07-19T12:43:40.056" v="3692" actId="1076"/>
          <ac:grpSpMkLst>
            <pc:docMk/>
            <pc:sldMk cId="2273191870" sldId="11529"/>
            <ac:grpSpMk id="325" creationId="{5BFE8995-FB0E-CFB1-6CC8-73CD60FFA33F}"/>
          </ac:grpSpMkLst>
        </pc:grpChg>
        <pc:grpChg chg="mod">
          <ac:chgData name="SIMMANCE, Tim (NHS BEDFORDSHIRE, LUTON AND MILTON KEYNES ICB - M1J4Y)" userId="0a3d0d3f-8238-4246-898e-a99788737d98" providerId="ADAL" clId="{6D677369-0CE9-4680-AAB7-AE8504BCDBD9}" dt="2023-07-19T12:43:40.056" v="3692" actId="1076"/>
          <ac:grpSpMkLst>
            <pc:docMk/>
            <pc:sldMk cId="2273191870" sldId="11529"/>
            <ac:grpSpMk id="326" creationId="{39C85BF8-595B-9AFB-2F96-76F655E57C34}"/>
          </ac:grpSpMkLst>
        </pc:grpChg>
        <pc:grpChg chg="mod">
          <ac:chgData name="SIMMANCE, Tim (NHS BEDFORDSHIRE, LUTON AND MILTON KEYNES ICB - M1J4Y)" userId="0a3d0d3f-8238-4246-898e-a99788737d98" providerId="ADAL" clId="{6D677369-0CE9-4680-AAB7-AE8504BCDBD9}" dt="2023-07-19T12:43:40.056" v="3692" actId="1076"/>
          <ac:grpSpMkLst>
            <pc:docMk/>
            <pc:sldMk cId="2273191870" sldId="11529"/>
            <ac:grpSpMk id="364" creationId="{8478FD0A-C4A7-2D9D-58E9-E0BC80789434}"/>
          </ac:grpSpMkLst>
        </pc:grpChg>
        <pc:grpChg chg="mod">
          <ac:chgData name="SIMMANCE, Tim (NHS BEDFORDSHIRE, LUTON AND MILTON KEYNES ICB - M1J4Y)" userId="0a3d0d3f-8238-4246-898e-a99788737d98" providerId="ADAL" clId="{6D677369-0CE9-4680-AAB7-AE8504BCDBD9}" dt="2023-07-19T12:43:40.056" v="3692" actId="1076"/>
          <ac:grpSpMkLst>
            <pc:docMk/>
            <pc:sldMk cId="2273191870" sldId="11529"/>
            <ac:grpSpMk id="402" creationId="{020E9E4D-AFCB-ACA4-15D0-E7ADBCBFCB9E}"/>
          </ac:grpSpMkLst>
        </pc:grpChg>
      </pc:sldChg>
      <pc:sldChg chg="new del">
        <pc:chgData name="SIMMANCE, Tim (NHS BEDFORDSHIRE, LUTON AND MILTON KEYNES ICB - M1J4Y)" userId="0a3d0d3f-8238-4246-898e-a99788737d98" providerId="ADAL" clId="{6D677369-0CE9-4680-AAB7-AE8504BCDBD9}" dt="2023-07-19T12:48:27.847" v="3857" actId="47"/>
        <pc:sldMkLst>
          <pc:docMk/>
          <pc:sldMk cId="1830686463" sldId="11530"/>
        </pc:sldMkLst>
      </pc:sldChg>
      <pc:sldChg chg="addSp delSp modSp add mod ord">
        <pc:chgData name="SIMMANCE, Tim (NHS BEDFORDSHIRE, LUTON AND MILTON KEYNES ICB - M1J4Y)" userId="0a3d0d3f-8238-4246-898e-a99788737d98" providerId="ADAL" clId="{6D677369-0CE9-4680-AAB7-AE8504BCDBD9}" dt="2023-07-21T10:53:34.880" v="4136"/>
        <pc:sldMkLst>
          <pc:docMk/>
          <pc:sldMk cId="3108473877" sldId="11531"/>
        </pc:sldMkLst>
        <pc:spChg chg="mod">
          <ac:chgData name="SIMMANCE, Tim (NHS BEDFORDSHIRE, LUTON AND MILTON KEYNES ICB - M1J4Y)" userId="0a3d0d3f-8238-4246-898e-a99788737d98" providerId="ADAL" clId="{6D677369-0CE9-4680-AAB7-AE8504BCDBD9}" dt="2023-07-19T12:52:57.321" v="4068" actId="1076"/>
          <ac:spMkLst>
            <pc:docMk/>
            <pc:sldMk cId="3108473877" sldId="11531"/>
            <ac:spMk id="3" creationId="{BD5A226A-EA24-3856-EE15-C4A864BF4520}"/>
          </ac:spMkLst>
        </pc:spChg>
        <pc:spChg chg="mod">
          <ac:chgData name="SIMMANCE, Tim (NHS BEDFORDSHIRE, LUTON AND MILTON KEYNES ICB - M1J4Y)" userId="0a3d0d3f-8238-4246-898e-a99788737d98" providerId="ADAL" clId="{6D677369-0CE9-4680-AAB7-AE8504BCDBD9}" dt="2023-07-19T12:49:38.903" v="4017" actId="20577"/>
          <ac:spMkLst>
            <pc:docMk/>
            <pc:sldMk cId="3108473877" sldId="11531"/>
            <ac:spMk id="7" creationId="{5854879C-204D-819C-5B7B-F083934E8F8B}"/>
          </ac:spMkLst>
        </pc:spChg>
        <pc:picChg chg="add del mod">
          <ac:chgData name="SIMMANCE, Tim (NHS BEDFORDSHIRE, LUTON AND MILTON KEYNES ICB - M1J4Y)" userId="0a3d0d3f-8238-4246-898e-a99788737d98" providerId="ADAL" clId="{6D677369-0CE9-4680-AAB7-AE8504BCDBD9}" dt="2023-07-19T12:52:51.121" v="4066" actId="478"/>
          <ac:picMkLst>
            <pc:docMk/>
            <pc:sldMk cId="3108473877" sldId="11531"/>
            <ac:picMk id="2" creationId="{FC2CD8DE-7357-4EAA-04D6-B7049C6DE08B}"/>
          </ac:picMkLst>
        </pc:picChg>
        <pc:picChg chg="add mod">
          <ac:chgData name="SIMMANCE, Tim (NHS BEDFORDSHIRE, LUTON AND MILTON KEYNES ICB - M1J4Y)" userId="0a3d0d3f-8238-4246-898e-a99788737d98" providerId="ADAL" clId="{6D677369-0CE9-4680-AAB7-AE8504BCDBD9}" dt="2023-07-19T12:52:58.424" v="4069" actId="1076"/>
          <ac:picMkLst>
            <pc:docMk/>
            <pc:sldMk cId="3108473877" sldId="11531"/>
            <ac:picMk id="4" creationId="{A214DDC1-F498-ABD5-F619-F2B8857FB433}"/>
          </ac:picMkLst>
        </pc:picChg>
      </pc:sldChg>
      <pc:sldChg chg="modSp add mod modTransition">
        <pc:chgData name="SIMMANCE, Tim (NHS BEDFORDSHIRE, LUTON AND MILTON KEYNES ICB - M1J4Y)" userId="0a3d0d3f-8238-4246-898e-a99788737d98" providerId="ADAL" clId="{6D677369-0CE9-4680-AAB7-AE8504BCDBD9}" dt="2023-07-20T09:23:06.349" v="4073" actId="113"/>
        <pc:sldMkLst>
          <pc:docMk/>
          <pc:sldMk cId="3588089226" sldId="11532"/>
        </pc:sldMkLst>
        <pc:spChg chg="mod">
          <ac:chgData name="SIMMANCE, Tim (NHS BEDFORDSHIRE, LUTON AND MILTON KEYNES ICB - M1J4Y)" userId="0a3d0d3f-8238-4246-898e-a99788737d98" providerId="ADAL" clId="{6D677369-0CE9-4680-AAB7-AE8504BCDBD9}" dt="2023-07-20T09:23:06.349" v="4073" actId="113"/>
          <ac:spMkLst>
            <pc:docMk/>
            <pc:sldMk cId="3588089226" sldId="11532"/>
            <ac:spMk id="9" creationId="{84BDBC50-08E7-E45F-1E44-2ED60296BA02}"/>
          </ac:spMkLst>
        </pc:spChg>
      </pc:sldChg>
      <pc:sldChg chg="addSp delSp modSp new mod modClrScheme chgLayout">
        <pc:chgData name="SIMMANCE, Tim (NHS BEDFORDSHIRE, LUTON AND MILTON KEYNES ICB - M1J4Y)" userId="0a3d0d3f-8238-4246-898e-a99788737d98" providerId="ADAL" clId="{6D677369-0CE9-4680-AAB7-AE8504BCDBD9}" dt="2023-07-20T09:53:12.595" v="4106" actId="20577"/>
        <pc:sldMkLst>
          <pc:docMk/>
          <pc:sldMk cId="583135776" sldId="11533"/>
        </pc:sldMkLst>
        <pc:spChg chg="del mod ord">
          <ac:chgData name="SIMMANCE, Tim (NHS BEDFORDSHIRE, LUTON AND MILTON KEYNES ICB - M1J4Y)" userId="0a3d0d3f-8238-4246-898e-a99788737d98" providerId="ADAL" clId="{6D677369-0CE9-4680-AAB7-AE8504BCDBD9}" dt="2023-07-20T09:53:07.121" v="4080" actId="700"/>
          <ac:spMkLst>
            <pc:docMk/>
            <pc:sldMk cId="583135776" sldId="11533"/>
            <ac:spMk id="2" creationId="{D69F25A0-5617-2FBC-FED0-0D8A02AB76A4}"/>
          </ac:spMkLst>
        </pc:spChg>
        <pc:spChg chg="del mod ord">
          <ac:chgData name="SIMMANCE, Tim (NHS BEDFORDSHIRE, LUTON AND MILTON KEYNES ICB - M1J4Y)" userId="0a3d0d3f-8238-4246-898e-a99788737d98" providerId="ADAL" clId="{6D677369-0CE9-4680-AAB7-AE8504BCDBD9}" dt="2023-07-20T09:53:07.121" v="4080" actId="700"/>
          <ac:spMkLst>
            <pc:docMk/>
            <pc:sldMk cId="583135776" sldId="11533"/>
            <ac:spMk id="3" creationId="{3E795A2A-38CD-6E7C-B9EB-3AA917002821}"/>
          </ac:spMkLst>
        </pc:spChg>
        <pc:spChg chg="mod ord">
          <ac:chgData name="SIMMANCE, Tim (NHS BEDFORDSHIRE, LUTON AND MILTON KEYNES ICB - M1J4Y)" userId="0a3d0d3f-8238-4246-898e-a99788737d98" providerId="ADAL" clId="{6D677369-0CE9-4680-AAB7-AE8504BCDBD9}" dt="2023-07-20T09:53:07.121" v="4080" actId="700"/>
          <ac:spMkLst>
            <pc:docMk/>
            <pc:sldMk cId="583135776" sldId="11533"/>
            <ac:spMk id="4" creationId="{7BFFAA65-0F5C-A91E-57E8-ECD80E993254}"/>
          </ac:spMkLst>
        </pc:spChg>
        <pc:spChg chg="mod ord">
          <ac:chgData name="SIMMANCE, Tim (NHS BEDFORDSHIRE, LUTON AND MILTON KEYNES ICB - M1J4Y)" userId="0a3d0d3f-8238-4246-898e-a99788737d98" providerId="ADAL" clId="{6D677369-0CE9-4680-AAB7-AE8504BCDBD9}" dt="2023-07-20T09:53:07.121" v="4080" actId="700"/>
          <ac:spMkLst>
            <pc:docMk/>
            <pc:sldMk cId="583135776" sldId="11533"/>
            <ac:spMk id="5" creationId="{5B578C46-C94C-4F14-359F-5493D732A905}"/>
          </ac:spMkLst>
        </pc:spChg>
        <pc:spChg chg="add mod ord">
          <ac:chgData name="SIMMANCE, Tim (NHS BEDFORDSHIRE, LUTON AND MILTON KEYNES ICB - M1J4Y)" userId="0a3d0d3f-8238-4246-898e-a99788737d98" providerId="ADAL" clId="{6D677369-0CE9-4680-AAB7-AE8504BCDBD9}" dt="2023-07-20T09:53:12.595" v="4106" actId="20577"/>
          <ac:spMkLst>
            <pc:docMk/>
            <pc:sldMk cId="583135776" sldId="11533"/>
            <ac:spMk id="6" creationId="{FFA7F74C-9B2A-949E-EB29-05B20DBB7581}"/>
          </ac:spMkLst>
        </pc:spChg>
        <pc:spChg chg="add mod ord">
          <ac:chgData name="SIMMANCE, Tim (NHS BEDFORDSHIRE, LUTON AND MILTON KEYNES ICB - M1J4Y)" userId="0a3d0d3f-8238-4246-898e-a99788737d98" providerId="ADAL" clId="{6D677369-0CE9-4680-AAB7-AE8504BCDBD9}" dt="2023-07-20T09:53:07.121" v="4080" actId="700"/>
          <ac:spMkLst>
            <pc:docMk/>
            <pc:sldMk cId="583135776" sldId="11533"/>
            <ac:spMk id="7" creationId="{7B6589CF-F171-054F-DF92-1BBED48F3C94}"/>
          </ac:spMkLst>
        </pc:spChg>
      </pc:sldChg>
      <pc:sldChg chg="addSp delSp modSp new mod modAnim">
        <pc:chgData name="SIMMANCE, Tim (NHS BEDFORDSHIRE, LUTON AND MILTON KEYNES ICB - M1J4Y)" userId="0a3d0d3f-8238-4246-898e-a99788737d98" providerId="ADAL" clId="{6D677369-0CE9-4680-AAB7-AE8504BCDBD9}" dt="2023-07-21T10:53:17.158" v="4134" actId="14100"/>
        <pc:sldMkLst>
          <pc:docMk/>
          <pc:sldMk cId="773270918" sldId="11534"/>
        </pc:sldMkLst>
        <pc:spChg chg="del">
          <ac:chgData name="SIMMANCE, Tim (NHS BEDFORDSHIRE, LUTON AND MILTON KEYNES ICB - M1J4Y)" userId="0a3d0d3f-8238-4246-898e-a99788737d98" providerId="ADAL" clId="{6D677369-0CE9-4680-AAB7-AE8504BCDBD9}" dt="2023-07-21T10:53:11.446" v="4132"/>
          <ac:spMkLst>
            <pc:docMk/>
            <pc:sldMk cId="773270918" sldId="11534"/>
            <ac:spMk id="3" creationId="{2FB5CE69-1F17-38C2-C6ED-D51C918E0B0D}"/>
          </ac:spMkLst>
        </pc:spChg>
        <pc:picChg chg="add mod">
          <ac:chgData name="SIMMANCE, Tim (NHS BEDFORDSHIRE, LUTON AND MILTON KEYNES ICB - M1J4Y)" userId="0a3d0d3f-8238-4246-898e-a99788737d98" providerId="ADAL" clId="{6D677369-0CE9-4680-AAB7-AE8504BCDBD9}" dt="2023-07-21T10:53:17.158" v="4134" actId="14100"/>
          <ac:picMkLst>
            <pc:docMk/>
            <pc:sldMk cId="773270918" sldId="11534"/>
            <ac:picMk id="6" creationId="{312D99BE-F930-ADB6-1DAC-60FB3C533024}"/>
          </ac:picMkLst>
        </pc:picChg>
      </pc:sldChg>
      <pc:sldChg chg="addSp delSp modSp new mod modClrScheme chgLayout">
        <pc:chgData name="SIMMANCE, Tim (NHS BEDFORDSHIRE, LUTON AND MILTON KEYNES ICB - M1J4Y)" userId="0a3d0d3f-8238-4246-898e-a99788737d98" providerId="ADAL" clId="{6D677369-0CE9-4680-AAB7-AE8504BCDBD9}" dt="2023-07-21T12:30:05.248" v="4185" actId="1076"/>
        <pc:sldMkLst>
          <pc:docMk/>
          <pc:sldMk cId="53826924" sldId="11535"/>
        </pc:sldMkLst>
        <pc:spChg chg="del">
          <ac:chgData name="SIMMANCE, Tim (NHS BEDFORDSHIRE, LUTON AND MILTON KEYNES ICB - M1J4Y)" userId="0a3d0d3f-8238-4246-898e-a99788737d98" providerId="ADAL" clId="{6D677369-0CE9-4680-AAB7-AE8504BCDBD9}" dt="2023-07-21T12:26:39.545" v="4144" actId="700"/>
          <ac:spMkLst>
            <pc:docMk/>
            <pc:sldMk cId="53826924" sldId="11535"/>
            <ac:spMk id="2" creationId="{9F1A597F-3F4C-3768-6C40-6E2123AE9BA4}"/>
          </ac:spMkLst>
        </pc:spChg>
        <pc:spChg chg="del">
          <ac:chgData name="SIMMANCE, Tim (NHS BEDFORDSHIRE, LUTON AND MILTON KEYNES ICB - M1J4Y)" userId="0a3d0d3f-8238-4246-898e-a99788737d98" providerId="ADAL" clId="{6D677369-0CE9-4680-AAB7-AE8504BCDBD9}" dt="2023-07-21T12:26:39.545" v="4144" actId="700"/>
          <ac:spMkLst>
            <pc:docMk/>
            <pc:sldMk cId="53826924" sldId="11535"/>
            <ac:spMk id="3" creationId="{60E2F8BB-5F82-7D75-6F41-5E3EAD06F814}"/>
          </ac:spMkLst>
        </pc:spChg>
        <pc:spChg chg="del mod ord">
          <ac:chgData name="SIMMANCE, Tim (NHS BEDFORDSHIRE, LUTON AND MILTON KEYNES ICB - M1J4Y)" userId="0a3d0d3f-8238-4246-898e-a99788737d98" providerId="ADAL" clId="{6D677369-0CE9-4680-AAB7-AE8504BCDBD9}" dt="2023-07-21T12:26:41.947" v="4145" actId="478"/>
          <ac:spMkLst>
            <pc:docMk/>
            <pc:sldMk cId="53826924" sldId="11535"/>
            <ac:spMk id="4" creationId="{F0C34385-581C-EE2A-8DDC-0536637413EF}"/>
          </ac:spMkLst>
        </pc:spChg>
        <pc:spChg chg="del mod ord">
          <ac:chgData name="SIMMANCE, Tim (NHS BEDFORDSHIRE, LUTON AND MILTON KEYNES ICB - M1J4Y)" userId="0a3d0d3f-8238-4246-898e-a99788737d98" providerId="ADAL" clId="{6D677369-0CE9-4680-AAB7-AE8504BCDBD9}" dt="2023-07-21T12:26:43.206" v="4146" actId="478"/>
          <ac:spMkLst>
            <pc:docMk/>
            <pc:sldMk cId="53826924" sldId="11535"/>
            <ac:spMk id="5" creationId="{1DAD904D-0184-0584-6EC7-33207A4609CD}"/>
          </ac:spMkLst>
        </pc:spChg>
        <pc:spChg chg="add mod">
          <ac:chgData name="SIMMANCE, Tim (NHS BEDFORDSHIRE, LUTON AND MILTON KEYNES ICB - M1J4Y)" userId="0a3d0d3f-8238-4246-898e-a99788737d98" providerId="ADAL" clId="{6D677369-0CE9-4680-AAB7-AE8504BCDBD9}" dt="2023-07-21T12:29:55.876" v="4182" actId="1076"/>
          <ac:spMkLst>
            <pc:docMk/>
            <pc:sldMk cId="53826924" sldId="11535"/>
            <ac:spMk id="14" creationId="{15F30429-DCD6-CB09-FBF1-DDC9BB093D88}"/>
          </ac:spMkLst>
        </pc:spChg>
        <pc:spChg chg="add mod">
          <ac:chgData name="SIMMANCE, Tim (NHS BEDFORDSHIRE, LUTON AND MILTON KEYNES ICB - M1J4Y)" userId="0a3d0d3f-8238-4246-898e-a99788737d98" providerId="ADAL" clId="{6D677369-0CE9-4680-AAB7-AE8504BCDBD9}" dt="2023-07-21T12:29:59.293" v="4183" actId="1076"/>
          <ac:spMkLst>
            <pc:docMk/>
            <pc:sldMk cId="53826924" sldId="11535"/>
            <ac:spMk id="15" creationId="{336BF08B-32EC-936D-C156-1E067B0833A7}"/>
          </ac:spMkLst>
        </pc:spChg>
        <pc:spChg chg="add mod">
          <ac:chgData name="SIMMANCE, Tim (NHS BEDFORDSHIRE, LUTON AND MILTON KEYNES ICB - M1J4Y)" userId="0a3d0d3f-8238-4246-898e-a99788737d98" providerId="ADAL" clId="{6D677369-0CE9-4680-AAB7-AE8504BCDBD9}" dt="2023-07-21T12:30:01.880" v="4184" actId="1076"/>
          <ac:spMkLst>
            <pc:docMk/>
            <pc:sldMk cId="53826924" sldId="11535"/>
            <ac:spMk id="16" creationId="{A1349195-87B8-D15A-0990-E21EB90E4E89}"/>
          </ac:spMkLst>
        </pc:spChg>
        <pc:spChg chg="add mod">
          <ac:chgData name="SIMMANCE, Tim (NHS BEDFORDSHIRE, LUTON AND MILTON KEYNES ICB - M1J4Y)" userId="0a3d0d3f-8238-4246-898e-a99788737d98" providerId="ADAL" clId="{6D677369-0CE9-4680-AAB7-AE8504BCDBD9}" dt="2023-07-21T12:30:05.248" v="4185" actId="1076"/>
          <ac:spMkLst>
            <pc:docMk/>
            <pc:sldMk cId="53826924" sldId="11535"/>
            <ac:spMk id="17" creationId="{C223C7DC-3922-D10E-FA13-3F615CE3E608}"/>
          </ac:spMkLst>
        </pc:spChg>
        <pc:picChg chg="add mod">
          <ac:chgData name="SIMMANCE, Tim (NHS BEDFORDSHIRE, LUTON AND MILTON KEYNES ICB - M1J4Y)" userId="0a3d0d3f-8238-4246-898e-a99788737d98" providerId="ADAL" clId="{6D677369-0CE9-4680-AAB7-AE8504BCDBD9}" dt="2023-07-21T12:29:51.627" v="4181" actId="1076"/>
          <ac:picMkLst>
            <pc:docMk/>
            <pc:sldMk cId="53826924" sldId="11535"/>
            <ac:picMk id="7" creationId="{8FC5EB03-7AD3-8E47-65D0-BEB40EF44949}"/>
          </ac:picMkLst>
        </pc:picChg>
        <pc:picChg chg="add mod">
          <ac:chgData name="SIMMANCE, Tim (NHS BEDFORDSHIRE, LUTON AND MILTON KEYNES ICB - M1J4Y)" userId="0a3d0d3f-8238-4246-898e-a99788737d98" providerId="ADAL" clId="{6D677369-0CE9-4680-AAB7-AE8504BCDBD9}" dt="2023-07-21T12:27:39.049" v="4166" actId="1076"/>
          <ac:picMkLst>
            <pc:docMk/>
            <pc:sldMk cId="53826924" sldId="11535"/>
            <ac:picMk id="9" creationId="{433D69EB-5B5E-F7C1-D3EC-B0B15C1AF621}"/>
          </ac:picMkLst>
        </pc:picChg>
        <pc:picChg chg="add mod ord">
          <ac:chgData name="SIMMANCE, Tim (NHS BEDFORDSHIRE, LUTON AND MILTON KEYNES ICB - M1J4Y)" userId="0a3d0d3f-8238-4246-898e-a99788737d98" providerId="ADAL" clId="{6D677369-0CE9-4680-AAB7-AE8504BCDBD9}" dt="2023-07-21T12:27:33.162" v="4165" actId="171"/>
          <ac:picMkLst>
            <pc:docMk/>
            <pc:sldMk cId="53826924" sldId="11535"/>
            <ac:picMk id="11" creationId="{01503F27-438C-5903-B43E-02543BD80F0B}"/>
          </ac:picMkLst>
        </pc:picChg>
        <pc:picChg chg="add mod ord">
          <ac:chgData name="SIMMANCE, Tim (NHS BEDFORDSHIRE, LUTON AND MILTON KEYNES ICB - M1J4Y)" userId="0a3d0d3f-8238-4246-898e-a99788737d98" providerId="ADAL" clId="{6D677369-0CE9-4680-AAB7-AE8504BCDBD9}" dt="2023-07-21T12:27:33.162" v="4165" actId="171"/>
          <ac:picMkLst>
            <pc:docMk/>
            <pc:sldMk cId="53826924" sldId="11535"/>
            <ac:picMk id="13" creationId="{961F01CE-C4D7-AA86-544D-0C362AC24B17}"/>
          </ac:picMkLst>
        </pc:picChg>
      </pc:sldChg>
      <pc:sldChg chg="add del">
        <pc:chgData name="SIMMANCE, Tim (NHS BEDFORDSHIRE, LUTON AND MILTON KEYNES ICB - M1J4Y)" userId="0a3d0d3f-8238-4246-898e-a99788737d98" providerId="ADAL" clId="{6D677369-0CE9-4680-AAB7-AE8504BCDBD9}" dt="2023-07-21T12:40:48.935" v="4193"/>
        <pc:sldMkLst>
          <pc:docMk/>
          <pc:sldMk cId="938422621" sldId="11536"/>
        </pc:sldMkLst>
      </pc:sldChg>
      <pc:sldChg chg="addSp delSp modSp new mod">
        <pc:chgData name="SIMMANCE, Tim (NHS BEDFORDSHIRE, LUTON AND MILTON KEYNES ICB - M1J4Y)" userId="0a3d0d3f-8238-4246-898e-a99788737d98" providerId="ADAL" clId="{6D677369-0CE9-4680-AAB7-AE8504BCDBD9}" dt="2023-07-21T13:22:06.246" v="4242" actId="1076"/>
        <pc:sldMkLst>
          <pc:docMk/>
          <pc:sldMk cId="4119189749" sldId="11536"/>
        </pc:sldMkLst>
        <pc:spChg chg="del">
          <ac:chgData name="SIMMANCE, Tim (NHS BEDFORDSHIRE, LUTON AND MILTON KEYNES ICB - M1J4Y)" userId="0a3d0d3f-8238-4246-898e-a99788737d98" providerId="ADAL" clId="{6D677369-0CE9-4680-AAB7-AE8504BCDBD9}" dt="2023-07-21T13:20:43.120" v="4195" actId="931"/>
          <ac:spMkLst>
            <pc:docMk/>
            <pc:sldMk cId="4119189749" sldId="11536"/>
            <ac:spMk id="3" creationId="{FD57CDC0-F7E4-0BD2-E0FD-062DB2488A9D}"/>
          </ac:spMkLst>
        </pc:spChg>
        <pc:spChg chg="del">
          <ac:chgData name="SIMMANCE, Tim (NHS BEDFORDSHIRE, LUTON AND MILTON KEYNES ICB - M1J4Y)" userId="0a3d0d3f-8238-4246-898e-a99788737d98" providerId="ADAL" clId="{6D677369-0CE9-4680-AAB7-AE8504BCDBD9}" dt="2023-07-21T13:21:41.671" v="4203" actId="478"/>
          <ac:spMkLst>
            <pc:docMk/>
            <pc:sldMk cId="4119189749" sldId="11536"/>
            <ac:spMk id="4" creationId="{4C77D2E4-5F96-6E26-9732-FBE6AA31BB15}"/>
          </ac:spMkLst>
        </pc:spChg>
        <pc:spChg chg="add mod">
          <ac:chgData name="SIMMANCE, Tim (NHS BEDFORDSHIRE, LUTON AND MILTON KEYNES ICB - M1J4Y)" userId="0a3d0d3f-8238-4246-898e-a99788737d98" providerId="ADAL" clId="{6D677369-0CE9-4680-AAB7-AE8504BCDBD9}" dt="2023-07-21T13:22:06.246" v="4242" actId="1076"/>
          <ac:spMkLst>
            <pc:docMk/>
            <pc:sldMk cId="4119189749" sldId="11536"/>
            <ac:spMk id="8" creationId="{2F019A7A-80FB-DFC7-E779-EEF8DDF55952}"/>
          </ac:spMkLst>
        </pc:spChg>
        <pc:picChg chg="add mod modCrop">
          <ac:chgData name="SIMMANCE, Tim (NHS BEDFORDSHIRE, LUTON AND MILTON KEYNES ICB - M1J4Y)" userId="0a3d0d3f-8238-4246-898e-a99788737d98" providerId="ADAL" clId="{6D677369-0CE9-4680-AAB7-AE8504BCDBD9}" dt="2023-07-21T13:21:25.798" v="4202" actId="732"/>
          <ac:picMkLst>
            <pc:docMk/>
            <pc:sldMk cId="4119189749" sldId="11536"/>
            <ac:picMk id="7" creationId="{B0417E96-0073-549A-4523-A0AC03401001}"/>
          </ac:picMkLst>
        </pc:picChg>
      </pc:sldChg>
      <pc:sldChg chg="add del">
        <pc:chgData name="SIMMANCE, Tim (NHS BEDFORDSHIRE, LUTON AND MILTON KEYNES ICB - M1J4Y)" userId="0a3d0d3f-8238-4246-898e-a99788737d98" providerId="ADAL" clId="{6D677369-0CE9-4680-AAB7-AE8504BCDBD9}" dt="2023-07-21T12:40:48.049" v="4192"/>
        <pc:sldMkLst>
          <pc:docMk/>
          <pc:sldMk cId="2657345149" sldId="11537"/>
        </pc:sldMkLst>
      </pc:sldChg>
      <pc:sldChg chg="add del">
        <pc:chgData name="SIMMANCE, Tim (NHS BEDFORDSHIRE, LUTON AND MILTON KEYNES ICB - M1J4Y)" userId="0a3d0d3f-8238-4246-898e-a99788737d98" providerId="ADAL" clId="{6D677369-0CE9-4680-AAB7-AE8504BCDBD9}" dt="2023-07-21T12:40:47.972" v="4191"/>
        <pc:sldMkLst>
          <pc:docMk/>
          <pc:sldMk cId="407242763" sldId="11538"/>
        </pc:sldMkLst>
      </pc:sldChg>
      <pc:sldChg chg="add del">
        <pc:chgData name="SIMMANCE, Tim (NHS BEDFORDSHIRE, LUTON AND MILTON KEYNES ICB - M1J4Y)" userId="0a3d0d3f-8238-4246-898e-a99788737d98" providerId="ADAL" clId="{6D677369-0CE9-4680-AAB7-AE8504BCDBD9}" dt="2023-07-21T12:40:47.118" v="4190"/>
        <pc:sldMkLst>
          <pc:docMk/>
          <pc:sldMk cId="64768763" sldId="11539"/>
        </pc:sldMkLst>
      </pc:sldChg>
      <pc:sldMasterChg chg="modSldLayout">
        <pc:chgData name="SIMMANCE, Tim (NHS BEDFORDSHIRE, LUTON AND MILTON KEYNES ICB - M1J4Y)" userId="0a3d0d3f-8238-4246-898e-a99788737d98" providerId="ADAL" clId="{6D677369-0CE9-4680-AAB7-AE8504BCDBD9}" dt="2023-07-19T12:08:29.218" v="3477" actId="478"/>
        <pc:sldMasterMkLst>
          <pc:docMk/>
          <pc:sldMasterMk cId="945396687" sldId="2147483648"/>
        </pc:sldMasterMkLst>
        <pc:sldLayoutChg chg="delSp">
          <pc:chgData name="SIMMANCE, Tim (NHS BEDFORDSHIRE, LUTON AND MILTON KEYNES ICB - M1J4Y)" userId="0a3d0d3f-8238-4246-898e-a99788737d98" providerId="ADAL" clId="{6D677369-0CE9-4680-AAB7-AE8504BCDBD9}" dt="2023-07-19T12:08:29.218" v="3477" actId="478"/>
          <pc:sldLayoutMkLst>
            <pc:docMk/>
            <pc:sldMasterMk cId="945396687" sldId="2147483648"/>
            <pc:sldLayoutMk cId="1117162663" sldId="2147483649"/>
          </pc:sldLayoutMkLst>
          <pc:picChg chg="del">
            <ac:chgData name="SIMMANCE, Tim (NHS BEDFORDSHIRE, LUTON AND MILTON KEYNES ICB - M1J4Y)" userId="0a3d0d3f-8238-4246-898e-a99788737d98" providerId="ADAL" clId="{6D677369-0CE9-4680-AAB7-AE8504BCDBD9}" dt="2023-07-19T12:08:29.218" v="3477" actId="478"/>
            <ac:picMkLst>
              <pc:docMk/>
              <pc:sldMasterMk cId="945396687" sldId="2147483648"/>
              <pc:sldLayoutMk cId="1117162663" sldId="2147483649"/>
              <ac:picMk id="1028" creationId="{00000000-0000-0000-0000-000000000000}"/>
            </ac:picMkLst>
          </pc:picChg>
        </pc:sldLayoutChg>
        <pc:sldLayoutChg chg="setBg">
          <pc:chgData name="SIMMANCE, Tim (NHS BEDFORDSHIRE, LUTON AND MILTON KEYNES ICB - M1J4Y)" userId="0a3d0d3f-8238-4246-898e-a99788737d98" providerId="ADAL" clId="{6D677369-0CE9-4680-AAB7-AE8504BCDBD9}" dt="2023-07-19T11:37:19.164" v="2857" actId="18331"/>
          <pc:sldLayoutMkLst>
            <pc:docMk/>
            <pc:sldMasterMk cId="945396687" sldId="2147483648"/>
            <pc:sldLayoutMk cId="166214014" sldId="2147483660"/>
          </pc:sldLayoutMkLst>
        </pc:sldLayoutChg>
        <pc:sldLayoutChg chg="setBg">
          <pc:chgData name="SIMMANCE, Tim (NHS BEDFORDSHIRE, LUTON AND MILTON KEYNES ICB - M1J4Y)" userId="0a3d0d3f-8238-4246-898e-a99788737d98" providerId="ADAL" clId="{6D677369-0CE9-4680-AAB7-AE8504BCDBD9}" dt="2023-07-19T11:37:19.164" v="2857" actId="18331"/>
          <pc:sldLayoutMkLst>
            <pc:docMk/>
            <pc:sldMasterMk cId="945396687" sldId="2147483648"/>
            <pc:sldLayoutMk cId="1249882398" sldId="2147483661"/>
          </pc:sldLayoutMkLst>
        </pc:sldLayoutChg>
        <pc:sldLayoutChg chg="setBg">
          <pc:chgData name="SIMMANCE, Tim (NHS BEDFORDSHIRE, LUTON AND MILTON KEYNES ICB - M1J4Y)" userId="0a3d0d3f-8238-4246-898e-a99788737d98" providerId="ADAL" clId="{6D677369-0CE9-4680-AAB7-AE8504BCDBD9}" dt="2023-07-19T11:37:19.164" v="2857" actId="18331"/>
          <pc:sldLayoutMkLst>
            <pc:docMk/>
            <pc:sldMasterMk cId="945396687" sldId="2147483648"/>
            <pc:sldLayoutMk cId="2449487670" sldId="2147483662"/>
          </pc:sldLayoutMkLst>
        </pc:sldLayoutChg>
        <pc:sldLayoutChg chg="setBg">
          <pc:chgData name="SIMMANCE, Tim (NHS BEDFORDSHIRE, LUTON AND MILTON KEYNES ICB - M1J4Y)" userId="0a3d0d3f-8238-4246-898e-a99788737d98" providerId="ADAL" clId="{6D677369-0CE9-4680-AAB7-AE8504BCDBD9}" dt="2023-07-19T11:37:19.164" v="2857" actId="18331"/>
          <pc:sldLayoutMkLst>
            <pc:docMk/>
            <pc:sldMasterMk cId="945396687" sldId="2147483648"/>
            <pc:sldLayoutMk cId="162758463" sldId="2147483663"/>
          </pc:sldLayoutMkLst>
        </pc:sldLayoutChg>
        <pc:sldLayoutChg chg="setBg">
          <pc:chgData name="SIMMANCE, Tim (NHS BEDFORDSHIRE, LUTON AND MILTON KEYNES ICB - M1J4Y)" userId="0a3d0d3f-8238-4246-898e-a99788737d98" providerId="ADAL" clId="{6D677369-0CE9-4680-AAB7-AE8504BCDBD9}" dt="2023-07-19T11:37:19.164" v="2857" actId="18331"/>
          <pc:sldLayoutMkLst>
            <pc:docMk/>
            <pc:sldMasterMk cId="945396687" sldId="2147483648"/>
            <pc:sldLayoutMk cId="3239586090" sldId="2147483664"/>
          </pc:sldLayoutMkLst>
        </pc:sldLayoutChg>
        <pc:sldLayoutChg chg="setBg">
          <pc:chgData name="SIMMANCE, Tim (NHS BEDFORDSHIRE, LUTON AND MILTON KEYNES ICB - M1J4Y)" userId="0a3d0d3f-8238-4246-898e-a99788737d98" providerId="ADAL" clId="{6D677369-0CE9-4680-AAB7-AE8504BCDBD9}" dt="2023-07-19T11:37:19.164" v="2857" actId="18331"/>
          <pc:sldLayoutMkLst>
            <pc:docMk/>
            <pc:sldMasterMk cId="945396687" sldId="2147483648"/>
            <pc:sldLayoutMk cId="2510086839" sldId="2147483665"/>
          </pc:sldLayoutMkLst>
        </pc:sldLayoutChg>
        <pc:sldLayoutChg chg="setBg">
          <pc:chgData name="SIMMANCE, Tim (NHS BEDFORDSHIRE, LUTON AND MILTON KEYNES ICB - M1J4Y)" userId="0a3d0d3f-8238-4246-898e-a99788737d98" providerId="ADAL" clId="{6D677369-0CE9-4680-AAB7-AE8504BCDBD9}" dt="2023-07-19T11:37:19.164" v="2857" actId="18331"/>
          <pc:sldLayoutMkLst>
            <pc:docMk/>
            <pc:sldMasterMk cId="945396687" sldId="2147483648"/>
            <pc:sldLayoutMk cId="2202341009" sldId="2147483666"/>
          </pc:sldLayoutMkLst>
        </pc:sldLayoutChg>
        <pc:sldLayoutChg chg="setBg">
          <pc:chgData name="SIMMANCE, Tim (NHS BEDFORDSHIRE, LUTON AND MILTON KEYNES ICB - M1J4Y)" userId="0a3d0d3f-8238-4246-898e-a99788737d98" providerId="ADAL" clId="{6D677369-0CE9-4680-AAB7-AE8504BCDBD9}" dt="2023-07-19T11:37:19.164" v="2857" actId="18331"/>
          <pc:sldLayoutMkLst>
            <pc:docMk/>
            <pc:sldMasterMk cId="945396687" sldId="2147483648"/>
            <pc:sldLayoutMk cId="2679395940" sldId="2147483667"/>
          </pc:sldLayoutMkLst>
        </pc:sldLayoutChg>
        <pc:sldLayoutChg chg="setBg">
          <pc:chgData name="SIMMANCE, Tim (NHS BEDFORDSHIRE, LUTON AND MILTON KEYNES ICB - M1J4Y)" userId="0a3d0d3f-8238-4246-898e-a99788737d98" providerId="ADAL" clId="{6D677369-0CE9-4680-AAB7-AE8504BCDBD9}" dt="2023-07-19T11:37:19.164" v="2857" actId="18331"/>
          <pc:sldLayoutMkLst>
            <pc:docMk/>
            <pc:sldMasterMk cId="945396687" sldId="2147483648"/>
            <pc:sldLayoutMk cId="187675390" sldId="2147483668"/>
          </pc:sldLayoutMkLst>
        </pc:sldLayoutChg>
        <pc:sldLayoutChg chg="setBg">
          <pc:chgData name="SIMMANCE, Tim (NHS BEDFORDSHIRE, LUTON AND MILTON KEYNES ICB - M1J4Y)" userId="0a3d0d3f-8238-4246-898e-a99788737d98" providerId="ADAL" clId="{6D677369-0CE9-4680-AAB7-AE8504BCDBD9}" dt="2023-07-19T11:37:19.164" v="2857" actId="18331"/>
          <pc:sldLayoutMkLst>
            <pc:docMk/>
            <pc:sldMasterMk cId="945396687" sldId="2147483648"/>
            <pc:sldLayoutMk cId="3798530485" sldId="2147483669"/>
          </pc:sldLayoutMkLst>
        </pc:sldLayoutChg>
        <pc:sldLayoutChg chg="setBg">
          <pc:chgData name="SIMMANCE, Tim (NHS BEDFORDSHIRE, LUTON AND MILTON KEYNES ICB - M1J4Y)" userId="0a3d0d3f-8238-4246-898e-a99788737d98" providerId="ADAL" clId="{6D677369-0CE9-4680-AAB7-AE8504BCDBD9}" dt="2023-07-19T11:37:19.164" v="2857" actId="18331"/>
          <pc:sldLayoutMkLst>
            <pc:docMk/>
            <pc:sldMasterMk cId="945396687" sldId="2147483648"/>
            <pc:sldLayoutMk cId="1530165768" sldId="2147483670"/>
          </pc:sldLayoutMkLst>
        </pc:sldLayoutChg>
        <pc:sldLayoutChg chg="setBg">
          <pc:chgData name="SIMMANCE, Tim (NHS BEDFORDSHIRE, LUTON AND MILTON KEYNES ICB - M1J4Y)" userId="0a3d0d3f-8238-4246-898e-a99788737d98" providerId="ADAL" clId="{6D677369-0CE9-4680-AAB7-AE8504BCDBD9}" dt="2023-07-19T11:37:19.164" v="2857" actId="18331"/>
          <pc:sldLayoutMkLst>
            <pc:docMk/>
            <pc:sldMasterMk cId="945396687" sldId="2147483648"/>
            <pc:sldLayoutMk cId="1518420498" sldId="2147483671"/>
          </pc:sldLayoutMkLst>
        </pc:sldLayoutChg>
        <pc:sldLayoutChg chg="setBg">
          <pc:chgData name="SIMMANCE, Tim (NHS BEDFORDSHIRE, LUTON AND MILTON KEYNES ICB - M1J4Y)" userId="0a3d0d3f-8238-4246-898e-a99788737d98" providerId="ADAL" clId="{6D677369-0CE9-4680-AAB7-AE8504BCDBD9}" dt="2023-07-19T11:37:19.164" v="2857" actId="18331"/>
          <pc:sldLayoutMkLst>
            <pc:docMk/>
            <pc:sldMasterMk cId="945396687" sldId="2147483648"/>
            <pc:sldLayoutMk cId="4014467574" sldId="2147483672"/>
          </pc:sldLayoutMkLst>
        </pc:sldLayoutChg>
      </pc:sldMasterChg>
    </pc:docChg>
  </pc:docChgLst>
  <pc:docChgLst>
    <pc:chgData name="SIMMANCE, Tim (NHS BEDFORDSHIRE, LUTON AND MILTON KEYNES ICB - M1J4Y)" userId="0a3d0d3f-8238-4246-898e-a99788737d98" providerId="ADAL" clId="{DFEC9AAC-C796-4FD9-9AEB-A5CF501D300E}"/>
    <pc:docChg chg="delSld">
      <pc:chgData name="SIMMANCE, Tim (NHS BEDFORDSHIRE, LUTON AND MILTON KEYNES ICB - M1J4Y)" userId="0a3d0d3f-8238-4246-898e-a99788737d98" providerId="ADAL" clId="{DFEC9AAC-C796-4FD9-9AEB-A5CF501D300E}" dt="2023-07-25T10:16:42.631" v="0" actId="47"/>
      <pc:docMkLst>
        <pc:docMk/>
      </pc:docMkLst>
      <pc:sldChg chg="del">
        <pc:chgData name="SIMMANCE, Tim (NHS BEDFORDSHIRE, LUTON AND MILTON KEYNES ICB - M1J4Y)" userId="0a3d0d3f-8238-4246-898e-a99788737d98" providerId="ADAL" clId="{DFEC9AAC-C796-4FD9-9AEB-A5CF501D300E}" dt="2023-07-25T10:16:42.631" v="0" actId="47"/>
        <pc:sldMkLst>
          <pc:docMk/>
          <pc:sldMk cId="3588089226" sldId="11532"/>
        </pc:sldMkLst>
      </pc:sldChg>
    </pc:docChg>
  </pc:docChgLst>
  <pc:docChgLst>
    <pc:chgData name="SIMMANCE, Tim (NHS BEDFORDSHIRE, LUTON AND MILTON KEYNES ICB - M1J4Y)" userId="0a3d0d3f-8238-4246-898e-a99788737d98" providerId="ADAL" clId="{3F525F2F-B240-42D0-9402-9B26BA1F1CD6}"/>
    <pc:docChg chg="undo redo custSel addSld delSld modSld sldOrd">
      <pc:chgData name="SIMMANCE, Tim (NHS BEDFORDSHIRE, LUTON AND MILTON KEYNES ICB - M1J4Y)" userId="0a3d0d3f-8238-4246-898e-a99788737d98" providerId="ADAL" clId="{3F525F2F-B240-42D0-9402-9B26BA1F1CD6}" dt="2023-07-26T12:01:31.748" v="7100" actId="113"/>
      <pc:docMkLst>
        <pc:docMk/>
      </pc:docMkLst>
      <pc:sldChg chg="modSp add mod">
        <pc:chgData name="SIMMANCE, Tim (NHS BEDFORDSHIRE, LUTON AND MILTON KEYNES ICB - M1J4Y)" userId="0a3d0d3f-8238-4246-898e-a99788737d98" providerId="ADAL" clId="{3F525F2F-B240-42D0-9402-9B26BA1F1CD6}" dt="2023-07-26T11:47:08.249" v="6142" actId="20577"/>
        <pc:sldMkLst>
          <pc:docMk/>
          <pc:sldMk cId="1868982984" sldId="300"/>
        </pc:sldMkLst>
        <pc:spChg chg="mod">
          <ac:chgData name="SIMMANCE, Tim (NHS BEDFORDSHIRE, LUTON AND MILTON KEYNES ICB - M1J4Y)" userId="0a3d0d3f-8238-4246-898e-a99788737d98" providerId="ADAL" clId="{3F525F2F-B240-42D0-9402-9B26BA1F1CD6}" dt="2023-07-26T11:47:08.249" v="6142" actId="20577"/>
          <ac:spMkLst>
            <pc:docMk/>
            <pc:sldMk cId="1868982984" sldId="300"/>
            <ac:spMk id="7" creationId="{00000000-0000-0000-0000-000000000000}"/>
          </ac:spMkLst>
        </pc:spChg>
        <pc:spChg chg="mod">
          <ac:chgData name="SIMMANCE, Tim (NHS BEDFORDSHIRE, LUTON AND MILTON KEYNES ICB - M1J4Y)" userId="0a3d0d3f-8238-4246-898e-a99788737d98" providerId="ADAL" clId="{3F525F2F-B240-42D0-9402-9B26BA1F1CD6}" dt="2023-07-25T10:36:21.915" v="2188" actId="1076"/>
          <ac:spMkLst>
            <pc:docMk/>
            <pc:sldMk cId="1868982984" sldId="300"/>
            <ac:spMk id="11" creationId="{00000000-0000-0000-0000-000000000000}"/>
          </ac:spMkLst>
        </pc:spChg>
      </pc:sldChg>
      <pc:sldChg chg="addSp modSp mod">
        <pc:chgData name="SIMMANCE, Tim (NHS BEDFORDSHIRE, LUTON AND MILTON KEYNES ICB - M1J4Y)" userId="0a3d0d3f-8238-4246-898e-a99788737d98" providerId="ADAL" clId="{3F525F2F-B240-42D0-9402-9B26BA1F1CD6}" dt="2023-07-26T12:01:31.748" v="7100" actId="113"/>
        <pc:sldMkLst>
          <pc:docMk/>
          <pc:sldMk cId="652459955" sldId="11488"/>
        </pc:sldMkLst>
        <pc:spChg chg="add mod">
          <ac:chgData name="SIMMANCE, Tim (NHS BEDFORDSHIRE, LUTON AND MILTON KEYNES ICB - M1J4Y)" userId="0a3d0d3f-8238-4246-898e-a99788737d98" providerId="ADAL" clId="{3F525F2F-B240-42D0-9402-9B26BA1F1CD6}" dt="2023-07-26T12:01:31.748" v="7100" actId="113"/>
          <ac:spMkLst>
            <pc:docMk/>
            <pc:sldMk cId="652459955" sldId="11488"/>
            <ac:spMk id="3" creationId="{3BE46DF9-E936-7D3A-D2DB-42D1C7C0A5AF}"/>
          </ac:spMkLst>
        </pc:spChg>
        <pc:spChg chg="add mod">
          <ac:chgData name="SIMMANCE, Tim (NHS BEDFORDSHIRE, LUTON AND MILTON KEYNES ICB - M1J4Y)" userId="0a3d0d3f-8238-4246-898e-a99788737d98" providerId="ADAL" clId="{3F525F2F-B240-42D0-9402-9B26BA1F1CD6}" dt="2023-07-25T15:50:11.555" v="2970" actId="1076"/>
          <ac:spMkLst>
            <pc:docMk/>
            <pc:sldMk cId="652459955" sldId="11488"/>
            <ac:spMk id="4" creationId="{03CA5A50-BD4F-3677-1AA0-F67E3B53D956}"/>
          </ac:spMkLst>
        </pc:spChg>
        <pc:picChg chg="mod">
          <ac:chgData name="SIMMANCE, Tim (NHS BEDFORDSHIRE, LUTON AND MILTON KEYNES ICB - M1J4Y)" userId="0a3d0d3f-8238-4246-898e-a99788737d98" providerId="ADAL" clId="{3F525F2F-B240-42D0-9402-9B26BA1F1CD6}" dt="2023-07-25T15:50:17.165" v="2973" actId="1076"/>
          <ac:picMkLst>
            <pc:docMk/>
            <pc:sldMk cId="652459955" sldId="11488"/>
            <ac:picMk id="9" creationId="{C466D556-72A8-299C-3B63-DBBC7DC30053}"/>
          </ac:picMkLst>
        </pc:picChg>
      </pc:sldChg>
      <pc:sldChg chg="addSp delSp modSp mod modClrScheme chgLayout">
        <pc:chgData name="SIMMANCE, Tim (NHS BEDFORDSHIRE, LUTON AND MILTON KEYNES ICB - M1J4Y)" userId="0a3d0d3f-8238-4246-898e-a99788737d98" providerId="ADAL" clId="{3F525F2F-B240-42D0-9402-9B26BA1F1CD6}" dt="2023-07-26T11:46:59.921" v="6139" actId="14100"/>
        <pc:sldMkLst>
          <pc:docMk/>
          <pc:sldMk cId="817986607" sldId="11509"/>
        </pc:sldMkLst>
        <pc:spChg chg="mod ord">
          <ac:chgData name="SIMMANCE, Tim (NHS BEDFORDSHIRE, LUTON AND MILTON KEYNES ICB - M1J4Y)" userId="0a3d0d3f-8238-4246-898e-a99788737d98" providerId="ADAL" clId="{3F525F2F-B240-42D0-9402-9B26BA1F1CD6}" dt="2023-07-26T11:46:55.329" v="6137" actId="20577"/>
          <ac:spMkLst>
            <pc:docMk/>
            <pc:sldMk cId="817986607" sldId="11509"/>
            <ac:spMk id="2" creationId="{71473C82-B83A-46CE-8A9F-8398E037E4A9}"/>
          </ac:spMkLst>
        </pc:spChg>
        <pc:spChg chg="add del mod ord">
          <ac:chgData name="SIMMANCE, Tim (NHS BEDFORDSHIRE, LUTON AND MILTON KEYNES ICB - M1J4Y)" userId="0a3d0d3f-8238-4246-898e-a99788737d98" providerId="ADAL" clId="{3F525F2F-B240-42D0-9402-9B26BA1F1CD6}" dt="2023-07-26T11:31:24.726" v="5535" actId="700"/>
          <ac:spMkLst>
            <pc:docMk/>
            <pc:sldMk cId="817986607" sldId="11509"/>
            <ac:spMk id="3" creationId="{1EC417D4-1473-89B4-6A3C-37B1507562D0}"/>
          </ac:spMkLst>
        </pc:spChg>
        <pc:spChg chg="add del mod ord">
          <ac:chgData name="SIMMANCE, Tim (NHS BEDFORDSHIRE, LUTON AND MILTON KEYNES ICB - M1J4Y)" userId="0a3d0d3f-8238-4246-898e-a99788737d98" providerId="ADAL" clId="{3F525F2F-B240-42D0-9402-9B26BA1F1CD6}" dt="2023-07-26T11:31:24.726" v="5535" actId="700"/>
          <ac:spMkLst>
            <pc:docMk/>
            <pc:sldMk cId="817986607" sldId="11509"/>
            <ac:spMk id="4" creationId="{2CA88E45-A43E-906B-D025-D73B4F2FD935}"/>
          </ac:spMkLst>
        </pc:spChg>
        <pc:spChg chg="mod ord">
          <ac:chgData name="SIMMANCE, Tim (NHS BEDFORDSHIRE, LUTON AND MILTON KEYNES ICB - M1J4Y)" userId="0a3d0d3f-8238-4246-898e-a99788737d98" providerId="ADAL" clId="{3F525F2F-B240-42D0-9402-9B26BA1F1CD6}" dt="2023-07-26T11:35:48.915" v="5791" actId="700"/>
          <ac:spMkLst>
            <pc:docMk/>
            <pc:sldMk cId="817986607" sldId="11509"/>
            <ac:spMk id="5" creationId="{3F9253D4-FE65-D101-9389-92C87AC0F0A1}"/>
          </ac:spMkLst>
        </pc:spChg>
        <pc:spChg chg="add del mod ord">
          <ac:chgData name="SIMMANCE, Tim (NHS BEDFORDSHIRE, LUTON AND MILTON KEYNES ICB - M1J4Y)" userId="0a3d0d3f-8238-4246-898e-a99788737d98" providerId="ADAL" clId="{3F525F2F-B240-42D0-9402-9B26BA1F1CD6}" dt="2023-07-26T11:31:24.726" v="5535" actId="700"/>
          <ac:spMkLst>
            <pc:docMk/>
            <pc:sldMk cId="817986607" sldId="11509"/>
            <ac:spMk id="6" creationId="{0A88255A-8EC7-D5C7-E1E5-B9A9A97781E1}"/>
          </ac:spMkLst>
        </pc:spChg>
        <pc:spChg chg="add mod">
          <ac:chgData name="SIMMANCE, Tim (NHS BEDFORDSHIRE, LUTON AND MILTON KEYNES ICB - M1J4Y)" userId="0a3d0d3f-8238-4246-898e-a99788737d98" providerId="ADAL" clId="{3F525F2F-B240-42D0-9402-9B26BA1F1CD6}" dt="2023-07-26T11:36:16.539" v="5800" actId="6549"/>
          <ac:spMkLst>
            <pc:docMk/>
            <pc:sldMk cId="817986607" sldId="11509"/>
            <ac:spMk id="9" creationId="{CA46A46A-CF53-337E-30E3-3784D2F516D0}"/>
          </ac:spMkLst>
        </pc:spChg>
        <pc:spChg chg="add del mod ord">
          <ac:chgData name="SIMMANCE, Tim (NHS BEDFORDSHIRE, LUTON AND MILTON KEYNES ICB - M1J4Y)" userId="0a3d0d3f-8238-4246-898e-a99788737d98" providerId="ADAL" clId="{3F525F2F-B240-42D0-9402-9B26BA1F1CD6}" dt="2023-07-26T11:35:52.858" v="5792" actId="478"/>
          <ac:spMkLst>
            <pc:docMk/>
            <pc:sldMk cId="817986607" sldId="11509"/>
            <ac:spMk id="10" creationId="{B292CB1A-79C0-C780-E4A9-A790FC9A4D0D}"/>
          </ac:spMkLst>
        </pc:spChg>
        <pc:spChg chg="add del mod ord">
          <ac:chgData name="SIMMANCE, Tim (NHS BEDFORDSHIRE, LUTON AND MILTON KEYNES ICB - M1J4Y)" userId="0a3d0d3f-8238-4246-898e-a99788737d98" providerId="ADAL" clId="{3F525F2F-B240-42D0-9402-9B26BA1F1CD6}" dt="2023-07-26T11:35:55.026" v="5793" actId="478"/>
          <ac:spMkLst>
            <pc:docMk/>
            <pc:sldMk cId="817986607" sldId="11509"/>
            <ac:spMk id="11" creationId="{E7816F86-CBC0-4A80-0B52-4BA9F1CB6565}"/>
          </ac:spMkLst>
        </pc:spChg>
        <pc:picChg chg="mod">
          <ac:chgData name="SIMMANCE, Tim (NHS BEDFORDSHIRE, LUTON AND MILTON KEYNES ICB - M1J4Y)" userId="0a3d0d3f-8238-4246-898e-a99788737d98" providerId="ADAL" clId="{3F525F2F-B240-42D0-9402-9B26BA1F1CD6}" dt="2023-07-26T11:46:59.921" v="6139" actId="14100"/>
          <ac:picMkLst>
            <pc:docMk/>
            <pc:sldMk cId="817986607" sldId="11509"/>
            <ac:picMk id="7" creationId="{E60198A3-BFF0-6A75-123F-BA6521A302B8}"/>
          </ac:picMkLst>
        </pc:picChg>
      </pc:sldChg>
      <pc:sldChg chg="del">
        <pc:chgData name="SIMMANCE, Tim (NHS BEDFORDSHIRE, LUTON AND MILTON KEYNES ICB - M1J4Y)" userId="0a3d0d3f-8238-4246-898e-a99788737d98" providerId="ADAL" clId="{3F525F2F-B240-42D0-9402-9B26BA1F1CD6}" dt="2023-07-25T10:25:32.146" v="1211" actId="47"/>
        <pc:sldMkLst>
          <pc:docMk/>
          <pc:sldMk cId="571949703" sldId="11514"/>
        </pc:sldMkLst>
      </pc:sldChg>
      <pc:sldChg chg="modSp mod">
        <pc:chgData name="SIMMANCE, Tim (NHS BEDFORDSHIRE, LUTON AND MILTON KEYNES ICB - M1J4Y)" userId="0a3d0d3f-8238-4246-898e-a99788737d98" providerId="ADAL" clId="{3F525F2F-B240-42D0-9402-9B26BA1F1CD6}" dt="2023-07-25T15:50:36.218" v="2984" actId="403"/>
        <pc:sldMkLst>
          <pc:docMk/>
          <pc:sldMk cId="1997900671" sldId="11517"/>
        </pc:sldMkLst>
        <pc:spChg chg="mod">
          <ac:chgData name="SIMMANCE, Tim (NHS BEDFORDSHIRE, LUTON AND MILTON KEYNES ICB - M1J4Y)" userId="0a3d0d3f-8238-4246-898e-a99788737d98" providerId="ADAL" clId="{3F525F2F-B240-42D0-9402-9B26BA1F1CD6}" dt="2023-07-25T15:50:36.218" v="2984" actId="403"/>
          <ac:spMkLst>
            <pc:docMk/>
            <pc:sldMk cId="1997900671" sldId="11517"/>
            <ac:spMk id="2" creationId="{9E7DA62F-4B78-5C07-256D-00A17A0403CA}"/>
          </ac:spMkLst>
        </pc:spChg>
        <pc:graphicFrameChg chg="modGraphic">
          <ac:chgData name="SIMMANCE, Tim (NHS BEDFORDSHIRE, LUTON AND MILTON KEYNES ICB - M1J4Y)" userId="0a3d0d3f-8238-4246-898e-a99788737d98" providerId="ADAL" clId="{3F525F2F-B240-42D0-9402-9B26BA1F1CD6}" dt="2023-07-25T10:38:38.546" v="2504" actId="20577"/>
          <ac:graphicFrameMkLst>
            <pc:docMk/>
            <pc:sldMk cId="1997900671" sldId="11517"/>
            <ac:graphicFrameMk id="12" creationId="{666399B2-5BE7-656A-9283-D0F4E556F2DC}"/>
          </ac:graphicFrameMkLst>
        </pc:graphicFrameChg>
      </pc:sldChg>
      <pc:sldChg chg="addSp delSp modSp add del mod">
        <pc:chgData name="SIMMANCE, Tim (NHS BEDFORDSHIRE, LUTON AND MILTON KEYNES ICB - M1J4Y)" userId="0a3d0d3f-8238-4246-898e-a99788737d98" providerId="ADAL" clId="{3F525F2F-B240-42D0-9402-9B26BA1F1CD6}" dt="2023-07-26T09:52:26.278" v="4682" actId="1076"/>
        <pc:sldMkLst>
          <pc:docMk/>
          <pc:sldMk cId="3961741726" sldId="11519"/>
        </pc:sldMkLst>
        <pc:spChg chg="mod">
          <ac:chgData name="SIMMANCE, Tim (NHS BEDFORDSHIRE, LUTON AND MILTON KEYNES ICB - M1J4Y)" userId="0a3d0d3f-8238-4246-898e-a99788737d98" providerId="ADAL" clId="{3F525F2F-B240-42D0-9402-9B26BA1F1CD6}" dt="2023-07-26T09:52:17.319" v="4679" actId="14100"/>
          <ac:spMkLst>
            <pc:docMk/>
            <pc:sldMk cId="3961741726" sldId="11519"/>
            <ac:spMk id="2" creationId="{E814DC09-303F-9FF8-07CB-9E4876085593}"/>
          </ac:spMkLst>
        </pc:spChg>
        <pc:spChg chg="del">
          <ac:chgData name="SIMMANCE, Tim (NHS BEDFORDSHIRE, LUTON AND MILTON KEYNES ICB - M1J4Y)" userId="0a3d0d3f-8238-4246-898e-a99788737d98" providerId="ADAL" clId="{3F525F2F-B240-42D0-9402-9B26BA1F1CD6}" dt="2023-07-25T10:31:59.717" v="1511" actId="478"/>
          <ac:spMkLst>
            <pc:docMk/>
            <pc:sldMk cId="3961741726" sldId="11519"/>
            <ac:spMk id="6" creationId="{59C7A11D-C623-9ABC-ED78-D27E6D189943}"/>
          </ac:spMkLst>
        </pc:spChg>
        <pc:spChg chg="del">
          <ac:chgData name="SIMMANCE, Tim (NHS BEDFORDSHIRE, LUTON AND MILTON KEYNES ICB - M1J4Y)" userId="0a3d0d3f-8238-4246-898e-a99788737d98" providerId="ADAL" clId="{3F525F2F-B240-42D0-9402-9B26BA1F1CD6}" dt="2023-07-25T10:31:51.901" v="1485" actId="478"/>
          <ac:spMkLst>
            <pc:docMk/>
            <pc:sldMk cId="3961741726" sldId="11519"/>
            <ac:spMk id="12" creationId="{35D67BF7-030D-959C-22ED-17C50DDE0BC9}"/>
          </ac:spMkLst>
        </pc:spChg>
        <pc:graphicFrameChg chg="add del mod">
          <ac:chgData name="SIMMANCE, Tim (NHS BEDFORDSHIRE, LUTON AND MILTON KEYNES ICB - M1J4Y)" userId="0a3d0d3f-8238-4246-898e-a99788737d98" providerId="ADAL" clId="{3F525F2F-B240-42D0-9402-9B26BA1F1CD6}" dt="2023-07-26T09:52:21.716" v="4680" actId="21"/>
          <ac:graphicFrameMkLst>
            <pc:docMk/>
            <pc:sldMk cId="3961741726" sldId="11519"/>
            <ac:graphicFrameMk id="3" creationId="{7FF4CE4C-AA00-793C-7CE0-7D29253B1556}"/>
          </ac:graphicFrameMkLst>
        </pc:graphicFrameChg>
        <pc:picChg chg="add mod">
          <ac:chgData name="SIMMANCE, Tim (NHS BEDFORDSHIRE, LUTON AND MILTON KEYNES ICB - M1J4Y)" userId="0a3d0d3f-8238-4246-898e-a99788737d98" providerId="ADAL" clId="{3F525F2F-B240-42D0-9402-9B26BA1F1CD6}" dt="2023-07-26T09:52:26.278" v="4682" actId="1076"/>
          <ac:picMkLst>
            <pc:docMk/>
            <pc:sldMk cId="3961741726" sldId="11519"/>
            <ac:picMk id="6" creationId="{52183DA5-7235-4763-09B1-D0541ACBB7B9}"/>
          </ac:picMkLst>
        </pc:picChg>
        <pc:picChg chg="del">
          <ac:chgData name="SIMMANCE, Tim (NHS BEDFORDSHIRE, LUTON AND MILTON KEYNES ICB - M1J4Y)" userId="0a3d0d3f-8238-4246-898e-a99788737d98" providerId="ADAL" clId="{3F525F2F-B240-42D0-9402-9B26BA1F1CD6}" dt="2023-07-25T10:31:51.436" v="1484" actId="478"/>
          <ac:picMkLst>
            <pc:docMk/>
            <pc:sldMk cId="3961741726" sldId="11519"/>
            <ac:picMk id="8" creationId="{5EB8D465-4DDE-6981-837B-5D34A7046261}"/>
          </ac:picMkLst>
        </pc:picChg>
      </pc:sldChg>
      <pc:sldChg chg="del">
        <pc:chgData name="SIMMANCE, Tim (NHS BEDFORDSHIRE, LUTON AND MILTON KEYNES ICB - M1J4Y)" userId="0a3d0d3f-8238-4246-898e-a99788737d98" providerId="ADAL" clId="{3F525F2F-B240-42D0-9402-9B26BA1F1CD6}" dt="2023-07-25T10:21:52.748" v="730" actId="47"/>
        <pc:sldMkLst>
          <pc:docMk/>
          <pc:sldMk cId="2434048363" sldId="11520"/>
        </pc:sldMkLst>
      </pc:sldChg>
      <pc:sldChg chg="modSp add mod">
        <pc:chgData name="SIMMANCE, Tim (NHS BEDFORDSHIRE, LUTON AND MILTON KEYNES ICB - M1J4Y)" userId="0a3d0d3f-8238-4246-898e-a99788737d98" providerId="ADAL" clId="{3F525F2F-B240-42D0-9402-9B26BA1F1CD6}" dt="2023-07-26T09:36:23.081" v="4573" actId="404"/>
        <pc:sldMkLst>
          <pc:docMk/>
          <pc:sldMk cId="1415671045" sldId="11522"/>
        </pc:sldMkLst>
        <pc:spChg chg="mod">
          <ac:chgData name="SIMMANCE, Tim (NHS BEDFORDSHIRE, LUTON AND MILTON KEYNES ICB - M1J4Y)" userId="0a3d0d3f-8238-4246-898e-a99788737d98" providerId="ADAL" clId="{3F525F2F-B240-42D0-9402-9B26BA1F1CD6}" dt="2023-07-26T09:36:23.081" v="4573" actId="404"/>
          <ac:spMkLst>
            <pc:docMk/>
            <pc:sldMk cId="1415671045" sldId="11522"/>
            <ac:spMk id="2" creationId="{4117D9C8-072F-DEF8-63D6-45E0466D013C}"/>
          </ac:spMkLst>
        </pc:spChg>
      </pc:sldChg>
      <pc:sldChg chg="del">
        <pc:chgData name="SIMMANCE, Tim (NHS BEDFORDSHIRE, LUTON AND MILTON KEYNES ICB - M1J4Y)" userId="0a3d0d3f-8238-4246-898e-a99788737d98" providerId="ADAL" clId="{3F525F2F-B240-42D0-9402-9B26BA1F1CD6}" dt="2023-07-25T10:21:56.855" v="732" actId="47"/>
        <pc:sldMkLst>
          <pc:docMk/>
          <pc:sldMk cId="2865572747" sldId="11522"/>
        </pc:sldMkLst>
      </pc:sldChg>
      <pc:sldChg chg="addSp delSp modSp mod ord">
        <pc:chgData name="SIMMANCE, Tim (NHS BEDFORDSHIRE, LUTON AND MILTON KEYNES ICB - M1J4Y)" userId="0a3d0d3f-8238-4246-898e-a99788737d98" providerId="ADAL" clId="{3F525F2F-B240-42D0-9402-9B26BA1F1CD6}" dt="2023-07-26T12:00:45.900" v="7098" actId="1076"/>
        <pc:sldMkLst>
          <pc:docMk/>
          <pc:sldMk cId="1871411922" sldId="11524"/>
        </pc:sldMkLst>
        <pc:spChg chg="mod">
          <ac:chgData name="SIMMANCE, Tim (NHS BEDFORDSHIRE, LUTON AND MILTON KEYNES ICB - M1J4Y)" userId="0a3d0d3f-8238-4246-898e-a99788737d98" providerId="ADAL" clId="{3F525F2F-B240-42D0-9402-9B26BA1F1CD6}" dt="2023-07-25T10:22:52.730" v="844" actId="27636"/>
          <ac:spMkLst>
            <pc:docMk/>
            <pc:sldMk cId="1871411922" sldId="11524"/>
            <ac:spMk id="2" creationId="{DB19200D-4012-E925-C3F8-909966A7E3B5}"/>
          </ac:spMkLst>
        </pc:spChg>
        <pc:spChg chg="mod">
          <ac:chgData name="SIMMANCE, Tim (NHS BEDFORDSHIRE, LUTON AND MILTON KEYNES ICB - M1J4Y)" userId="0a3d0d3f-8238-4246-898e-a99788737d98" providerId="ADAL" clId="{3F525F2F-B240-42D0-9402-9B26BA1F1CD6}" dt="2023-07-25T16:10:52.115" v="3157" actId="27636"/>
          <ac:spMkLst>
            <pc:docMk/>
            <pc:sldMk cId="1871411922" sldId="11524"/>
            <ac:spMk id="3" creationId="{755EE7BC-0370-45C7-79AB-15558A62BC7A}"/>
          </ac:spMkLst>
        </pc:spChg>
        <pc:spChg chg="add mod">
          <ac:chgData name="SIMMANCE, Tim (NHS BEDFORDSHIRE, LUTON AND MILTON KEYNES ICB - M1J4Y)" userId="0a3d0d3f-8238-4246-898e-a99788737d98" providerId="ADAL" clId="{3F525F2F-B240-42D0-9402-9B26BA1F1CD6}" dt="2023-07-25T10:25:08.400" v="1163" actId="14100"/>
          <ac:spMkLst>
            <pc:docMk/>
            <pc:sldMk cId="1871411922" sldId="11524"/>
            <ac:spMk id="8" creationId="{DD73A83F-D8C7-EA16-DE4F-B26F3AF1FAC2}"/>
          </ac:spMkLst>
        </pc:spChg>
        <pc:picChg chg="add mod">
          <ac:chgData name="SIMMANCE, Tim (NHS BEDFORDSHIRE, LUTON AND MILTON KEYNES ICB - M1J4Y)" userId="0a3d0d3f-8238-4246-898e-a99788737d98" providerId="ADAL" clId="{3F525F2F-B240-42D0-9402-9B26BA1F1CD6}" dt="2023-07-26T12:00:45.900" v="7098" actId="1076"/>
          <ac:picMkLst>
            <pc:docMk/>
            <pc:sldMk cId="1871411922" sldId="11524"/>
            <ac:picMk id="6" creationId="{098BA758-F25D-5F63-C5C8-CECC2900854C}"/>
          </ac:picMkLst>
        </pc:picChg>
        <pc:picChg chg="del">
          <ac:chgData name="SIMMANCE, Tim (NHS BEDFORDSHIRE, LUTON AND MILTON KEYNES ICB - M1J4Y)" userId="0a3d0d3f-8238-4246-898e-a99788737d98" providerId="ADAL" clId="{3F525F2F-B240-42D0-9402-9B26BA1F1CD6}" dt="2023-07-25T10:24:45.567" v="1151" actId="478"/>
          <ac:picMkLst>
            <pc:docMk/>
            <pc:sldMk cId="1871411922" sldId="11524"/>
            <ac:picMk id="7" creationId="{45A62CF6-B519-23CD-3995-1AD0434C8E5D}"/>
          </ac:picMkLst>
        </pc:picChg>
        <pc:picChg chg="del mod">
          <ac:chgData name="SIMMANCE, Tim (NHS BEDFORDSHIRE, LUTON AND MILTON KEYNES ICB - M1J4Y)" userId="0a3d0d3f-8238-4246-898e-a99788737d98" providerId="ADAL" clId="{3F525F2F-B240-42D0-9402-9B26BA1F1CD6}" dt="2023-07-26T12:00:44.386" v="7097" actId="478"/>
          <ac:picMkLst>
            <pc:docMk/>
            <pc:sldMk cId="1871411922" sldId="11524"/>
            <ac:picMk id="9" creationId="{D52C8E9F-5D9B-EC46-89AA-5250A4E379E4}"/>
          </ac:picMkLst>
        </pc:picChg>
      </pc:sldChg>
      <pc:sldChg chg="del">
        <pc:chgData name="SIMMANCE, Tim (NHS BEDFORDSHIRE, LUTON AND MILTON KEYNES ICB - M1J4Y)" userId="0a3d0d3f-8238-4246-898e-a99788737d98" providerId="ADAL" clId="{3F525F2F-B240-42D0-9402-9B26BA1F1CD6}" dt="2023-07-25T10:21:53.586" v="731" actId="47"/>
        <pc:sldMkLst>
          <pc:docMk/>
          <pc:sldMk cId="1684238489" sldId="11525"/>
        </pc:sldMkLst>
      </pc:sldChg>
      <pc:sldChg chg="del">
        <pc:chgData name="SIMMANCE, Tim (NHS BEDFORDSHIRE, LUTON AND MILTON KEYNES ICB - M1J4Y)" userId="0a3d0d3f-8238-4246-898e-a99788737d98" providerId="ADAL" clId="{3F525F2F-B240-42D0-9402-9B26BA1F1CD6}" dt="2023-07-25T10:31:25.290" v="1480" actId="47"/>
        <pc:sldMkLst>
          <pc:docMk/>
          <pc:sldMk cId="4243284100" sldId="11526"/>
        </pc:sldMkLst>
      </pc:sldChg>
      <pc:sldChg chg="del">
        <pc:chgData name="SIMMANCE, Tim (NHS BEDFORDSHIRE, LUTON AND MILTON KEYNES ICB - M1J4Y)" userId="0a3d0d3f-8238-4246-898e-a99788737d98" providerId="ADAL" clId="{3F525F2F-B240-42D0-9402-9B26BA1F1CD6}" dt="2023-07-25T10:31:32.774" v="1481" actId="47"/>
        <pc:sldMkLst>
          <pc:docMk/>
          <pc:sldMk cId="549491839" sldId="11527"/>
        </pc:sldMkLst>
      </pc:sldChg>
      <pc:sldChg chg="addSp delSp modSp mod modClrScheme chgLayout">
        <pc:chgData name="SIMMANCE, Tim (NHS BEDFORDSHIRE, LUTON AND MILTON KEYNES ICB - M1J4Y)" userId="0a3d0d3f-8238-4246-898e-a99788737d98" providerId="ADAL" clId="{3F525F2F-B240-42D0-9402-9B26BA1F1CD6}" dt="2023-07-26T11:46:43.939" v="6135" actId="1076"/>
        <pc:sldMkLst>
          <pc:docMk/>
          <pc:sldMk cId="3068406374" sldId="11528"/>
        </pc:sldMkLst>
        <pc:spChg chg="add mod">
          <ac:chgData name="SIMMANCE, Tim (NHS BEDFORDSHIRE, LUTON AND MILTON KEYNES ICB - M1J4Y)" userId="0a3d0d3f-8238-4246-898e-a99788737d98" providerId="ADAL" clId="{3F525F2F-B240-42D0-9402-9B26BA1F1CD6}" dt="2023-07-26T11:46:43.939" v="6135" actId="1076"/>
          <ac:spMkLst>
            <pc:docMk/>
            <pc:sldMk cId="3068406374" sldId="11528"/>
            <ac:spMk id="2" creationId="{4FD81057-7940-7693-6C2E-F3326D2517E0}"/>
          </ac:spMkLst>
        </pc:spChg>
        <pc:spChg chg="add del">
          <ac:chgData name="SIMMANCE, Tim (NHS BEDFORDSHIRE, LUTON AND MILTON KEYNES ICB - M1J4Y)" userId="0a3d0d3f-8238-4246-898e-a99788737d98" providerId="ADAL" clId="{3F525F2F-B240-42D0-9402-9B26BA1F1CD6}" dt="2023-07-26T11:29:54.756" v="5313" actId="22"/>
          <ac:spMkLst>
            <pc:docMk/>
            <pc:sldMk cId="3068406374" sldId="11528"/>
            <ac:spMk id="4" creationId="{EAAF2771-7E25-57CF-DBD4-A98109E83915}"/>
          </ac:spMkLst>
        </pc:spChg>
        <pc:spChg chg="del mod ord">
          <ac:chgData name="SIMMANCE, Tim (NHS BEDFORDSHIRE, LUTON AND MILTON KEYNES ICB - M1J4Y)" userId="0a3d0d3f-8238-4246-898e-a99788737d98" providerId="ADAL" clId="{3F525F2F-B240-42D0-9402-9B26BA1F1CD6}" dt="2023-07-26T11:44:36.488" v="6100" actId="478"/>
          <ac:spMkLst>
            <pc:docMk/>
            <pc:sldMk cId="3068406374" sldId="11528"/>
            <ac:spMk id="5" creationId="{9F7DE854-91AA-A27E-72BE-566B42F30781}"/>
          </ac:spMkLst>
        </pc:spChg>
        <pc:spChg chg="mod ord">
          <ac:chgData name="SIMMANCE, Tim (NHS BEDFORDSHIRE, LUTON AND MILTON KEYNES ICB - M1J4Y)" userId="0a3d0d3f-8238-4246-898e-a99788737d98" providerId="ADAL" clId="{3F525F2F-B240-42D0-9402-9B26BA1F1CD6}" dt="2023-07-26T11:42:59.654" v="6056" actId="20577"/>
          <ac:spMkLst>
            <pc:docMk/>
            <pc:sldMk cId="3068406374" sldId="11528"/>
            <ac:spMk id="7" creationId="{CB83CF0A-1873-1BEA-AB5D-D2F8074F0182}"/>
          </ac:spMkLst>
        </pc:spChg>
        <pc:spChg chg="add mod">
          <ac:chgData name="SIMMANCE, Tim (NHS BEDFORDSHIRE, LUTON AND MILTON KEYNES ICB - M1J4Y)" userId="0a3d0d3f-8238-4246-898e-a99788737d98" providerId="ADAL" clId="{3F525F2F-B240-42D0-9402-9B26BA1F1CD6}" dt="2023-07-26T11:42:30.940" v="6044" actId="1076"/>
          <ac:spMkLst>
            <pc:docMk/>
            <pc:sldMk cId="3068406374" sldId="11528"/>
            <ac:spMk id="8" creationId="{90DBE346-1546-F48C-AC6C-5AD588769279}"/>
          </ac:spMkLst>
        </pc:spChg>
        <pc:spChg chg="add del">
          <ac:chgData name="SIMMANCE, Tim (NHS BEDFORDSHIRE, LUTON AND MILTON KEYNES ICB - M1J4Y)" userId="0a3d0d3f-8238-4246-898e-a99788737d98" providerId="ADAL" clId="{3F525F2F-B240-42D0-9402-9B26BA1F1CD6}" dt="2023-07-26T11:40:32.855" v="5986" actId="22"/>
          <ac:spMkLst>
            <pc:docMk/>
            <pc:sldMk cId="3068406374" sldId="11528"/>
            <ac:spMk id="10" creationId="{6663957E-C09D-1AED-3CFB-4B43E76D0930}"/>
          </ac:spMkLst>
        </pc:spChg>
        <pc:spChg chg="add mod">
          <ac:chgData name="SIMMANCE, Tim (NHS BEDFORDSHIRE, LUTON AND MILTON KEYNES ICB - M1J4Y)" userId="0a3d0d3f-8238-4246-898e-a99788737d98" providerId="ADAL" clId="{3F525F2F-B240-42D0-9402-9B26BA1F1CD6}" dt="2023-07-26T11:46:43.939" v="6135" actId="1076"/>
          <ac:spMkLst>
            <pc:docMk/>
            <pc:sldMk cId="3068406374" sldId="11528"/>
            <ac:spMk id="13" creationId="{C553F6D9-F1A3-F3DF-B9F5-8EFC2029908C}"/>
          </ac:spMkLst>
        </pc:spChg>
        <pc:spChg chg="add del mod ord">
          <ac:chgData name="SIMMANCE, Tim (NHS BEDFORDSHIRE, LUTON AND MILTON KEYNES ICB - M1J4Y)" userId="0a3d0d3f-8238-4246-898e-a99788737d98" providerId="ADAL" clId="{3F525F2F-B240-42D0-9402-9B26BA1F1CD6}" dt="2023-07-26T11:43:10.835" v="6059" actId="21"/>
          <ac:spMkLst>
            <pc:docMk/>
            <pc:sldMk cId="3068406374" sldId="11528"/>
            <ac:spMk id="14" creationId="{8F964646-F1C2-A2EF-A282-F45E600C24E1}"/>
          </ac:spMkLst>
        </pc:spChg>
        <pc:spChg chg="add mod">
          <ac:chgData name="SIMMANCE, Tim (NHS BEDFORDSHIRE, LUTON AND MILTON KEYNES ICB - M1J4Y)" userId="0a3d0d3f-8238-4246-898e-a99788737d98" providerId="ADAL" clId="{3F525F2F-B240-42D0-9402-9B26BA1F1CD6}" dt="2023-07-26T11:46:38.025" v="6134" actId="1076"/>
          <ac:spMkLst>
            <pc:docMk/>
            <pc:sldMk cId="3068406374" sldId="11528"/>
            <ac:spMk id="17" creationId="{74F8DF89-AE59-FD45-9D98-DAA68B5CA050}"/>
          </ac:spMkLst>
        </pc:spChg>
        <pc:picChg chg="add del mod">
          <ac:chgData name="SIMMANCE, Tim (NHS BEDFORDSHIRE, LUTON AND MILTON KEYNES ICB - M1J4Y)" userId="0a3d0d3f-8238-4246-898e-a99788737d98" providerId="ADAL" clId="{3F525F2F-B240-42D0-9402-9B26BA1F1CD6}" dt="2023-07-25T10:19:43.512" v="434" actId="478"/>
          <ac:picMkLst>
            <pc:docMk/>
            <pc:sldMk cId="3068406374" sldId="11528"/>
            <ac:picMk id="3" creationId="{933547D1-38F3-D2BF-8D65-9F3B4FB54169}"/>
          </ac:picMkLst>
        </pc:picChg>
        <pc:picChg chg="mod">
          <ac:chgData name="SIMMANCE, Tim (NHS BEDFORDSHIRE, LUTON AND MILTON KEYNES ICB - M1J4Y)" userId="0a3d0d3f-8238-4246-898e-a99788737d98" providerId="ADAL" clId="{3F525F2F-B240-42D0-9402-9B26BA1F1CD6}" dt="2023-07-26T11:42:29.291" v="6043" actId="1076"/>
          <ac:picMkLst>
            <pc:docMk/>
            <pc:sldMk cId="3068406374" sldId="11528"/>
            <ac:picMk id="12" creationId="{51E3F275-1160-8AFB-C4B7-A8CA13D7CF8A}"/>
          </ac:picMkLst>
        </pc:picChg>
        <pc:picChg chg="add mod ord modCrop">
          <ac:chgData name="SIMMANCE, Tim (NHS BEDFORDSHIRE, LUTON AND MILTON KEYNES ICB - M1J4Y)" userId="0a3d0d3f-8238-4246-898e-a99788737d98" providerId="ADAL" clId="{3F525F2F-B240-42D0-9402-9B26BA1F1CD6}" dt="2023-07-26T11:44:21.924" v="6093" actId="1076"/>
          <ac:picMkLst>
            <pc:docMk/>
            <pc:sldMk cId="3068406374" sldId="11528"/>
            <ac:picMk id="15" creationId="{02E7AD89-6E88-9241-C37B-C6A703278E02}"/>
          </ac:picMkLst>
        </pc:picChg>
        <pc:picChg chg="add mod">
          <ac:chgData name="SIMMANCE, Tim (NHS BEDFORDSHIRE, LUTON AND MILTON KEYNES ICB - M1J4Y)" userId="0a3d0d3f-8238-4246-898e-a99788737d98" providerId="ADAL" clId="{3F525F2F-B240-42D0-9402-9B26BA1F1CD6}" dt="2023-07-26T11:46:43.939" v="6135" actId="1076"/>
          <ac:picMkLst>
            <pc:docMk/>
            <pc:sldMk cId="3068406374" sldId="11528"/>
            <ac:picMk id="1026" creationId="{EC2EBCBC-9CE6-3DB4-1F5F-7B7C8F72D2BC}"/>
          </ac:picMkLst>
        </pc:picChg>
        <pc:picChg chg="add mod">
          <ac:chgData name="SIMMANCE, Tim (NHS BEDFORDSHIRE, LUTON AND MILTON KEYNES ICB - M1J4Y)" userId="0a3d0d3f-8238-4246-898e-a99788737d98" providerId="ADAL" clId="{3F525F2F-B240-42D0-9402-9B26BA1F1CD6}" dt="2023-07-26T11:46:43.939" v="6135" actId="1076"/>
          <ac:picMkLst>
            <pc:docMk/>
            <pc:sldMk cId="3068406374" sldId="11528"/>
            <ac:picMk id="1028" creationId="{D0869DCC-BDF5-7CBE-E09B-594B75C83390}"/>
          </ac:picMkLst>
        </pc:picChg>
      </pc:sldChg>
      <pc:sldChg chg="del">
        <pc:chgData name="SIMMANCE, Tim (NHS BEDFORDSHIRE, LUTON AND MILTON KEYNES ICB - M1J4Y)" userId="0a3d0d3f-8238-4246-898e-a99788737d98" providerId="ADAL" clId="{3F525F2F-B240-42D0-9402-9B26BA1F1CD6}" dt="2023-07-25T10:25:40.979" v="1212" actId="47"/>
        <pc:sldMkLst>
          <pc:docMk/>
          <pc:sldMk cId="2273191870" sldId="11529"/>
        </pc:sldMkLst>
      </pc:sldChg>
      <pc:sldChg chg="addSp delSp modSp mod">
        <pc:chgData name="SIMMANCE, Tim (NHS BEDFORDSHIRE, LUTON AND MILTON KEYNES ICB - M1J4Y)" userId="0a3d0d3f-8238-4246-898e-a99788737d98" providerId="ADAL" clId="{3F525F2F-B240-42D0-9402-9B26BA1F1CD6}" dt="2023-07-26T11:48:14.803" v="6167" actId="113"/>
        <pc:sldMkLst>
          <pc:docMk/>
          <pc:sldMk cId="3108473877" sldId="11531"/>
        </pc:sldMkLst>
        <pc:spChg chg="mod">
          <ac:chgData name="SIMMANCE, Tim (NHS BEDFORDSHIRE, LUTON AND MILTON KEYNES ICB - M1J4Y)" userId="0a3d0d3f-8238-4246-898e-a99788737d98" providerId="ADAL" clId="{3F525F2F-B240-42D0-9402-9B26BA1F1CD6}" dt="2023-07-26T11:48:08.715" v="6165" actId="14100"/>
          <ac:spMkLst>
            <pc:docMk/>
            <pc:sldMk cId="3108473877" sldId="11531"/>
            <ac:spMk id="3" creationId="{BD5A226A-EA24-3856-EE15-C4A864BF4520}"/>
          </ac:spMkLst>
        </pc:spChg>
        <pc:spChg chg="mod">
          <ac:chgData name="SIMMANCE, Tim (NHS BEDFORDSHIRE, LUTON AND MILTON KEYNES ICB - M1J4Y)" userId="0a3d0d3f-8238-4246-898e-a99788737d98" providerId="ADAL" clId="{3F525F2F-B240-42D0-9402-9B26BA1F1CD6}" dt="2023-07-26T11:48:14.803" v="6167" actId="113"/>
          <ac:spMkLst>
            <pc:docMk/>
            <pc:sldMk cId="3108473877" sldId="11531"/>
            <ac:spMk id="7" creationId="{5854879C-204D-819C-5B7B-F083934E8F8B}"/>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98" creationId="{685FC4F4-1617-BC2B-10C7-2E80C47689F7}"/>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100" creationId="{11057A9C-3A87-9927-EC4A-6C6BC4E0A086}"/>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101" creationId="{12746D3C-026E-C9ED-8396-16AE64C5829E}"/>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103" creationId="{4A5AAFD3-E127-122D-3519-C17DD0B85FFB}"/>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104" creationId="{BFBA308A-B73F-6884-8807-F0CE62CE2C64}"/>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106" creationId="{F512B344-0EA5-A0E3-6665-9B4F57837A8F}"/>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107" creationId="{20AB678F-16C5-FB0D-542D-0688A2F96AD7}"/>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109" creationId="{27D4FCA1-229D-D9F8-04F9-AB81FDCFA4AC}"/>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110" creationId="{B5825FD6-4468-AB61-CD7B-158220BB5A3B}"/>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112" creationId="{2190B13E-8A07-E6C6-A6B3-DFE01B660057}"/>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113" creationId="{A335174F-BF4F-1415-D10D-4907587725DF}"/>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115" creationId="{BE43918B-A7BA-8678-7160-E86DD01A797B}"/>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116" creationId="{3C48D424-C559-7B11-88BD-343EBFC88597}"/>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118" creationId="{920B5A4B-2E05-B560-3E63-EA9608DE3E82}"/>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119" creationId="{BF2597B2-B97F-98A9-F036-11C7DB2B90D3}"/>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125" creationId="{E1F8F404-179D-D056-AE9E-3D9F3300ED5D}"/>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126" creationId="{DE5B7490-F3FE-2E37-7F7C-B2A373F20944}"/>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127" creationId="{D69FDC0A-10F6-2D17-9DCA-A8E6D9B8FA63}"/>
          </ac:spMkLst>
        </pc:spChg>
        <pc:spChg chg="del">
          <ac:chgData name="SIMMANCE, Tim (NHS BEDFORDSHIRE, LUTON AND MILTON KEYNES ICB - M1J4Y)" userId="0a3d0d3f-8238-4246-898e-a99788737d98" providerId="ADAL" clId="{3F525F2F-B240-42D0-9402-9B26BA1F1CD6}" dt="2023-07-25T10:33:06.694" v="1661" actId="478"/>
          <ac:spMkLst>
            <pc:docMk/>
            <pc:sldMk cId="3108473877" sldId="11531"/>
            <ac:spMk id="129" creationId="{B711DE64-081A-A89D-9ECA-23731D2E74FB}"/>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08" creationId="{87612E3F-4830-2799-020D-E5372DBB7B6F}"/>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09" creationId="{C621CA43-56F1-F20A-582C-46C1C889F697}"/>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11" creationId="{2F935DF8-1E00-E75A-195F-7128AF77176A}"/>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12" creationId="{B36F3A0F-274E-CF13-BC67-A7E8BFE75E0E}"/>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17" creationId="{577D3CE9-0324-10FE-EFB1-A214366D0C9A}"/>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18" creationId="{E74008F5-2D17-209C-E210-AF81402FABBE}"/>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20" creationId="{531536DC-AB04-D7B0-01C5-D06290F37448}"/>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21" creationId="{FD4B9B44-6893-1FF3-61B3-7ABCC7B4102C}"/>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23" creationId="{8C80138F-034B-0B60-C4E0-432F2E508B16}"/>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24" creationId="{18E90035-F8C3-4C5A-E0D2-51FC74F091F8}"/>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27" creationId="{A0D0C6D8-E211-BCF6-9175-0204D299EDFB}"/>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40" creationId="{D0579D63-9E85-5DF4-669B-B4E1819FB174}"/>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41" creationId="{E6AB0790-59E1-8A1A-53C4-E99679830A85}"/>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42" creationId="{FA2FF8C9-3DF1-21E0-DDCB-3D74E2C421C8}"/>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43" creationId="{32536827-CFEB-8B71-3A9F-4423AB1C2416}"/>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44" creationId="{44D7171D-6732-AA88-FDE1-883E705CF304}"/>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45" creationId="{788DE252-F674-03A7-48BD-74EF6C65F9A4}"/>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46" creationId="{BBEC0EF5-9847-B9C0-EBA4-D51E6F657059}"/>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47" creationId="{E653B73D-8FAB-A861-5DD3-73D22941C975}"/>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48" creationId="{7DD812CF-24F9-B86C-0C7B-6A03EEF595C0}"/>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49" creationId="{0876C5B4-D600-BA01-10AB-763C3DBE1896}"/>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50" creationId="{372E9ECF-D300-5900-7E10-FEE8A9A2B17D}"/>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51" creationId="{36A045CC-B3E4-132F-D772-2C12B20A24B8}"/>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52" creationId="{80DF4553-BC6A-F6A2-0EF1-0B2F41DEA457}"/>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53" creationId="{E6B0A720-2C58-FD8C-32E2-0036A9D3EEBB}"/>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54" creationId="{3C72B8C0-EFF6-3011-6EDD-0A1407355D65}"/>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55" creationId="{58F52CC8-C9C1-809E-E199-8C1AC400A307}"/>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56" creationId="{016427C9-C163-B820-C60C-C8A8E1838B69}"/>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57" creationId="{66064C18-CE92-2BB2-AE12-7B6B1A174F78}"/>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58" creationId="{A998C641-3DC8-8E1C-8560-AFEB5FD110CB}"/>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59" creationId="{59CE882D-8CC5-DFDB-B9E5-909AC04A319D}"/>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60" creationId="{B8303B17-47F7-990A-B257-4E770C3234B8}"/>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61" creationId="{00ED87E4-49AB-5B8B-BDDF-E9FE98E8EC6C}"/>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62" creationId="{D2828202-88AB-9361-8FDA-9AA117C91E32}"/>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63" creationId="{8488FA71-DF8B-6F13-3528-C22D869254BC}"/>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65" creationId="{1D7C1AA2-8088-CCA7-C3D7-28F00B83DE64}"/>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78" creationId="{F2FB5775-E758-22A8-C25C-CC53595B6BE2}"/>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79" creationId="{89F99456-2CAB-D92C-7A5D-A9FD698FDD04}"/>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80" creationId="{507F009F-09E3-AA50-8DF2-359BF90D1064}"/>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81" creationId="{829C7A11-E7D4-2A60-8A44-87CB894D5342}"/>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82" creationId="{8C79D13D-AB72-6839-F363-9BF5596DDA4C}"/>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83" creationId="{CBEEC85D-D896-34C6-AC8F-AB828C2C53E8}"/>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84" creationId="{D24CAE02-F164-DAF1-2E78-B7E62EFD32AA}"/>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85" creationId="{D7DD1022-0112-725B-80B3-C8FBA5DBC8A7}"/>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86" creationId="{4B7003A8-50D7-D286-12E4-CB9FDF72663A}"/>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87" creationId="{2BE7C621-7B64-5234-E802-D3DC7FCE619E}"/>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88" creationId="{C4796EA0-D146-555A-EAAD-5FF114413372}"/>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89" creationId="{4B31C808-AE62-DA21-D4E4-BD010E6CACFE}"/>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90" creationId="{6585DB4B-9A74-6245-2F6C-739296EDF0D3}"/>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91" creationId="{09B30825-FD33-52AA-9DB8-7EC3ADB6DC81}"/>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92" creationId="{1F5A8284-CD49-1B69-424B-D148F31559E7}"/>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93" creationId="{7161EFD0-2D6F-7292-1400-BA9AAF169FD0}"/>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94" creationId="{A8B3316D-338D-770A-0F44-009061909E64}"/>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95" creationId="{3876D6D4-0C10-5A27-7827-E0E4A6FAD5BD}"/>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96" creationId="{77555BDA-5AD3-89AC-FAEA-766A8373B11B}"/>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97" creationId="{3119EDE2-B753-B71D-B447-E80B75A4A75E}"/>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98" creationId="{9AA35B8D-2B6C-E640-606F-18D2AFA456EE}"/>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399" creationId="{CCAFC2EB-C457-1031-1E65-A3B8EAEFE198}"/>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400" creationId="{DF8C98EC-7AA1-39E8-34E2-85AAB937AB0F}"/>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401" creationId="{49A5D282-4618-A7FE-B082-7E071C574C40}"/>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403" creationId="{8BC6B578-0D93-F509-57BA-1ACA2F5DAC79}"/>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416" creationId="{805779F2-3735-4157-AD57-7868075DA9A4}"/>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417" creationId="{9942A483-5722-633C-7C17-0D75712297C5}"/>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418" creationId="{FD55BE86-567C-DE0B-CBA4-B455C6CFC7CF}"/>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419" creationId="{23947C95-35C7-1572-1A06-D4B09F30B635}"/>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420" creationId="{013B9202-A4C4-BFF6-EDE8-FE455BCA6164}"/>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421" creationId="{DF0FA32F-1E6B-A151-984E-AE5A24C1A266}"/>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422" creationId="{CA1C6E59-583B-ABF8-A5B9-A06A76BCAB75}"/>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423" creationId="{9CD11507-7A0F-6417-6425-AA89C9D990C4}"/>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424" creationId="{3E2F6193-CDCD-1F53-9283-8BCB2F677914}"/>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425" creationId="{8C9AE3C6-0825-D710-8E6A-249F3DFC9122}"/>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426" creationId="{D608AD83-EE14-F580-320C-373B89C62515}"/>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427" creationId="{1C366069-43AB-44F0-AA97-3D4E4A684545}"/>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428" creationId="{E4AAE8C2-2F56-DB72-C28A-052599311E04}"/>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429" creationId="{8850FE55-697D-3E4E-3945-AE744E8FCA67}"/>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430" creationId="{EA273B2D-C80C-8E83-9F00-3E9028386380}"/>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431" creationId="{AC40C6B1-F03B-6161-9DF4-5078A6584414}"/>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432" creationId="{7BF5CA47-3DB8-32D9-7B9A-61DCCBFD39EC}"/>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433" creationId="{D3358F83-8680-AA2B-3929-A6A2DC829D60}"/>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434" creationId="{F7B24B37-C952-C4CA-6D54-FCBE760DCD3C}"/>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435" creationId="{ACCC8F20-A017-E728-38F8-EA5058DC5D41}"/>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436" creationId="{A1910EE3-6A45-BED1-116B-C8300362596B}"/>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437" creationId="{BBA7A9ED-CB7A-BC82-547B-DE6C6C12D77B}"/>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438" creationId="{7B62A758-6866-7495-CC01-CD755DE8E3DC}"/>
          </ac:spMkLst>
        </pc:spChg>
        <pc:spChg chg="mod">
          <ac:chgData name="SIMMANCE, Tim (NHS BEDFORDSHIRE, LUTON AND MILTON KEYNES ICB - M1J4Y)" userId="0a3d0d3f-8238-4246-898e-a99788737d98" providerId="ADAL" clId="{3F525F2F-B240-42D0-9402-9B26BA1F1CD6}" dt="2023-07-25T10:33:04.190" v="1660" actId="404"/>
          <ac:spMkLst>
            <pc:docMk/>
            <pc:sldMk cId="3108473877" sldId="11531"/>
            <ac:spMk id="439" creationId="{0ACDF61B-95EA-EEEA-B127-BEB4B96A4C54}"/>
          </ac:spMkLst>
        </pc:spChg>
        <pc:grpChg chg="add mod">
          <ac:chgData name="SIMMANCE, Tim (NHS BEDFORDSHIRE, LUTON AND MILTON KEYNES ICB - M1J4Y)" userId="0a3d0d3f-8238-4246-898e-a99788737d98" providerId="ADAL" clId="{3F525F2F-B240-42D0-9402-9B26BA1F1CD6}" dt="2023-07-25T10:33:01.082" v="1657" actId="14100"/>
          <ac:grpSpMkLst>
            <pc:docMk/>
            <pc:sldMk cId="3108473877" sldId="11531"/>
            <ac:grpSpMk id="2" creationId="{0FA9A3C6-4E9C-5FA7-174A-375311C987E1}"/>
          </ac:grpSpMkLst>
        </pc:grpChg>
        <pc:grpChg chg="mod">
          <ac:chgData name="SIMMANCE, Tim (NHS BEDFORDSHIRE, LUTON AND MILTON KEYNES ICB - M1J4Y)" userId="0a3d0d3f-8238-4246-898e-a99788737d98" providerId="ADAL" clId="{3F525F2F-B240-42D0-9402-9B26BA1F1CD6}" dt="2023-07-25T10:32:58.504" v="1656" actId="164"/>
          <ac:grpSpMkLst>
            <pc:docMk/>
            <pc:sldMk cId="3108473877" sldId="11531"/>
            <ac:grpSpMk id="325" creationId="{5BFE8995-FB0E-CFB1-6CC8-73CD60FFA33F}"/>
          </ac:grpSpMkLst>
        </pc:grpChg>
        <pc:grpChg chg="mod">
          <ac:chgData name="SIMMANCE, Tim (NHS BEDFORDSHIRE, LUTON AND MILTON KEYNES ICB - M1J4Y)" userId="0a3d0d3f-8238-4246-898e-a99788737d98" providerId="ADAL" clId="{3F525F2F-B240-42D0-9402-9B26BA1F1CD6}" dt="2023-07-25T10:32:58.504" v="1656" actId="164"/>
          <ac:grpSpMkLst>
            <pc:docMk/>
            <pc:sldMk cId="3108473877" sldId="11531"/>
            <ac:grpSpMk id="326" creationId="{39C85BF8-595B-9AFB-2F96-76F655E57C34}"/>
          </ac:grpSpMkLst>
        </pc:grpChg>
        <pc:grpChg chg="mod">
          <ac:chgData name="SIMMANCE, Tim (NHS BEDFORDSHIRE, LUTON AND MILTON KEYNES ICB - M1J4Y)" userId="0a3d0d3f-8238-4246-898e-a99788737d98" providerId="ADAL" clId="{3F525F2F-B240-42D0-9402-9B26BA1F1CD6}" dt="2023-07-25T10:32:58.504" v="1656" actId="164"/>
          <ac:grpSpMkLst>
            <pc:docMk/>
            <pc:sldMk cId="3108473877" sldId="11531"/>
            <ac:grpSpMk id="364" creationId="{8478FD0A-C4A7-2D9D-58E9-E0BC80789434}"/>
          </ac:grpSpMkLst>
        </pc:grpChg>
        <pc:grpChg chg="mod">
          <ac:chgData name="SIMMANCE, Tim (NHS BEDFORDSHIRE, LUTON AND MILTON KEYNES ICB - M1J4Y)" userId="0a3d0d3f-8238-4246-898e-a99788737d98" providerId="ADAL" clId="{3F525F2F-B240-42D0-9402-9B26BA1F1CD6}" dt="2023-07-25T10:32:58.504" v="1656" actId="164"/>
          <ac:grpSpMkLst>
            <pc:docMk/>
            <pc:sldMk cId="3108473877" sldId="11531"/>
            <ac:grpSpMk id="402" creationId="{020E9E4D-AFCB-ACA4-15D0-E7ADBCBFCB9E}"/>
          </ac:grpSpMkLst>
        </pc:grpChg>
        <pc:picChg chg="del">
          <ac:chgData name="SIMMANCE, Tim (NHS BEDFORDSHIRE, LUTON AND MILTON KEYNES ICB - M1J4Y)" userId="0a3d0d3f-8238-4246-898e-a99788737d98" providerId="ADAL" clId="{3F525F2F-B240-42D0-9402-9B26BA1F1CD6}" dt="2023-07-25T10:32:34.100" v="1582" actId="478"/>
          <ac:picMkLst>
            <pc:docMk/>
            <pc:sldMk cId="3108473877" sldId="11531"/>
            <ac:picMk id="4" creationId="{A214DDC1-F498-ABD5-F619-F2B8857FB433}"/>
          </ac:picMkLst>
        </pc:picChg>
      </pc:sldChg>
      <pc:sldChg chg="del">
        <pc:chgData name="SIMMANCE, Tim (NHS BEDFORDSHIRE, LUTON AND MILTON KEYNES ICB - M1J4Y)" userId="0a3d0d3f-8238-4246-898e-a99788737d98" providerId="ADAL" clId="{3F525F2F-B240-42D0-9402-9B26BA1F1CD6}" dt="2023-07-25T10:21:48.083" v="729" actId="47"/>
        <pc:sldMkLst>
          <pc:docMk/>
          <pc:sldMk cId="583135776" sldId="11533"/>
        </pc:sldMkLst>
      </pc:sldChg>
      <pc:sldChg chg="del">
        <pc:chgData name="SIMMANCE, Tim (NHS BEDFORDSHIRE, LUTON AND MILTON KEYNES ICB - M1J4Y)" userId="0a3d0d3f-8238-4246-898e-a99788737d98" providerId="ADAL" clId="{3F525F2F-B240-42D0-9402-9B26BA1F1CD6}" dt="2023-07-25T10:25:44.813" v="1213" actId="47"/>
        <pc:sldMkLst>
          <pc:docMk/>
          <pc:sldMk cId="773270918" sldId="11534"/>
        </pc:sldMkLst>
      </pc:sldChg>
      <pc:sldChg chg="addSp delSp modSp mod ord modClrScheme chgLayout">
        <pc:chgData name="SIMMANCE, Tim (NHS BEDFORDSHIRE, LUTON AND MILTON KEYNES ICB - M1J4Y)" userId="0a3d0d3f-8238-4246-898e-a99788737d98" providerId="ADAL" clId="{3F525F2F-B240-42D0-9402-9B26BA1F1CD6}" dt="2023-07-26T11:48:21.908" v="6168" actId="113"/>
        <pc:sldMkLst>
          <pc:docMk/>
          <pc:sldMk cId="53826924" sldId="11535"/>
        </pc:sldMkLst>
        <pc:spChg chg="add mod">
          <ac:chgData name="SIMMANCE, Tim (NHS BEDFORDSHIRE, LUTON AND MILTON KEYNES ICB - M1J4Y)" userId="0a3d0d3f-8238-4246-898e-a99788737d98" providerId="ADAL" clId="{3F525F2F-B240-42D0-9402-9B26BA1F1CD6}" dt="2023-07-25T10:29:38.280" v="1324" actId="164"/>
          <ac:spMkLst>
            <pc:docMk/>
            <pc:sldMk cId="53826924" sldId="11535"/>
            <ac:spMk id="2" creationId="{B0E821B1-247C-118F-911A-5A76DAA914E0}"/>
          </ac:spMkLst>
        </pc:spChg>
        <pc:spChg chg="add mod">
          <ac:chgData name="SIMMANCE, Tim (NHS BEDFORDSHIRE, LUTON AND MILTON KEYNES ICB - M1J4Y)" userId="0a3d0d3f-8238-4246-898e-a99788737d98" providerId="ADAL" clId="{3F525F2F-B240-42D0-9402-9B26BA1F1CD6}" dt="2023-07-25T10:29:35.064" v="1322" actId="164"/>
          <ac:spMkLst>
            <pc:docMk/>
            <pc:sldMk cId="53826924" sldId="11535"/>
            <ac:spMk id="3" creationId="{B43A97D0-CC98-B378-75DC-F853E932EDF8}"/>
          </ac:spMkLst>
        </pc:spChg>
        <pc:spChg chg="add mod">
          <ac:chgData name="SIMMANCE, Tim (NHS BEDFORDSHIRE, LUTON AND MILTON KEYNES ICB - M1J4Y)" userId="0a3d0d3f-8238-4246-898e-a99788737d98" providerId="ADAL" clId="{3F525F2F-B240-42D0-9402-9B26BA1F1CD6}" dt="2023-07-25T10:29:33.681" v="1321" actId="164"/>
          <ac:spMkLst>
            <pc:docMk/>
            <pc:sldMk cId="53826924" sldId="11535"/>
            <ac:spMk id="4" creationId="{F2CE85EB-A71B-46E7-79AC-4AB25B5BC23A}"/>
          </ac:spMkLst>
        </pc:spChg>
        <pc:spChg chg="add mod ord">
          <ac:chgData name="SIMMANCE, Tim (NHS BEDFORDSHIRE, LUTON AND MILTON KEYNES ICB - M1J4Y)" userId="0a3d0d3f-8238-4246-898e-a99788737d98" providerId="ADAL" clId="{3F525F2F-B240-42D0-9402-9B26BA1F1CD6}" dt="2023-07-26T11:48:21.908" v="6168" actId="113"/>
          <ac:spMkLst>
            <pc:docMk/>
            <pc:sldMk cId="53826924" sldId="11535"/>
            <ac:spMk id="12" creationId="{EF9228EB-B2C2-2F43-9F43-3FD98748AA69}"/>
          </ac:spMkLst>
        </pc:spChg>
        <pc:spChg chg="del">
          <ac:chgData name="SIMMANCE, Tim (NHS BEDFORDSHIRE, LUTON AND MILTON KEYNES ICB - M1J4Y)" userId="0a3d0d3f-8238-4246-898e-a99788737d98" providerId="ADAL" clId="{3F525F2F-B240-42D0-9402-9B26BA1F1CD6}" dt="2023-07-25T10:29:10.230" v="1318" actId="478"/>
          <ac:spMkLst>
            <pc:docMk/>
            <pc:sldMk cId="53826924" sldId="11535"/>
            <ac:spMk id="14" creationId="{15F30429-DCD6-CB09-FBF1-DDC9BB093D88}"/>
          </ac:spMkLst>
        </pc:spChg>
        <pc:spChg chg="del">
          <ac:chgData name="SIMMANCE, Tim (NHS BEDFORDSHIRE, LUTON AND MILTON KEYNES ICB - M1J4Y)" userId="0a3d0d3f-8238-4246-898e-a99788737d98" providerId="ADAL" clId="{3F525F2F-B240-42D0-9402-9B26BA1F1CD6}" dt="2023-07-25T10:28:48.014" v="1299" actId="478"/>
          <ac:spMkLst>
            <pc:docMk/>
            <pc:sldMk cId="53826924" sldId="11535"/>
            <ac:spMk id="15" creationId="{336BF08B-32EC-936D-C156-1E067B0833A7}"/>
          </ac:spMkLst>
        </pc:spChg>
        <pc:spChg chg="del">
          <ac:chgData name="SIMMANCE, Tim (NHS BEDFORDSHIRE, LUTON AND MILTON KEYNES ICB - M1J4Y)" userId="0a3d0d3f-8238-4246-898e-a99788737d98" providerId="ADAL" clId="{3F525F2F-B240-42D0-9402-9B26BA1F1CD6}" dt="2023-07-25T10:28:12.686" v="1272" actId="478"/>
          <ac:spMkLst>
            <pc:docMk/>
            <pc:sldMk cId="53826924" sldId="11535"/>
            <ac:spMk id="16" creationId="{A1349195-87B8-D15A-0990-E21EB90E4E89}"/>
          </ac:spMkLst>
        </pc:spChg>
        <pc:spChg chg="mod">
          <ac:chgData name="SIMMANCE, Tim (NHS BEDFORDSHIRE, LUTON AND MILTON KEYNES ICB - M1J4Y)" userId="0a3d0d3f-8238-4246-898e-a99788737d98" providerId="ADAL" clId="{3F525F2F-B240-42D0-9402-9B26BA1F1CD6}" dt="2023-07-25T10:29:36.543" v="1323" actId="164"/>
          <ac:spMkLst>
            <pc:docMk/>
            <pc:sldMk cId="53826924" sldId="11535"/>
            <ac:spMk id="17" creationId="{C223C7DC-3922-D10E-FA13-3F615CE3E608}"/>
          </ac:spMkLst>
        </pc:spChg>
        <pc:grpChg chg="add mod">
          <ac:chgData name="SIMMANCE, Tim (NHS BEDFORDSHIRE, LUTON AND MILTON KEYNES ICB - M1J4Y)" userId="0a3d0d3f-8238-4246-898e-a99788737d98" providerId="ADAL" clId="{3F525F2F-B240-42D0-9402-9B26BA1F1CD6}" dt="2023-07-25T10:31:01.497" v="1463" actId="1076"/>
          <ac:grpSpMkLst>
            <pc:docMk/>
            <pc:sldMk cId="53826924" sldId="11535"/>
            <ac:grpSpMk id="5" creationId="{627E2DA9-7DE1-1326-E939-190734D02817}"/>
          </ac:grpSpMkLst>
        </pc:grpChg>
        <pc:grpChg chg="add mod">
          <ac:chgData name="SIMMANCE, Tim (NHS BEDFORDSHIRE, LUTON AND MILTON KEYNES ICB - M1J4Y)" userId="0a3d0d3f-8238-4246-898e-a99788737d98" providerId="ADAL" clId="{3F525F2F-B240-42D0-9402-9B26BA1F1CD6}" dt="2023-07-25T10:31:01.497" v="1463" actId="1076"/>
          <ac:grpSpMkLst>
            <pc:docMk/>
            <pc:sldMk cId="53826924" sldId="11535"/>
            <ac:grpSpMk id="6" creationId="{5CDAA588-654B-C2A7-591C-B9BF5A280773}"/>
          </ac:grpSpMkLst>
        </pc:grpChg>
        <pc:grpChg chg="add mod">
          <ac:chgData name="SIMMANCE, Tim (NHS BEDFORDSHIRE, LUTON AND MILTON KEYNES ICB - M1J4Y)" userId="0a3d0d3f-8238-4246-898e-a99788737d98" providerId="ADAL" clId="{3F525F2F-B240-42D0-9402-9B26BA1F1CD6}" dt="2023-07-25T10:31:01.497" v="1463" actId="1076"/>
          <ac:grpSpMkLst>
            <pc:docMk/>
            <pc:sldMk cId="53826924" sldId="11535"/>
            <ac:grpSpMk id="8" creationId="{033E6295-8266-D961-E3D5-84CB713AE459}"/>
          </ac:grpSpMkLst>
        </pc:grpChg>
        <pc:grpChg chg="add mod">
          <ac:chgData name="SIMMANCE, Tim (NHS BEDFORDSHIRE, LUTON AND MILTON KEYNES ICB - M1J4Y)" userId="0a3d0d3f-8238-4246-898e-a99788737d98" providerId="ADAL" clId="{3F525F2F-B240-42D0-9402-9B26BA1F1CD6}" dt="2023-07-25T10:31:01.497" v="1463" actId="1076"/>
          <ac:grpSpMkLst>
            <pc:docMk/>
            <pc:sldMk cId="53826924" sldId="11535"/>
            <ac:grpSpMk id="10" creationId="{E91EB64B-1A00-8CC8-6CC1-E950A229278D}"/>
          </ac:grpSpMkLst>
        </pc:grpChg>
        <pc:picChg chg="mod modCrop">
          <ac:chgData name="SIMMANCE, Tim (NHS BEDFORDSHIRE, LUTON AND MILTON KEYNES ICB - M1J4Y)" userId="0a3d0d3f-8238-4246-898e-a99788737d98" providerId="ADAL" clId="{3F525F2F-B240-42D0-9402-9B26BA1F1CD6}" dt="2023-07-25T10:29:33.681" v="1321" actId="164"/>
          <ac:picMkLst>
            <pc:docMk/>
            <pc:sldMk cId="53826924" sldId="11535"/>
            <ac:picMk id="7" creationId="{8FC5EB03-7AD3-8E47-65D0-BEB40EF44949}"/>
          </ac:picMkLst>
        </pc:picChg>
        <pc:picChg chg="mod modCrop">
          <ac:chgData name="SIMMANCE, Tim (NHS BEDFORDSHIRE, LUTON AND MILTON KEYNES ICB - M1J4Y)" userId="0a3d0d3f-8238-4246-898e-a99788737d98" providerId="ADAL" clId="{3F525F2F-B240-42D0-9402-9B26BA1F1CD6}" dt="2023-07-25T10:29:35.064" v="1322" actId="164"/>
          <ac:picMkLst>
            <pc:docMk/>
            <pc:sldMk cId="53826924" sldId="11535"/>
            <ac:picMk id="9" creationId="{433D69EB-5B5E-F7C1-D3EC-B0B15C1AF621}"/>
          </ac:picMkLst>
        </pc:picChg>
        <pc:picChg chg="mod modCrop">
          <ac:chgData name="SIMMANCE, Tim (NHS BEDFORDSHIRE, LUTON AND MILTON KEYNES ICB - M1J4Y)" userId="0a3d0d3f-8238-4246-898e-a99788737d98" providerId="ADAL" clId="{3F525F2F-B240-42D0-9402-9B26BA1F1CD6}" dt="2023-07-25T10:29:36.543" v="1323" actId="164"/>
          <ac:picMkLst>
            <pc:docMk/>
            <pc:sldMk cId="53826924" sldId="11535"/>
            <ac:picMk id="11" creationId="{01503F27-438C-5903-B43E-02543BD80F0B}"/>
          </ac:picMkLst>
        </pc:picChg>
        <pc:picChg chg="mod modCrop">
          <ac:chgData name="SIMMANCE, Tim (NHS BEDFORDSHIRE, LUTON AND MILTON KEYNES ICB - M1J4Y)" userId="0a3d0d3f-8238-4246-898e-a99788737d98" providerId="ADAL" clId="{3F525F2F-B240-42D0-9402-9B26BA1F1CD6}" dt="2023-07-25T10:29:38.280" v="1324" actId="164"/>
          <ac:picMkLst>
            <pc:docMk/>
            <pc:sldMk cId="53826924" sldId="11535"/>
            <ac:picMk id="13" creationId="{961F01CE-C4D7-AA86-544D-0C362AC24B17}"/>
          </ac:picMkLst>
        </pc:picChg>
      </pc:sldChg>
      <pc:sldChg chg="del">
        <pc:chgData name="SIMMANCE, Tim (NHS BEDFORDSHIRE, LUTON AND MILTON KEYNES ICB - M1J4Y)" userId="0a3d0d3f-8238-4246-898e-a99788737d98" providerId="ADAL" clId="{3F525F2F-B240-42D0-9402-9B26BA1F1CD6}" dt="2023-07-25T10:37:57.140" v="2492" actId="47"/>
        <pc:sldMkLst>
          <pc:docMk/>
          <pc:sldMk cId="4119189749" sldId="11536"/>
        </pc:sldMkLst>
      </pc:sldChg>
      <pc:sldChg chg="addSp modSp new mod">
        <pc:chgData name="SIMMANCE, Tim (NHS BEDFORDSHIRE, LUTON AND MILTON KEYNES ICB - M1J4Y)" userId="0a3d0d3f-8238-4246-898e-a99788737d98" providerId="ADAL" clId="{3F525F2F-B240-42D0-9402-9B26BA1F1CD6}" dt="2023-07-26T09:35:28.646" v="4490" actId="114"/>
        <pc:sldMkLst>
          <pc:docMk/>
          <pc:sldMk cId="2167435987" sldId="11537"/>
        </pc:sldMkLst>
        <pc:spChg chg="mod">
          <ac:chgData name="SIMMANCE, Tim (NHS BEDFORDSHIRE, LUTON AND MILTON KEYNES ICB - M1J4Y)" userId="0a3d0d3f-8238-4246-898e-a99788737d98" providerId="ADAL" clId="{3F525F2F-B240-42D0-9402-9B26BA1F1CD6}" dt="2023-07-26T09:32:09.745" v="4331" actId="552"/>
          <ac:spMkLst>
            <pc:docMk/>
            <pc:sldMk cId="2167435987" sldId="11537"/>
            <ac:spMk id="2" creationId="{93E7AF86-5090-6629-5D8D-B10DD523D027}"/>
          </ac:spMkLst>
        </pc:spChg>
        <pc:spChg chg="mod">
          <ac:chgData name="SIMMANCE, Tim (NHS BEDFORDSHIRE, LUTON AND MILTON KEYNES ICB - M1J4Y)" userId="0a3d0d3f-8238-4246-898e-a99788737d98" providerId="ADAL" clId="{3F525F2F-B240-42D0-9402-9B26BA1F1CD6}" dt="2023-07-26T09:34:48.289" v="4421" actId="13822"/>
          <ac:spMkLst>
            <pc:docMk/>
            <pc:sldMk cId="2167435987" sldId="11537"/>
            <ac:spMk id="3" creationId="{0424850F-4ABB-2A6F-18AF-A9A0101759FE}"/>
          </ac:spMkLst>
        </pc:spChg>
        <pc:spChg chg="mod">
          <ac:chgData name="SIMMANCE, Tim (NHS BEDFORDSHIRE, LUTON AND MILTON KEYNES ICB - M1J4Y)" userId="0a3d0d3f-8238-4246-898e-a99788737d98" providerId="ADAL" clId="{3F525F2F-B240-42D0-9402-9B26BA1F1CD6}" dt="2023-07-26T09:31:16.702" v="4308"/>
          <ac:spMkLst>
            <pc:docMk/>
            <pc:sldMk cId="2167435987" sldId="11537"/>
            <ac:spMk id="4" creationId="{D4848B57-BC12-84A1-43DF-BA05DB7C1077}"/>
          </ac:spMkLst>
        </pc:spChg>
        <pc:spChg chg="add mod">
          <ac:chgData name="SIMMANCE, Tim (NHS BEDFORDSHIRE, LUTON AND MILTON KEYNES ICB - M1J4Y)" userId="0a3d0d3f-8238-4246-898e-a99788737d98" providerId="ADAL" clId="{3F525F2F-B240-42D0-9402-9B26BA1F1CD6}" dt="2023-07-26T09:34:50.935" v="4422" actId="13822"/>
          <ac:spMkLst>
            <pc:docMk/>
            <pc:sldMk cId="2167435987" sldId="11537"/>
            <ac:spMk id="7" creationId="{6C2E0735-C5A2-D73C-AD3F-763598F277A2}"/>
          </ac:spMkLst>
        </pc:spChg>
        <pc:spChg chg="add mod">
          <ac:chgData name="SIMMANCE, Tim (NHS BEDFORDSHIRE, LUTON AND MILTON KEYNES ICB - M1J4Y)" userId="0a3d0d3f-8238-4246-898e-a99788737d98" providerId="ADAL" clId="{3F525F2F-B240-42D0-9402-9B26BA1F1CD6}" dt="2023-07-26T09:34:52.968" v="4423" actId="13822"/>
          <ac:spMkLst>
            <pc:docMk/>
            <pc:sldMk cId="2167435987" sldId="11537"/>
            <ac:spMk id="9" creationId="{1255C256-0979-1CD8-4D21-90A37BBD8BC7}"/>
          </ac:spMkLst>
        </pc:spChg>
        <pc:spChg chg="add mod">
          <ac:chgData name="SIMMANCE, Tim (NHS BEDFORDSHIRE, LUTON AND MILTON KEYNES ICB - M1J4Y)" userId="0a3d0d3f-8238-4246-898e-a99788737d98" providerId="ADAL" clId="{3F525F2F-B240-42D0-9402-9B26BA1F1CD6}" dt="2023-07-26T09:35:28.646" v="4490" actId="114"/>
          <ac:spMkLst>
            <pc:docMk/>
            <pc:sldMk cId="2167435987" sldId="11537"/>
            <ac:spMk id="10" creationId="{723C0639-F1B7-40A4-9172-E7BD7CDDA712}"/>
          </ac:spMkLst>
        </pc:spChg>
      </pc:sldChg>
      <pc:sldChg chg="addSp delSp modSp new mod">
        <pc:chgData name="SIMMANCE, Tim (NHS BEDFORDSHIRE, LUTON AND MILTON KEYNES ICB - M1J4Y)" userId="0a3d0d3f-8238-4246-898e-a99788737d98" providerId="ADAL" clId="{3F525F2F-B240-42D0-9402-9B26BA1F1CD6}" dt="2023-07-26T12:01:18.390" v="7099" actId="207"/>
        <pc:sldMkLst>
          <pc:docMk/>
          <pc:sldMk cId="781429007" sldId="11538"/>
        </pc:sldMkLst>
        <pc:spChg chg="mod">
          <ac:chgData name="SIMMANCE, Tim (NHS BEDFORDSHIRE, LUTON AND MILTON KEYNES ICB - M1J4Y)" userId="0a3d0d3f-8238-4246-898e-a99788737d98" providerId="ADAL" clId="{3F525F2F-B240-42D0-9402-9B26BA1F1CD6}" dt="2023-07-26T11:58:41.312" v="7087" actId="207"/>
          <ac:spMkLst>
            <pc:docMk/>
            <pc:sldMk cId="781429007" sldId="11538"/>
            <ac:spMk id="2" creationId="{F92B66AF-27CB-A885-4BA5-65B2641D76D3}"/>
          </ac:spMkLst>
        </pc:spChg>
        <pc:spChg chg="del mod">
          <ac:chgData name="SIMMANCE, Tim (NHS BEDFORDSHIRE, LUTON AND MILTON KEYNES ICB - M1J4Y)" userId="0a3d0d3f-8238-4246-898e-a99788737d98" providerId="ADAL" clId="{3F525F2F-B240-42D0-9402-9B26BA1F1CD6}" dt="2023-07-26T11:49:11.989" v="6173" actId="478"/>
          <ac:spMkLst>
            <pc:docMk/>
            <pc:sldMk cId="781429007" sldId="11538"/>
            <ac:spMk id="3" creationId="{1A564A77-CDDE-0DA0-1873-3CAF460B3081}"/>
          </ac:spMkLst>
        </pc:spChg>
        <pc:spChg chg="mod">
          <ac:chgData name="SIMMANCE, Tim (NHS BEDFORDSHIRE, LUTON AND MILTON KEYNES ICB - M1J4Y)" userId="0a3d0d3f-8238-4246-898e-a99788737d98" providerId="ADAL" clId="{3F525F2F-B240-42D0-9402-9B26BA1F1CD6}" dt="2023-07-26T11:50:49.727" v="6221"/>
          <ac:spMkLst>
            <pc:docMk/>
            <pc:sldMk cId="781429007" sldId="11538"/>
            <ac:spMk id="4" creationId="{4A221C96-7245-95E8-18F4-27F14AB12923}"/>
          </ac:spMkLst>
        </pc:spChg>
        <pc:spChg chg="del mod">
          <ac:chgData name="SIMMANCE, Tim (NHS BEDFORDSHIRE, LUTON AND MILTON KEYNES ICB - M1J4Y)" userId="0a3d0d3f-8238-4246-898e-a99788737d98" providerId="ADAL" clId="{3F525F2F-B240-42D0-9402-9B26BA1F1CD6}" dt="2023-07-26T11:58:36.788" v="7085" actId="478"/>
          <ac:spMkLst>
            <pc:docMk/>
            <pc:sldMk cId="781429007" sldId="11538"/>
            <ac:spMk id="5" creationId="{6A07AA4C-58C0-7CBA-3D24-57150A0A279C}"/>
          </ac:spMkLst>
        </pc:spChg>
        <pc:spChg chg="add del mod">
          <ac:chgData name="SIMMANCE, Tim (NHS BEDFORDSHIRE, LUTON AND MILTON KEYNES ICB - M1J4Y)" userId="0a3d0d3f-8238-4246-898e-a99788737d98" providerId="ADAL" clId="{3F525F2F-B240-42D0-9402-9B26BA1F1CD6}" dt="2023-07-26T11:50:49.727" v="6221"/>
          <ac:spMkLst>
            <pc:docMk/>
            <pc:sldMk cId="781429007" sldId="11538"/>
            <ac:spMk id="6" creationId="{694ECE15-A7F2-66D3-B561-D5BC65268355}"/>
          </ac:spMkLst>
        </pc:spChg>
        <pc:spChg chg="add del mod">
          <ac:chgData name="SIMMANCE, Tim (NHS BEDFORDSHIRE, LUTON AND MILTON KEYNES ICB - M1J4Y)" userId="0a3d0d3f-8238-4246-898e-a99788737d98" providerId="ADAL" clId="{3F525F2F-B240-42D0-9402-9B26BA1F1CD6}" dt="2023-07-26T11:50:49.727" v="6221"/>
          <ac:spMkLst>
            <pc:docMk/>
            <pc:sldMk cId="781429007" sldId="11538"/>
            <ac:spMk id="7" creationId="{342A1F98-AEA2-6779-6A5C-4C6723D93CFC}"/>
          </ac:spMkLst>
        </pc:spChg>
        <pc:spChg chg="add del mod">
          <ac:chgData name="SIMMANCE, Tim (NHS BEDFORDSHIRE, LUTON AND MILTON KEYNES ICB - M1J4Y)" userId="0a3d0d3f-8238-4246-898e-a99788737d98" providerId="ADAL" clId="{3F525F2F-B240-42D0-9402-9B26BA1F1CD6}" dt="2023-07-26T11:50:49.727" v="6221"/>
          <ac:spMkLst>
            <pc:docMk/>
            <pc:sldMk cId="781429007" sldId="11538"/>
            <ac:spMk id="8" creationId="{FA67D48E-44D6-E3F5-906B-95209146DB4F}"/>
          </ac:spMkLst>
        </pc:spChg>
        <pc:spChg chg="add mod">
          <ac:chgData name="SIMMANCE, Tim (NHS BEDFORDSHIRE, LUTON AND MILTON KEYNES ICB - M1J4Y)" userId="0a3d0d3f-8238-4246-898e-a99788737d98" providerId="ADAL" clId="{3F525F2F-B240-42D0-9402-9B26BA1F1CD6}" dt="2023-07-26T12:01:18.390" v="7099" actId="207"/>
          <ac:spMkLst>
            <pc:docMk/>
            <pc:sldMk cId="781429007" sldId="11538"/>
            <ac:spMk id="9" creationId="{44DE6C54-9787-7E77-00CC-F247FD7B68C9}"/>
          </ac:spMkLst>
        </pc:spChg>
        <pc:spChg chg="add del mod">
          <ac:chgData name="SIMMANCE, Tim (NHS BEDFORDSHIRE, LUTON AND MILTON KEYNES ICB - M1J4Y)" userId="0a3d0d3f-8238-4246-898e-a99788737d98" providerId="ADAL" clId="{3F525F2F-B240-42D0-9402-9B26BA1F1CD6}" dt="2023-07-26T11:58:25.393" v="7081" actId="21"/>
          <ac:spMkLst>
            <pc:docMk/>
            <pc:sldMk cId="781429007" sldId="11538"/>
            <ac:spMk id="12" creationId="{AF1104DA-C3FF-989B-DEC8-E6A4B4B0DCF9}"/>
          </ac:spMkLst>
        </pc:spChg>
        <pc:picChg chg="add mod modCrop">
          <ac:chgData name="SIMMANCE, Tim (NHS BEDFORDSHIRE, LUTON AND MILTON KEYNES ICB - M1J4Y)" userId="0a3d0d3f-8238-4246-898e-a99788737d98" providerId="ADAL" clId="{3F525F2F-B240-42D0-9402-9B26BA1F1CD6}" dt="2023-07-26T11:59:08.770" v="7096" actId="1076"/>
          <ac:picMkLst>
            <pc:docMk/>
            <pc:sldMk cId="781429007" sldId="11538"/>
            <ac:picMk id="11" creationId="{A13B202F-87E5-4548-ADAF-467525A4C251}"/>
          </ac:picMkLst>
        </pc:picChg>
        <pc:picChg chg="add mod ord modCrop">
          <ac:chgData name="SIMMANCE, Tim (NHS BEDFORDSHIRE, LUTON AND MILTON KEYNES ICB - M1J4Y)" userId="0a3d0d3f-8238-4246-898e-a99788737d98" providerId="ADAL" clId="{3F525F2F-B240-42D0-9402-9B26BA1F1CD6}" dt="2023-07-26T11:58:51.142" v="7089" actId="732"/>
          <ac:picMkLst>
            <pc:docMk/>
            <pc:sldMk cId="781429007" sldId="11538"/>
            <ac:picMk id="13" creationId="{EF567B1E-842E-4622-B3B3-86308C182975}"/>
          </ac:picMkLst>
        </pc:picChg>
      </pc:sldChg>
      <pc:sldChg chg="new del">
        <pc:chgData name="SIMMANCE, Tim (NHS BEDFORDSHIRE, LUTON AND MILTON KEYNES ICB - M1J4Y)" userId="0a3d0d3f-8238-4246-898e-a99788737d98" providerId="ADAL" clId="{3F525F2F-B240-42D0-9402-9B26BA1F1CD6}" dt="2023-07-25T10:35:44.774" v="2040" actId="47"/>
        <pc:sldMkLst>
          <pc:docMk/>
          <pc:sldMk cId="1544464197" sldId="11538"/>
        </pc:sldMkLst>
      </pc:sldChg>
      <pc:sldChg chg="new del ord">
        <pc:chgData name="SIMMANCE, Tim (NHS BEDFORDSHIRE, LUTON AND MILTON KEYNES ICB - M1J4Y)" userId="0a3d0d3f-8238-4246-898e-a99788737d98" providerId="ADAL" clId="{3F525F2F-B240-42D0-9402-9B26BA1F1CD6}" dt="2023-07-25T10:35:20.608" v="2037" actId="47"/>
        <pc:sldMkLst>
          <pc:docMk/>
          <pc:sldMk cId="4081326616" sldId="11538"/>
        </pc:sldMkLst>
      </pc:sldChg>
    </pc:docChg>
  </pc:docChgLst>
  <pc:docChgLst>
    <pc:chgData name="SIMMANCE, Tim (NHS BEDFORDSHIRE, LUTON AND MILTON KEYNES ICB - M1J4Y)" userId="0a3d0d3f-8238-4246-898e-a99788737d98" providerId="ADAL" clId="{320EA6F0-7C2E-4D08-B1CC-DB9758E193C0}"/>
    <pc:docChg chg="undo redo custSel addSld delSld modSld sldOrd">
      <pc:chgData name="SIMMANCE, Tim (NHS BEDFORDSHIRE, LUTON AND MILTON KEYNES ICB - M1J4Y)" userId="0a3d0d3f-8238-4246-898e-a99788737d98" providerId="ADAL" clId="{320EA6F0-7C2E-4D08-B1CC-DB9758E193C0}" dt="2023-08-04T10:43:17.091" v="10768" actId="113"/>
      <pc:docMkLst>
        <pc:docMk/>
      </pc:docMkLst>
      <pc:sldChg chg="addSp delSp modSp mod">
        <pc:chgData name="SIMMANCE, Tim (NHS BEDFORDSHIRE, LUTON AND MILTON KEYNES ICB - M1J4Y)" userId="0a3d0d3f-8238-4246-898e-a99788737d98" providerId="ADAL" clId="{320EA6F0-7C2E-4D08-B1CC-DB9758E193C0}" dt="2023-08-04T10:40:18.971" v="10743" actId="1076"/>
        <pc:sldMkLst>
          <pc:docMk/>
          <pc:sldMk cId="652459955" sldId="11488"/>
        </pc:sldMkLst>
        <pc:spChg chg="add mod">
          <ac:chgData name="SIMMANCE, Tim (NHS BEDFORDSHIRE, LUTON AND MILTON KEYNES ICB - M1J4Y)" userId="0a3d0d3f-8238-4246-898e-a99788737d98" providerId="ADAL" clId="{320EA6F0-7C2E-4D08-B1CC-DB9758E193C0}" dt="2023-08-04T10:40:18.971" v="10743" actId="1076"/>
          <ac:spMkLst>
            <pc:docMk/>
            <pc:sldMk cId="652459955" sldId="11488"/>
            <ac:spMk id="2" creationId="{33D8C1D1-D81C-A23F-7BC6-AF00EDE01FED}"/>
          </ac:spMkLst>
        </pc:spChg>
        <pc:spChg chg="del">
          <ac:chgData name="SIMMANCE, Tim (NHS BEDFORDSHIRE, LUTON AND MILTON KEYNES ICB - M1J4Y)" userId="0a3d0d3f-8238-4246-898e-a99788737d98" providerId="ADAL" clId="{320EA6F0-7C2E-4D08-B1CC-DB9758E193C0}" dt="2023-08-01T15:56:45.790" v="7764" actId="478"/>
          <ac:spMkLst>
            <pc:docMk/>
            <pc:sldMk cId="652459955" sldId="11488"/>
            <ac:spMk id="2" creationId="{C2BD7C57-691D-6FC6-071E-CDC5C1B3B6F7}"/>
          </ac:spMkLst>
        </pc:spChg>
        <pc:spChg chg="mod">
          <ac:chgData name="SIMMANCE, Tim (NHS BEDFORDSHIRE, LUTON AND MILTON KEYNES ICB - M1J4Y)" userId="0a3d0d3f-8238-4246-898e-a99788737d98" providerId="ADAL" clId="{320EA6F0-7C2E-4D08-B1CC-DB9758E193C0}" dt="2023-08-04T08:13:40.671" v="9129" actId="14100"/>
          <ac:spMkLst>
            <pc:docMk/>
            <pc:sldMk cId="652459955" sldId="11488"/>
            <ac:spMk id="3" creationId="{3BE46DF9-E936-7D3A-D2DB-42D1C7C0A5AF}"/>
          </ac:spMkLst>
        </pc:spChg>
        <pc:spChg chg="mod">
          <ac:chgData name="SIMMANCE, Tim (NHS BEDFORDSHIRE, LUTON AND MILTON KEYNES ICB - M1J4Y)" userId="0a3d0d3f-8238-4246-898e-a99788737d98" providerId="ADAL" clId="{320EA6F0-7C2E-4D08-B1CC-DB9758E193C0}" dt="2023-08-04T08:13:45.743" v="9131" actId="1076"/>
          <ac:spMkLst>
            <pc:docMk/>
            <pc:sldMk cId="652459955" sldId="11488"/>
            <ac:spMk id="4" creationId="{03CA5A50-BD4F-3677-1AA0-F67E3B53D956}"/>
          </ac:spMkLst>
        </pc:spChg>
        <pc:spChg chg="add del mod">
          <ac:chgData name="SIMMANCE, Tim (NHS BEDFORDSHIRE, LUTON AND MILTON KEYNES ICB - M1J4Y)" userId="0a3d0d3f-8238-4246-898e-a99788737d98" providerId="ADAL" clId="{320EA6F0-7C2E-4D08-B1CC-DB9758E193C0}" dt="2023-08-04T08:14:44.269" v="9201"/>
          <ac:spMkLst>
            <pc:docMk/>
            <pc:sldMk cId="652459955" sldId="11488"/>
            <ac:spMk id="5" creationId="{5BCA4013-9ED3-1980-7B2E-BD7F13B31189}"/>
          </ac:spMkLst>
        </pc:spChg>
        <pc:spChg chg="add del mod">
          <ac:chgData name="SIMMANCE, Tim (NHS BEDFORDSHIRE, LUTON AND MILTON KEYNES ICB - M1J4Y)" userId="0a3d0d3f-8238-4246-898e-a99788737d98" providerId="ADAL" clId="{320EA6F0-7C2E-4D08-B1CC-DB9758E193C0}" dt="2023-08-01T15:57:16.503" v="7889" actId="21"/>
          <ac:spMkLst>
            <pc:docMk/>
            <pc:sldMk cId="652459955" sldId="11488"/>
            <ac:spMk id="5" creationId="{6F04D851-90F8-7617-D5F1-4DEBEFA73734}"/>
          </ac:spMkLst>
        </pc:spChg>
        <pc:picChg chg="mod">
          <ac:chgData name="SIMMANCE, Tim (NHS BEDFORDSHIRE, LUTON AND MILTON KEYNES ICB - M1J4Y)" userId="0a3d0d3f-8238-4246-898e-a99788737d98" providerId="ADAL" clId="{320EA6F0-7C2E-4D08-B1CC-DB9758E193C0}" dt="2023-08-04T08:15:04.906" v="9266" actId="1076"/>
          <ac:picMkLst>
            <pc:docMk/>
            <pc:sldMk cId="652459955" sldId="11488"/>
            <ac:picMk id="9" creationId="{C466D556-72A8-299C-3B63-DBBC7DC30053}"/>
          </ac:picMkLst>
        </pc:picChg>
      </pc:sldChg>
      <pc:sldChg chg="del">
        <pc:chgData name="SIMMANCE, Tim (NHS BEDFORDSHIRE, LUTON AND MILTON KEYNES ICB - M1J4Y)" userId="0a3d0d3f-8238-4246-898e-a99788737d98" providerId="ADAL" clId="{320EA6F0-7C2E-4D08-B1CC-DB9758E193C0}" dt="2023-07-31T20:52:33.343" v="3219" actId="47"/>
        <pc:sldMkLst>
          <pc:docMk/>
          <pc:sldMk cId="3961741726" sldId="11519"/>
        </pc:sldMkLst>
      </pc:sldChg>
      <pc:sldChg chg="del">
        <pc:chgData name="SIMMANCE, Tim (NHS BEDFORDSHIRE, LUTON AND MILTON KEYNES ICB - M1J4Y)" userId="0a3d0d3f-8238-4246-898e-a99788737d98" providerId="ADAL" clId="{320EA6F0-7C2E-4D08-B1CC-DB9758E193C0}" dt="2023-07-31T20:52:31.737" v="3218" actId="47"/>
        <pc:sldMkLst>
          <pc:docMk/>
          <pc:sldMk cId="1415671045" sldId="11522"/>
        </pc:sldMkLst>
      </pc:sldChg>
      <pc:sldChg chg="modSp mod ord">
        <pc:chgData name="SIMMANCE, Tim (NHS BEDFORDSHIRE, LUTON AND MILTON KEYNES ICB - M1J4Y)" userId="0a3d0d3f-8238-4246-898e-a99788737d98" providerId="ADAL" clId="{320EA6F0-7C2E-4D08-B1CC-DB9758E193C0}" dt="2023-08-04T08:17:14.865" v="9427" actId="20577"/>
        <pc:sldMkLst>
          <pc:docMk/>
          <pc:sldMk cId="1871411922" sldId="11524"/>
        </pc:sldMkLst>
        <pc:spChg chg="mod">
          <ac:chgData name="SIMMANCE, Tim (NHS BEDFORDSHIRE, LUTON AND MILTON KEYNES ICB - M1J4Y)" userId="0a3d0d3f-8238-4246-898e-a99788737d98" providerId="ADAL" clId="{320EA6F0-7C2E-4D08-B1CC-DB9758E193C0}" dt="2023-08-04T08:17:14.865" v="9427" actId="20577"/>
          <ac:spMkLst>
            <pc:docMk/>
            <pc:sldMk cId="1871411922" sldId="11524"/>
            <ac:spMk id="3" creationId="{755EE7BC-0370-45C7-79AB-15558A62BC7A}"/>
          </ac:spMkLst>
        </pc:spChg>
      </pc:sldChg>
      <pc:sldChg chg="modSp mod">
        <pc:chgData name="SIMMANCE, Tim (NHS BEDFORDSHIRE, LUTON AND MILTON KEYNES ICB - M1J4Y)" userId="0a3d0d3f-8238-4246-898e-a99788737d98" providerId="ADAL" clId="{320EA6F0-7C2E-4D08-B1CC-DB9758E193C0}" dt="2023-08-01T08:11:24.876" v="3232" actId="20577"/>
        <pc:sldMkLst>
          <pc:docMk/>
          <pc:sldMk cId="3068406374" sldId="11528"/>
        </pc:sldMkLst>
        <pc:spChg chg="mod">
          <ac:chgData name="SIMMANCE, Tim (NHS BEDFORDSHIRE, LUTON AND MILTON KEYNES ICB - M1J4Y)" userId="0a3d0d3f-8238-4246-898e-a99788737d98" providerId="ADAL" clId="{320EA6F0-7C2E-4D08-B1CC-DB9758E193C0}" dt="2023-08-01T08:11:24.876" v="3232" actId="20577"/>
          <ac:spMkLst>
            <pc:docMk/>
            <pc:sldMk cId="3068406374" sldId="11528"/>
            <ac:spMk id="17" creationId="{74F8DF89-AE59-FD45-9D98-DAA68B5CA050}"/>
          </ac:spMkLst>
        </pc:spChg>
      </pc:sldChg>
      <pc:sldChg chg="modSp mod ord">
        <pc:chgData name="SIMMANCE, Tim (NHS BEDFORDSHIRE, LUTON AND MILTON KEYNES ICB - M1J4Y)" userId="0a3d0d3f-8238-4246-898e-a99788737d98" providerId="ADAL" clId="{320EA6F0-7C2E-4D08-B1CC-DB9758E193C0}" dt="2023-08-04T08:17:59.962" v="9459" actId="255"/>
        <pc:sldMkLst>
          <pc:docMk/>
          <pc:sldMk cId="3108473877" sldId="11531"/>
        </pc:sldMkLst>
        <pc:spChg chg="mod">
          <ac:chgData name="SIMMANCE, Tim (NHS BEDFORDSHIRE, LUTON AND MILTON KEYNES ICB - M1J4Y)" userId="0a3d0d3f-8238-4246-898e-a99788737d98" providerId="ADAL" clId="{320EA6F0-7C2E-4D08-B1CC-DB9758E193C0}" dt="2023-08-04T08:17:54.026" v="9450" actId="404"/>
          <ac:spMkLst>
            <pc:docMk/>
            <pc:sldMk cId="3108473877" sldId="11531"/>
            <ac:spMk id="98" creationId="{685FC4F4-1617-BC2B-10C7-2E80C47689F7}"/>
          </ac:spMkLst>
        </pc:spChg>
        <pc:spChg chg="mod">
          <ac:chgData name="SIMMANCE, Tim (NHS BEDFORDSHIRE, LUTON AND MILTON KEYNES ICB - M1J4Y)" userId="0a3d0d3f-8238-4246-898e-a99788737d98" providerId="ADAL" clId="{320EA6F0-7C2E-4D08-B1CC-DB9758E193C0}" dt="2023-08-04T08:17:57.617" v="9453" actId="255"/>
          <ac:spMkLst>
            <pc:docMk/>
            <pc:sldMk cId="3108473877" sldId="11531"/>
            <ac:spMk id="327" creationId="{A0D0C6D8-E211-BCF6-9175-0204D299EDFB}"/>
          </ac:spMkLst>
        </pc:spChg>
        <pc:spChg chg="mod">
          <ac:chgData name="SIMMANCE, Tim (NHS BEDFORDSHIRE, LUTON AND MILTON KEYNES ICB - M1J4Y)" userId="0a3d0d3f-8238-4246-898e-a99788737d98" providerId="ADAL" clId="{320EA6F0-7C2E-4D08-B1CC-DB9758E193C0}" dt="2023-08-04T08:17:59.962" v="9459" actId="255"/>
          <ac:spMkLst>
            <pc:docMk/>
            <pc:sldMk cId="3108473877" sldId="11531"/>
            <ac:spMk id="365" creationId="{1D7C1AA2-8088-CCA7-C3D7-28F00B83DE64}"/>
          </ac:spMkLst>
        </pc:spChg>
        <pc:spChg chg="mod">
          <ac:chgData name="SIMMANCE, Tim (NHS BEDFORDSHIRE, LUTON AND MILTON KEYNES ICB - M1J4Y)" userId="0a3d0d3f-8238-4246-898e-a99788737d98" providerId="ADAL" clId="{320EA6F0-7C2E-4D08-B1CC-DB9758E193C0}" dt="2023-08-04T08:17:58.851" v="9456" actId="255"/>
          <ac:spMkLst>
            <pc:docMk/>
            <pc:sldMk cId="3108473877" sldId="11531"/>
            <ac:spMk id="403" creationId="{8BC6B578-0D93-F509-57BA-1ACA2F5DAC79}"/>
          </ac:spMkLst>
        </pc:spChg>
      </pc:sldChg>
      <pc:sldChg chg="addSp delSp modSp mod">
        <pc:chgData name="SIMMANCE, Tim (NHS BEDFORDSHIRE, LUTON AND MILTON KEYNES ICB - M1J4Y)" userId="0a3d0d3f-8238-4246-898e-a99788737d98" providerId="ADAL" clId="{320EA6F0-7C2E-4D08-B1CC-DB9758E193C0}" dt="2023-08-04T08:19:38.882" v="9591" actId="20577"/>
        <pc:sldMkLst>
          <pc:docMk/>
          <pc:sldMk cId="53826924" sldId="11535"/>
        </pc:sldMkLst>
        <pc:spChg chg="add mod">
          <ac:chgData name="SIMMANCE, Tim (NHS BEDFORDSHIRE, LUTON AND MILTON KEYNES ICB - M1J4Y)" userId="0a3d0d3f-8238-4246-898e-a99788737d98" providerId="ADAL" clId="{320EA6F0-7C2E-4D08-B1CC-DB9758E193C0}" dt="2023-08-04T08:19:38.882" v="9591" actId="20577"/>
          <ac:spMkLst>
            <pc:docMk/>
            <pc:sldMk cId="53826924" sldId="11535"/>
            <ac:spMk id="2" creationId="{10D020D9-FDAD-8E34-1B27-8CF5F0C8E734}"/>
          </ac:spMkLst>
        </pc:spChg>
        <pc:spChg chg="mod">
          <ac:chgData name="SIMMANCE, Tim (NHS BEDFORDSHIRE, LUTON AND MILTON KEYNES ICB - M1J4Y)" userId="0a3d0d3f-8238-4246-898e-a99788737d98" providerId="ADAL" clId="{320EA6F0-7C2E-4D08-B1CC-DB9758E193C0}" dt="2023-07-31T15:11:09.643" v="1327" actId="208"/>
          <ac:spMkLst>
            <pc:docMk/>
            <pc:sldMk cId="53826924" sldId="11535"/>
            <ac:spMk id="4" creationId="{F2CE85EB-A71B-46E7-79AC-4AB25B5BC23A}"/>
          </ac:spMkLst>
        </pc:spChg>
        <pc:spChg chg="mod">
          <ac:chgData name="SIMMANCE, Tim (NHS BEDFORDSHIRE, LUTON AND MILTON KEYNES ICB - M1J4Y)" userId="0a3d0d3f-8238-4246-898e-a99788737d98" providerId="ADAL" clId="{320EA6F0-7C2E-4D08-B1CC-DB9758E193C0}" dt="2023-07-31T16:01:32.070" v="1879" actId="207"/>
          <ac:spMkLst>
            <pc:docMk/>
            <pc:sldMk cId="53826924" sldId="11535"/>
            <ac:spMk id="12" creationId="{EF9228EB-B2C2-2F43-9F43-3FD98748AA69}"/>
          </ac:spMkLst>
        </pc:spChg>
        <pc:spChg chg="add mod">
          <ac:chgData name="SIMMANCE, Tim (NHS BEDFORDSHIRE, LUTON AND MILTON KEYNES ICB - M1J4Y)" userId="0a3d0d3f-8238-4246-898e-a99788737d98" providerId="ADAL" clId="{320EA6F0-7C2E-4D08-B1CC-DB9758E193C0}" dt="2023-07-31T15:09:20.324" v="1291" actId="207"/>
          <ac:spMkLst>
            <pc:docMk/>
            <pc:sldMk cId="53826924" sldId="11535"/>
            <ac:spMk id="16" creationId="{739BE85E-5A4B-3DE9-7AF7-6CC5CDABB2A0}"/>
          </ac:spMkLst>
        </pc:spChg>
        <pc:spChg chg="add mod">
          <ac:chgData name="SIMMANCE, Tim (NHS BEDFORDSHIRE, LUTON AND MILTON KEYNES ICB - M1J4Y)" userId="0a3d0d3f-8238-4246-898e-a99788737d98" providerId="ADAL" clId="{320EA6F0-7C2E-4D08-B1CC-DB9758E193C0}" dt="2023-07-31T16:02:21.439" v="1903" actId="20577"/>
          <ac:spMkLst>
            <pc:docMk/>
            <pc:sldMk cId="53826924" sldId="11535"/>
            <ac:spMk id="21" creationId="{0FD4E29E-7449-6337-3562-3926BA49E9A1}"/>
          </ac:spMkLst>
        </pc:spChg>
        <pc:spChg chg="add mod">
          <ac:chgData name="SIMMANCE, Tim (NHS BEDFORDSHIRE, LUTON AND MILTON KEYNES ICB - M1J4Y)" userId="0a3d0d3f-8238-4246-898e-a99788737d98" providerId="ADAL" clId="{320EA6F0-7C2E-4D08-B1CC-DB9758E193C0}" dt="2023-07-31T16:01:51.828" v="1897" actId="12789"/>
          <ac:spMkLst>
            <pc:docMk/>
            <pc:sldMk cId="53826924" sldId="11535"/>
            <ac:spMk id="23" creationId="{3CFC58F5-C174-B1AB-4D97-35817BBBFC0D}"/>
          </ac:spMkLst>
        </pc:spChg>
        <pc:spChg chg="add mod">
          <ac:chgData name="SIMMANCE, Tim (NHS BEDFORDSHIRE, LUTON AND MILTON KEYNES ICB - M1J4Y)" userId="0a3d0d3f-8238-4246-898e-a99788737d98" providerId="ADAL" clId="{320EA6F0-7C2E-4D08-B1CC-DB9758E193C0}" dt="2023-07-31T16:01:50.363" v="1896" actId="12789"/>
          <ac:spMkLst>
            <pc:docMk/>
            <pc:sldMk cId="53826924" sldId="11535"/>
            <ac:spMk id="25" creationId="{996D662A-5A8B-A434-F251-39573EDA7AED}"/>
          </ac:spMkLst>
        </pc:spChg>
        <pc:spChg chg="add mod">
          <ac:chgData name="SIMMANCE, Tim (NHS BEDFORDSHIRE, LUTON AND MILTON KEYNES ICB - M1J4Y)" userId="0a3d0d3f-8238-4246-898e-a99788737d98" providerId="ADAL" clId="{320EA6F0-7C2E-4D08-B1CC-DB9758E193C0}" dt="2023-07-31T16:18:15.501" v="2019" actId="207"/>
          <ac:spMkLst>
            <pc:docMk/>
            <pc:sldMk cId="53826924" sldId="11535"/>
            <ac:spMk id="26" creationId="{47C65C78-9854-20CB-16D8-2E5844840EA6}"/>
          </ac:spMkLst>
        </pc:spChg>
        <pc:spChg chg="add mod">
          <ac:chgData name="SIMMANCE, Tim (NHS BEDFORDSHIRE, LUTON AND MILTON KEYNES ICB - M1J4Y)" userId="0a3d0d3f-8238-4246-898e-a99788737d98" providerId="ADAL" clId="{320EA6F0-7C2E-4D08-B1CC-DB9758E193C0}" dt="2023-07-31T16:01:51.828" v="1897" actId="12789"/>
          <ac:spMkLst>
            <pc:docMk/>
            <pc:sldMk cId="53826924" sldId="11535"/>
            <ac:spMk id="27" creationId="{10DF3AD8-5ABC-8849-B426-720957C5AB76}"/>
          </ac:spMkLst>
        </pc:spChg>
        <pc:spChg chg="add mod">
          <ac:chgData name="SIMMANCE, Tim (NHS BEDFORDSHIRE, LUTON AND MILTON KEYNES ICB - M1J4Y)" userId="0a3d0d3f-8238-4246-898e-a99788737d98" providerId="ADAL" clId="{320EA6F0-7C2E-4D08-B1CC-DB9758E193C0}" dt="2023-07-31T16:18:09.252" v="2018" actId="207"/>
          <ac:spMkLst>
            <pc:docMk/>
            <pc:sldMk cId="53826924" sldId="11535"/>
            <ac:spMk id="28" creationId="{404B4A75-D13C-4763-DD70-587577068034}"/>
          </ac:spMkLst>
        </pc:spChg>
        <pc:spChg chg="add mod">
          <ac:chgData name="SIMMANCE, Tim (NHS BEDFORDSHIRE, LUTON AND MILTON KEYNES ICB - M1J4Y)" userId="0a3d0d3f-8238-4246-898e-a99788737d98" providerId="ADAL" clId="{320EA6F0-7C2E-4D08-B1CC-DB9758E193C0}" dt="2023-07-31T16:12:31.299" v="1957" actId="207"/>
          <ac:spMkLst>
            <pc:docMk/>
            <pc:sldMk cId="53826924" sldId="11535"/>
            <ac:spMk id="29" creationId="{B9CD6F21-3C6A-2B2A-B9A5-1745ECA7A417}"/>
          </ac:spMkLst>
        </pc:spChg>
        <pc:grpChg chg="mod">
          <ac:chgData name="SIMMANCE, Tim (NHS BEDFORDSHIRE, LUTON AND MILTON KEYNES ICB - M1J4Y)" userId="0a3d0d3f-8238-4246-898e-a99788737d98" providerId="ADAL" clId="{320EA6F0-7C2E-4D08-B1CC-DB9758E193C0}" dt="2023-07-31T16:02:01.937" v="1899" actId="1076"/>
          <ac:grpSpMkLst>
            <pc:docMk/>
            <pc:sldMk cId="53826924" sldId="11535"/>
            <ac:grpSpMk id="5" creationId="{627E2DA9-7DE1-1326-E939-190734D02817}"/>
          </ac:grpSpMkLst>
        </pc:grpChg>
        <pc:grpChg chg="del">
          <ac:chgData name="SIMMANCE, Tim (NHS BEDFORDSHIRE, LUTON AND MILTON KEYNES ICB - M1J4Y)" userId="0a3d0d3f-8238-4246-898e-a99788737d98" providerId="ADAL" clId="{320EA6F0-7C2E-4D08-B1CC-DB9758E193C0}" dt="2023-07-31T15:06:01.767" v="1034" actId="478"/>
          <ac:grpSpMkLst>
            <pc:docMk/>
            <pc:sldMk cId="53826924" sldId="11535"/>
            <ac:grpSpMk id="6" creationId="{5CDAA588-654B-C2A7-591C-B9BF5A280773}"/>
          </ac:grpSpMkLst>
        </pc:grpChg>
        <pc:grpChg chg="del">
          <ac:chgData name="SIMMANCE, Tim (NHS BEDFORDSHIRE, LUTON AND MILTON KEYNES ICB - M1J4Y)" userId="0a3d0d3f-8238-4246-898e-a99788737d98" providerId="ADAL" clId="{320EA6F0-7C2E-4D08-B1CC-DB9758E193C0}" dt="2023-07-31T15:06:02.423" v="1035" actId="478"/>
          <ac:grpSpMkLst>
            <pc:docMk/>
            <pc:sldMk cId="53826924" sldId="11535"/>
            <ac:grpSpMk id="8" creationId="{033E6295-8266-D961-E3D5-84CB713AE459}"/>
          </ac:grpSpMkLst>
        </pc:grpChg>
        <pc:grpChg chg="del">
          <ac:chgData name="SIMMANCE, Tim (NHS BEDFORDSHIRE, LUTON AND MILTON KEYNES ICB - M1J4Y)" userId="0a3d0d3f-8238-4246-898e-a99788737d98" providerId="ADAL" clId="{320EA6F0-7C2E-4D08-B1CC-DB9758E193C0}" dt="2023-07-31T15:06:03.006" v="1036" actId="478"/>
          <ac:grpSpMkLst>
            <pc:docMk/>
            <pc:sldMk cId="53826924" sldId="11535"/>
            <ac:grpSpMk id="10" creationId="{E91EB64B-1A00-8CC8-6CC1-E950A229278D}"/>
          </ac:grpSpMkLst>
        </pc:grpChg>
        <pc:graphicFrameChg chg="add del mod">
          <ac:chgData name="SIMMANCE, Tim (NHS BEDFORDSHIRE, LUTON AND MILTON KEYNES ICB - M1J4Y)" userId="0a3d0d3f-8238-4246-898e-a99788737d98" providerId="ADAL" clId="{320EA6F0-7C2E-4D08-B1CC-DB9758E193C0}" dt="2023-07-31T15:07:12.047" v="1087"/>
          <ac:graphicFrameMkLst>
            <pc:docMk/>
            <pc:sldMk cId="53826924" sldId="11535"/>
            <ac:graphicFrameMk id="14" creationId="{664DB140-1D55-4115-FBE4-4205226723A3}"/>
          </ac:graphicFrameMkLst>
        </pc:graphicFrameChg>
        <pc:graphicFrameChg chg="add del mod modGraphic">
          <ac:chgData name="SIMMANCE, Tim (NHS BEDFORDSHIRE, LUTON AND MILTON KEYNES ICB - M1J4Y)" userId="0a3d0d3f-8238-4246-898e-a99788737d98" providerId="ADAL" clId="{320EA6F0-7C2E-4D08-B1CC-DB9758E193C0}" dt="2023-07-31T15:09:48.947" v="1308" actId="478"/>
          <ac:graphicFrameMkLst>
            <pc:docMk/>
            <pc:sldMk cId="53826924" sldId="11535"/>
            <ac:graphicFrameMk id="15" creationId="{FFB2CBC4-3924-2298-C948-B492A9139235}"/>
          </ac:graphicFrameMkLst>
        </pc:graphicFrameChg>
        <pc:graphicFrameChg chg="add del">
          <ac:chgData name="SIMMANCE, Tim (NHS BEDFORDSHIRE, LUTON AND MILTON KEYNES ICB - M1J4Y)" userId="0a3d0d3f-8238-4246-898e-a99788737d98" providerId="ADAL" clId="{320EA6F0-7C2E-4D08-B1CC-DB9758E193C0}" dt="2023-07-31T15:09:34.184" v="1296"/>
          <ac:graphicFrameMkLst>
            <pc:docMk/>
            <pc:sldMk cId="53826924" sldId="11535"/>
            <ac:graphicFrameMk id="18" creationId="{38210AC5-7B2F-D20F-F840-AD8996531B85}"/>
          </ac:graphicFrameMkLst>
        </pc:graphicFrameChg>
        <pc:graphicFrameChg chg="add del">
          <ac:chgData name="SIMMANCE, Tim (NHS BEDFORDSHIRE, LUTON AND MILTON KEYNES ICB - M1J4Y)" userId="0a3d0d3f-8238-4246-898e-a99788737d98" providerId="ADAL" clId="{320EA6F0-7C2E-4D08-B1CC-DB9758E193C0}" dt="2023-07-31T15:09:34.664" v="1298"/>
          <ac:graphicFrameMkLst>
            <pc:docMk/>
            <pc:sldMk cId="53826924" sldId="11535"/>
            <ac:graphicFrameMk id="19" creationId="{DA5FCC66-9498-5205-DD57-375FB4E14945}"/>
          </ac:graphicFrameMkLst>
        </pc:graphicFrameChg>
        <pc:picChg chg="mod modCrop">
          <ac:chgData name="SIMMANCE, Tim (NHS BEDFORDSHIRE, LUTON AND MILTON KEYNES ICB - M1J4Y)" userId="0a3d0d3f-8238-4246-898e-a99788737d98" providerId="ADAL" clId="{320EA6F0-7C2E-4D08-B1CC-DB9758E193C0}" dt="2023-07-31T15:08:43.502" v="1267" actId="732"/>
          <ac:picMkLst>
            <pc:docMk/>
            <pc:sldMk cId="53826924" sldId="11535"/>
            <ac:picMk id="7" creationId="{8FC5EB03-7AD3-8E47-65D0-BEB40EF44949}"/>
          </ac:picMkLst>
        </pc:picChg>
      </pc:sldChg>
      <pc:sldChg chg="addSp delSp modSp mod">
        <pc:chgData name="SIMMANCE, Tim (NHS BEDFORDSHIRE, LUTON AND MILTON KEYNES ICB - M1J4Y)" userId="0a3d0d3f-8238-4246-898e-a99788737d98" providerId="ADAL" clId="{320EA6F0-7C2E-4D08-B1CC-DB9758E193C0}" dt="2023-07-26T16:34:38.499" v="325" actId="478"/>
        <pc:sldMkLst>
          <pc:docMk/>
          <pc:sldMk cId="2167435987" sldId="11537"/>
        </pc:sldMkLst>
        <pc:spChg chg="mod">
          <ac:chgData name="SIMMANCE, Tim (NHS BEDFORDSHIRE, LUTON AND MILTON KEYNES ICB - M1J4Y)" userId="0a3d0d3f-8238-4246-898e-a99788737d98" providerId="ADAL" clId="{320EA6F0-7C2E-4D08-B1CC-DB9758E193C0}" dt="2023-07-26T16:33:45.821" v="308" actId="1076"/>
          <ac:spMkLst>
            <pc:docMk/>
            <pc:sldMk cId="2167435987" sldId="11537"/>
            <ac:spMk id="2" creationId="{93E7AF86-5090-6629-5D8D-B10DD523D027}"/>
          </ac:spMkLst>
        </pc:spChg>
        <pc:spChg chg="mod">
          <ac:chgData name="SIMMANCE, Tim (NHS BEDFORDSHIRE, LUTON AND MILTON KEYNES ICB - M1J4Y)" userId="0a3d0d3f-8238-4246-898e-a99788737d98" providerId="ADAL" clId="{320EA6F0-7C2E-4D08-B1CC-DB9758E193C0}" dt="2023-07-26T16:34:16.142" v="314" actId="554"/>
          <ac:spMkLst>
            <pc:docMk/>
            <pc:sldMk cId="2167435987" sldId="11537"/>
            <ac:spMk id="3" creationId="{0424850F-4ABB-2A6F-18AF-A9A0101759FE}"/>
          </ac:spMkLst>
        </pc:spChg>
        <pc:spChg chg="del">
          <ac:chgData name="SIMMANCE, Tim (NHS BEDFORDSHIRE, LUTON AND MILTON KEYNES ICB - M1J4Y)" userId="0a3d0d3f-8238-4246-898e-a99788737d98" providerId="ADAL" clId="{320EA6F0-7C2E-4D08-B1CC-DB9758E193C0}" dt="2023-07-26T16:34:38.499" v="325" actId="478"/>
          <ac:spMkLst>
            <pc:docMk/>
            <pc:sldMk cId="2167435987" sldId="11537"/>
            <ac:spMk id="4" creationId="{D4848B57-BC12-84A1-43DF-BA05DB7C1077}"/>
          </ac:spMkLst>
        </pc:spChg>
        <pc:spChg chg="add del mod">
          <ac:chgData name="SIMMANCE, Tim (NHS BEDFORDSHIRE, LUTON AND MILTON KEYNES ICB - M1J4Y)" userId="0a3d0d3f-8238-4246-898e-a99788737d98" providerId="ADAL" clId="{320EA6F0-7C2E-4D08-B1CC-DB9758E193C0}" dt="2023-07-26T16:30:53.892" v="254" actId="478"/>
          <ac:spMkLst>
            <pc:docMk/>
            <pc:sldMk cId="2167435987" sldId="11537"/>
            <ac:spMk id="6" creationId="{E44B5B30-4FE3-3A81-4735-CF18F8285290}"/>
          </ac:spMkLst>
        </pc:spChg>
        <pc:spChg chg="mod">
          <ac:chgData name="SIMMANCE, Tim (NHS BEDFORDSHIRE, LUTON AND MILTON KEYNES ICB - M1J4Y)" userId="0a3d0d3f-8238-4246-898e-a99788737d98" providerId="ADAL" clId="{320EA6F0-7C2E-4D08-B1CC-DB9758E193C0}" dt="2023-07-26T16:34:16.142" v="314" actId="554"/>
          <ac:spMkLst>
            <pc:docMk/>
            <pc:sldMk cId="2167435987" sldId="11537"/>
            <ac:spMk id="7" creationId="{6C2E0735-C5A2-D73C-AD3F-763598F277A2}"/>
          </ac:spMkLst>
        </pc:spChg>
        <pc:spChg chg="add del mod">
          <ac:chgData name="SIMMANCE, Tim (NHS BEDFORDSHIRE, LUTON AND MILTON KEYNES ICB - M1J4Y)" userId="0a3d0d3f-8238-4246-898e-a99788737d98" providerId="ADAL" clId="{320EA6F0-7C2E-4D08-B1CC-DB9758E193C0}" dt="2023-07-26T16:31:00.330" v="256" actId="478"/>
          <ac:spMkLst>
            <pc:docMk/>
            <pc:sldMk cId="2167435987" sldId="11537"/>
            <ac:spMk id="8" creationId="{851B63C6-6BFC-AF4D-EF37-A875A2C3C4E0}"/>
          </ac:spMkLst>
        </pc:spChg>
        <pc:spChg chg="mod">
          <ac:chgData name="SIMMANCE, Tim (NHS BEDFORDSHIRE, LUTON AND MILTON KEYNES ICB - M1J4Y)" userId="0a3d0d3f-8238-4246-898e-a99788737d98" providerId="ADAL" clId="{320EA6F0-7C2E-4D08-B1CC-DB9758E193C0}" dt="2023-07-26T16:34:16.142" v="314" actId="554"/>
          <ac:spMkLst>
            <pc:docMk/>
            <pc:sldMk cId="2167435987" sldId="11537"/>
            <ac:spMk id="9" creationId="{1255C256-0979-1CD8-4D21-90A37BBD8BC7}"/>
          </ac:spMkLst>
        </pc:spChg>
        <pc:spChg chg="del">
          <ac:chgData name="SIMMANCE, Tim (NHS BEDFORDSHIRE, LUTON AND MILTON KEYNES ICB - M1J4Y)" userId="0a3d0d3f-8238-4246-898e-a99788737d98" providerId="ADAL" clId="{320EA6F0-7C2E-4D08-B1CC-DB9758E193C0}" dt="2023-07-26T16:32:08.170" v="274" actId="478"/>
          <ac:spMkLst>
            <pc:docMk/>
            <pc:sldMk cId="2167435987" sldId="11537"/>
            <ac:spMk id="10" creationId="{723C0639-F1B7-40A4-9172-E7BD7CDDA712}"/>
          </ac:spMkLst>
        </pc:spChg>
        <pc:spChg chg="add del mod">
          <ac:chgData name="SIMMANCE, Tim (NHS BEDFORDSHIRE, LUTON AND MILTON KEYNES ICB - M1J4Y)" userId="0a3d0d3f-8238-4246-898e-a99788737d98" providerId="ADAL" clId="{320EA6F0-7C2E-4D08-B1CC-DB9758E193C0}" dt="2023-07-26T16:31:58.423" v="270" actId="478"/>
          <ac:spMkLst>
            <pc:docMk/>
            <pc:sldMk cId="2167435987" sldId="11537"/>
            <ac:spMk id="11" creationId="{568DC6C9-99C4-E750-6140-8D1C3BBF9E6A}"/>
          </ac:spMkLst>
        </pc:spChg>
        <pc:spChg chg="add del mod">
          <ac:chgData name="SIMMANCE, Tim (NHS BEDFORDSHIRE, LUTON AND MILTON KEYNES ICB - M1J4Y)" userId="0a3d0d3f-8238-4246-898e-a99788737d98" providerId="ADAL" clId="{320EA6F0-7C2E-4D08-B1CC-DB9758E193C0}" dt="2023-07-26T16:31:56.499" v="269" actId="478"/>
          <ac:spMkLst>
            <pc:docMk/>
            <pc:sldMk cId="2167435987" sldId="11537"/>
            <ac:spMk id="12" creationId="{7BD65B74-52EC-9FBD-E38E-DD7CF9E16D31}"/>
          </ac:spMkLst>
        </pc:spChg>
        <pc:spChg chg="add del mod">
          <ac:chgData name="SIMMANCE, Tim (NHS BEDFORDSHIRE, LUTON AND MILTON KEYNES ICB - M1J4Y)" userId="0a3d0d3f-8238-4246-898e-a99788737d98" providerId="ADAL" clId="{320EA6F0-7C2E-4D08-B1CC-DB9758E193C0}" dt="2023-07-26T16:30:53.892" v="254" actId="478"/>
          <ac:spMkLst>
            <pc:docMk/>
            <pc:sldMk cId="2167435987" sldId="11537"/>
            <ac:spMk id="13" creationId="{B4AF1086-1F09-C59A-140A-E2C7557DFF09}"/>
          </ac:spMkLst>
        </pc:spChg>
        <pc:graphicFrameChg chg="add del mod">
          <ac:chgData name="SIMMANCE, Tim (NHS BEDFORDSHIRE, LUTON AND MILTON KEYNES ICB - M1J4Y)" userId="0a3d0d3f-8238-4246-898e-a99788737d98" providerId="ADAL" clId="{320EA6F0-7C2E-4D08-B1CC-DB9758E193C0}" dt="2023-07-26T16:26:56.361" v="108"/>
          <ac:graphicFrameMkLst>
            <pc:docMk/>
            <pc:sldMk cId="2167435987" sldId="11537"/>
            <ac:graphicFrameMk id="14" creationId="{9245B492-01BD-F7ED-9939-2C5320D403BB}"/>
          </ac:graphicFrameMkLst>
        </pc:graphicFrameChg>
        <pc:graphicFrameChg chg="add mod modGraphic">
          <ac:chgData name="SIMMANCE, Tim (NHS BEDFORDSHIRE, LUTON AND MILTON KEYNES ICB - M1J4Y)" userId="0a3d0d3f-8238-4246-898e-a99788737d98" providerId="ADAL" clId="{320EA6F0-7C2E-4D08-B1CC-DB9758E193C0}" dt="2023-07-26T16:34:35.910" v="324" actId="1035"/>
          <ac:graphicFrameMkLst>
            <pc:docMk/>
            <pc:sldMk cId="2167435987" sldId="11537"/>
            <ac:graphicFrameMk id="15" creationId="{114D350B-71DF-3CD9-8489-203B492D7266}"/>
          </ac:graphicFrameMkLst>
        </pc:graphicFrameChg>
        <pc:graphicFrameChg chg="add mod">
          <ac:chgData name="SIMMANCE, Tim (NHS BEDFORDSHIRE, LUTON AND MILTON KEYNES ICB - M1J4Y)" userId="0a3d0d3f-8238-4246-898e-a99788737d98" providerId="ADAL" clId="{320EA6F0-7C2E-4D08-B1CC-DB9758E193C0}" dt="2023-07-26T16:34:35.910" v="324" actId="1035"/>
          <ac:graphicFrameMkLst>
            <pc:docMk/>
            <pc:sldMk cId="2167435987" sldId="11537"/>
            <ac:graphicFrameMk id="16" creationId="{BE981364-73EE-EE26-67DB-38BCAA32653C}"/>
          </ac:graphicFrameMkLst>
        </pc:graphicFrameChg>
        <pc:graphicFrameChg chg="add mod">
          <ac:chgData name="SIMMANCE, Tim (NHS BEDFORDSHIRE, LUTON AND MILTON KEYNES ICB - M1J4Y)" userId="0a3d0d3f-8238-4246-898e-a99788737d98" providerId="ADAL" clId="{320EA6F0-7C2E-4D08-B1CC-DB9758E193C0}" dt="2023-07-26T16:34:35.910" v="324" actId="1035"/>
          <ac:graphicFrameMkLst>
            <pc:docMk/>
            <pc:sldMk cId="2167435987" sldId="11537"/>
            <ac:graphicFrameMk id="17" creationId="{6A47E1E1-69CF-E838-E8C5-8EFDE9B6D5FF}"/>
          </ac:graphicFrameMkLst>
        </pc:graphicFrameChg>
      </pc:sldChg>
      <pc:sldChg chg="del">
        <pc:chgData name="SIMMANCE, Tim (NHS BEDFORDSHIRE, LUTON AND MILTON KEYNES ICB - M1J4Y)" userId="0a3d0d3f-8238-4246-898e-a99788737d98" providerId="ADAL" clId="{320EA6F0-7C2E-4D08-B1CC-DB9758E193C0}" dt="2023-07-31T20:51:45.047" v="3216" actId="47"/>
        <pc:sldMkLst>
          <pc:docMk/>
          <pc:sldMk cId="781429007" sldId="11538"/>
        </pc:sldMkLst>
      </pc:sldChg>
      <pc:sldChg chg="addSp delSp modSp new mod modClrScheme chgLayout">
        <pc:chgData name="SIMMANCE, Tim (NHS BEDFORDSHIRE, LUTON AND MILTON KEYNES ICB - M1J4Y)" userId="0a3d0d3f-8238-4246-898e-a99788737d98" providerId="ADAL" clId="{320EA6F0-7C2E-4D08-B1CC-DB9758E193C0}" dt="2023-08-01T15:58:12.803" v="7925" actId="20577"/>
        <pc:sldMkLst>
          <pc:docMk/>
          <pc:sldMk cId="4166312764" sldId="11539"/>
        </pc:sldMkLst>
        <pc:spChg chg="del mod ord">
          <ac:chgData name="SIMMANCE, Tim (NHS BEDFORDSHIRE, LUTON AND MILTON KEYNES ICB - M1J4Y)" userId="0a3d0d3f-8238-4246-898e-a99788737d98" providerId="ADAL" clId="{320EA6F0-7C2E-4D08-B1CC-DB9758E193C0}" dt="2023-07-26T16:30:23.791" v="169" actId="700"/>
          <ac:spMkLst>
            <pc:docMk/>
            <pc:sldMk cId="4166312764" sldId="11539"/>
            <ac:spMk id="2" creationId="{8A9890A4-5287-8D65-6D68-277C26785C8C}"/>
          </ac:spMkLst>
        </pc:spChg>
        <pc:spChg chg="add del mod">
          <ac:chgData name="SIMMANCE, Tim (NHS BEDFORDSHIRE, LUTON AND MILTON KEYNES ICB - M1J4Y)" userId="0a3d0d3f-8238-4246-898e-a99788737d98" providerId="ADAL" clId="{320EA6F0-7C2E-4D08-B1CC-DB9758E193C0}" dt="2023-08-01T15:57:27.363" v="7892"/>
          <ac:spMkLst>
            <pc:docMk/>
            <pc:sldMk cId="4166312764" sldId="11539"/>
            <ac:spMk id="2" creationId="{FDB2FBB6-8FA8-6C0C-7CA5-A471FB702217}"/>
          </ac:spMkLst>
        </pc:spChg>
        <pc:spChg chg="del mod ord">
          <ac:chgData name="SIMMANCE, Tim (NHS BEDFORDSHIRE, LUTON AND MILTON KEYNES ICB - M1J4Y)" userId="0a3d0d3f-8238-4246-898e-a99788737d98" providerId="ADAL" clId="{320EA6F0-7C2E-4D08-B1CC-DB9758E193C0}" dt="2023-07-26T16:30:23.791" v="169" actId="700"/>
          <ac:spMkLst>
            <pc:docMk/>
            <pc:sldMk cId="4166312764" sldId="11539"/>
            <ac:spMk id="3" creationId="{83C1439E-7705-3595-44EB-C6B3E5E55545}"/>
          </ac:spMkLst>
        </pc:spChg>
        <pc:spChg chg="add mod ord">
          <ac:chgData name="SIMMANCE, Tim (NHS BEDFORDSHIRE, LUTON AND MILTON KEYNES ICB - M1J4Y)" userId="0a3d0d3f-8238-4246-898e-a99788737d98" providerId="ADAL" clId="{320EA6F0-7C2E-4D08-B1CC-DB9758E193C0}" dt="2023-08-01T15:58:12.803" v="7925" actId="20577"/>
          <ac:spMkLst>
            <pc:docMk/>
            <pc:sldMk cId="4166312764" sldId="11539"/>
            <ac:spMk id="4" creationId="{52AA59FF-A719-40EE-3E28-886CB4FC5004}"/>
          </ac:spMkLst>
        </pc:spChg>
        <pc:spChg chg="add mod ord">
          <ac:chgData name="SIMMANCE, Tim (NHS BEDFORDSHIRE, LUTON AND MILTON KEYNES ICB - M1J4Y)" userId="0a3d0d3f-8238-4246-898e-a99788737d98" providerId="ADAL" clId="{320EA6F0-7C2E-4D08-B1CC-DB9758E193C0}" dt="2023-07-31T15:03:06.242" v="962" actId="20577"/>
          <ac:spMkLst>
            <pc:docMk/>
            <pc:sldMk cId="4166312764" sldId="11539"/>
            <ac:spMk id="5" creationId="{895C7FFD-D727-02CF-5CCB-F08924F1EC02}"/>
          </ac:spMkLst>
        </pc:spChg>
        <pc:spChg chg="add del mod">
          <ac:chgData name="SIMMANCE, Tim (NHS BEDFORDSHIRE, LUTON AND MILTON KEYNES ICB - M1J4Y)" userId="0a3d0d3f-8238-4246-898e-a99788737d98" providerId="ADAL" clId="{320EA6F0-7C2E-4D08-B1CC-DB9758E193C0}" dt="2023-08-01T15:57:34.108" v="7897" actId="478"/>
          <ac:spMkLst>
            <pc:docMk/>
            <pc:sldMk cId="4166312764" sldId="11539"/>
            <ac:spMk id="6" creationId="{B4B4596A-21B8-6825-DA9E-037121D18EE7}"/>
          </ac:spMkLst>
        </pc:spChg>
        <pc:picChg chg="add del">
          <ac:chgData name="SIMMANCE, Tim (NHS BEDFORDSHIRE, LUTON AND MILTON KEYNES ICB - M1J4Y)" userId="0a3d0d3f-8238-4246-898e-a99788737d98" providerId="ADAL" clId="{320EA6F0-7C2E-4D08-B1CC-DB9758E193C0}" dt="2023-08-01T15:57:27.952" v="7894"/>
          <ac:picMkLst>
            <pc:docMk/>
            <pc:sldMk cId="4166312764" sldId="11539"/>
            <ac:picMk id="3" creationId="{C4EB830E-086E-88E5-4862-3B0BBBFF7C68}"/>
          </ac:picMkLst>
        </pc:picChg>
      </pc:sldChg>
      <pc:sldChg chg="delSp modSp add mod">
        <pc:chgData name="SIMMANCE, Tim (NHS BEDFORDSHIRE, LUTON AND MILTON KEYNES ICB - M1J4Y)" userId="0a3d0d3f-8238-4246-898e-a99788737d98" providerId="ADAL" clId="{320EA6F0-7C2E-4D08-B1CC-DB9758E193C0}" dt="2023-08-04T08:17:26.698" v="9440" actId="1038"/>
        <pc:sldMkLst>
          <pc:docMk/>
          <pc:sldMk cId="2789728933" sldId="11540"/>
        </pc:sldMkLst>
        <pc:spChg chg="mod">
          <ac:chgData name="SIMMANCE, Tim (NHS BEDFORDSHIRE, LUTON AND MILTON KEYNES ICB - M1J4Y)" userId="0a3d0d3f-8238-4246-898e-a99788737d98" providerId="ADAL" clId="{320EA6F0-7C2E-4D08-B1CC-DB9758E193C0}" dt="2023-07-26T16:37:50.608" v="435" actId="20577"/>
          <ac:spMkLst>
            <pc:docMk/>
            <pc:sldMk cId="2789728933" sldId="11540"/>
            <ac:spMk id="2" creationId="{93E7AF86-5090-6629-5D8D-B10DD523D027}"/>
          </ac:spMkLst>
        </pc:spChg>
        <pc:spChg chg="mod">
          <ac:chgData name="SIMMANCE, Tim (NHS BEDFORDSHIRE, LUTON AND MILTON KEYNES ICB - M1J4Y)" userId="0a3d0d3f-8238-4246-898e-a99788737d98" providerId="ADAL" clId="{320EA6F0-7C2E-4D08-B1CC-DB9758E193C0}" dt="2023-08-04T08:17:26.698" v="9440" actId="1038"/>
          <ac:spMkLst>
            <pc:docMk/>
            <pc:sldMk cId="2789728933" sldId="11540"/>
            <ac:spMk id="3" creationId="{0424850F-4ABB-2A6F-18AF-A9A0101759FE}"/>
          </ac:spMkLst>
        </pc:spChg>
        <pc:spChg chg="del">
          <ac:chgData name="SIMMANCE, Tim (NHS BEDFORDSHIRE, LUTON AND MILTON KEYNES ICB - M1J4Y)" userId="0a3d0d3f-8238-4246-898e-a99788737d98" providerId="ADAL" clId="{320EA6F0-7C2E-4D08-B1CC-DB9758E193C0}" dt="2023-07-26T16:38:13.024" v="443" actId="478"/>
          <ac:spMkLst>
            <pc:docMk/>
            <pc:sldMk cId="2789728933" sldId="11540"/>
            <ac:spMk id="9" creationId="{1255C256-0979-1CD8-4D21-90A37BBD8BC7}"/>
          </ac:spMkLst>
        </pc:spChg>
        <pc:graphicFrameChg chg="mod modGraphic">
          <ac:chgData name="SIMMANCE, Tim (NHS BEDFORDSHIRE, LUTON AND MILTON KEYNES ICB - M1J4Y)" userId="0a3d0d3f-8238-4246-898e-a99788737d98" providerId="ADAL" clId="{320EA6F0-7C2E-4D08-B1CC-DB9758E193C0}" dt="2023-08-04T08:17:26.698" v="9440" actId="1038"/>
          <ac:graphicFrameMkLst>
            <pc:docMk/>
            <pc:sldMk cId="2789728933" sldId="11540"/>
            <ac:graphicFrameMk id="15" creationId="{114D350B-71DF-3CD9-8489-203B492D7266}"/>
          </ac:graphicFrameMkLst>
        </pc:graphicFrameChg>
        <pc:graphicFrameChg chg="mod modGraphic">
          <ac:chgData name="SIMMANCE, Tim (NHS BEDFORDSHIRE, LUTON AND MILTON KEYNES ICB - M1J4Y)" userId="0a3d0d3f-8238-4246-898e-a99788737d98" providerId="ADAL" clId="{320EA6F0-7C2E-4D08-B1CC-DB9758E193C0}" dt="2023-07-31T15:49:59.665" v="1512" actId="115"/>
          <ac:graphicFrameMkLst>
            <pc:docMk/>
            <pc:sldMk cId="2789728933" sldId="11540"/>
            <ac:graphicFrameMk id="16" creationId="{BE981364-73EE-EE26-67DB-38BCAA32653C}"/>
          </ac:graphicFrameMkLst>
        </pc:graphicFrameChg>
        <pc:graphicFrameChg chg="del mod">
          <ac:chgData name="SIMMANCE, Tim (NHS BEDFORDSHIRE, LUTON AND MILTON KEYNES ICB - M1J4Y)" userId="0a3d0d3f-8238-4246-898e-a99788737d98" providerId="ADAL" clId="{320EA6F0-7C2E-4D08-B1CC-DB9758E193C0}" dt="2023-07-26T16:38:11.980" v="442" actId="478"/>
          <ac:graphicFrameMkLst>
            <pc:docMk/>
            <pc:sldMk cId="2789728933" sldId="11540"/>
            <ac:graphicFrameMk id="17" creationId="{6A47E1E1-69CF-E838-E8C5-8EFDE9B6D5FF}"/>
          </ac:graphicFrameMkLst>
        </pc:graphicFrameChg>
      </pc:sldChg>
      <pc:sldChg chg="addSp delSp modSp add mod">
        <pc:chgData name="SIMMANCE, Tim (NHS BEDFORDSHIRE, LUTON AND MILTON KEYNES ICB - M1J4Y)" userId="0a3d0d3f-8238-4246-898e-a99788737d98" providerId="ADAL" clId="{320EA6F0-7C2E-4D08-B1CC-DB9758E193C0}" dt="2023-07-31T15:51:06.432" v="1524" actId="115"/>
        <pc:sldMkLst>
          <pc:docMk/>
          <pc:sldMk cId="3839125370" sldId="11541"/>
        </pc:sldMkLst>
        <pc:spChg chg="mod">
          <ac:chgData name="SIMMANCE, Tim (NHS BEDFORDSHIRE, LUTON AND MILTON KEYNES ICB - M1J4Y)" userId="0a3d0d3f-8238-4246-898e-a99788737d98" providerId="ADAL" clId="{320EA6F0-7C2E-4D08-B1CC-DB9758E193C0}" dt="2023-07-26T16:37:59.145" v="438" actId="20577"/>
          <ac:spMkLst>
            <pc:docMk/>
            <pc:sldMk cId="3839125370" sldId="11541"/>
            <ac:spMk id="2" creationId="{93E7AF86-5090-6629-5D8D-B10DD523D027}"/>
          </ac:spMkLst>
        </pc:spChg>
        <pc:spChg chg="del">
          <ac:chgData name="SIMMANCE, Tim (NHS BEDFORDSHIRE, LUTON AND MILTON KEYNES ICB - M1J4Y)" userId="0a3d0d3f-8238-4246-898e-a99788737d98" providerId="ADAL" clId="{320EA6F0-7C2E-4D08-B1CC-DB9758E193C0}" dt="2023-07-26T16:38:02.609" v="439" actId="478"/>
          <ac:spMkLst>
            <pc:docMk/>
            <pc:sldMk cId="3839125370" sldId="11541"/>
            <ac:spMk id="3" creationId="{0424850F-4ABB-2A6F-18AF-A9A0101759FE}"/>
          </ac:spMkLst>
        </pc:spChg>
        <pc:spChg chg="add del mod">
          <ac:chgData name="SIMMANCE, Tim (NHS BEDFORDSHIRE, LUTON AND MILTON KEYNES ICB - M1J4Y)" userId="0a3d0d3f-8238-4246-898e-a99788737d98" providerId="ADAL" clId="{320EA6F0-7C2E-4D08-B1CC-DB9758E193C0}" dt="2023-07-26T16:38:06.041" v="440" actId="478"/>
          <ac:spMkLst>
            <pc:docMk/>
            <pc:sldMk cId="3839125370" sldId="11541"/>
            <ac:spMk id="6" creationId="{3ABD7C99-332D-7953-9745-D4ADA72E55FD}"/>
          </ac:spMkLst>
        </pc:spChg>
        <pc:spChg chg="del">
          <ac:chgData name="SIMMANCE, Tim (NHS BEDFORDSHIRE, LUTON AND MILTON KEYNES ICB - M1J4Y)" userId="0a3d0d3f-8238-4246-898e-a99788737d98" providerId="ADAL" clId="{320EA6F0-7C2E-4D08-B1CC-DB9758E193C0}" dt="2023-07-26T16:38:02.609" v="439" actId="478"/>
          <ac:spMkLst>
            <pc:docMk/>
            <pc:sldMk cId="3839125370" sldId="11541"/>
            <ac:spMk id="7" creationId="{6C2E0735-C5A2-D73C-AD3F-763598F277A2}"/>
          </ac:spMkLst>
        </pc:spChg>
        <pc:spChg chg="mod">
          <ac:chgData name="SIMMANCE, Tim (NHS BEDFORDSHIRE, LUTON AND MILTON KEYNES ICB - M1J4Y)" userId="0a3d0d3f-8238-4246-898e-a99788737d98" providerId="ADAL" clId="{320EA6F0-7C2E-4D08-B1CC-DB9758E193C0}" dt="2023-07-26T16:39:36.863" v="600" actId="1076"/>
          <ac:spMkLst>
            <pc:docMk/>
            <pc:sldMk cId="3839125370" sldId="11541"/>
            <ac:spMk id="9" creationId="{1255C256-0979-1CD8-4D21-90A37BBD8BC7}"/>
          </ac:spMkLst>
        </pc:spChg>
        <pc:graphicFrameChg chg="del">
          <ac:chgData name="SIMMANCE, Tim (NHS BEDFORDSHIRE, LUTON AND MILTON KEYNES ICB - M1J4Y)" userId="0a3d0d3f-8238-4246-898e-a99788737d98" providerId="ADAL" clId="{320EA6F0-7C2E-4D08-B1CC-DB9758E193C0}" dt="2023-07-26T16:38:02.609" v="439" actId="478"/>
          <ac:graphicFrameMkLst>
            <pc:docMk/>
            <pc:sldMk cId="3839125370" sldId="11541"/>
            <ac:graphicFrameMk id="15" creationId="{114D350B-71DF-3CD9-8489-203B492D7266}"/>
          </ac:graphicFrameMkLst>
        </pc:graphicFrameChg>
        <pc:graphicFrameChg chg="del">
          <ac:chgData name="SIMMANCE, Tim (NHS BEDFORDSHIRE, LUTON AND MILTON KEYNES ICB - M1J4Y)" userId="0a3d0d3f-8238-4246-898e-a99788737d98" providerId="ADAL" clId="{320EA6F0-7C2E-4D08-B1CC-DB9758E193C0}" dt="2023-07-26T16:38:06.763" v="441" actId="478"/>
          <ac:graphicFrameMkLst>
            <pc:docMk/>
            <pc:sldMk cId="3839125370" sldId="11541"/>
            <ac:graphicFrameMk id="16" creationId="{BE981364-73EE-EE26-67DB-38BCAA32653C}"/>
          </ac:graphicFrameMkLst>
        </pc:graphicFrameChg>
        <pc:graphicFrameChg chg="mod modGraphic">
          <ac:chgData name="SIMMANCE, Tim (NHS BEDFORDSHIRE, LUTON AND MILTON KEYNES ICB - M1J4Y)" userId="0a3d0d3f-8238-4246-898e-a99788737d98" providerId="ADAL" clId="{320EA6F0-7C2E-4D08-B1CC-DB9758E193C0}" dt="2023-07-31T15:51:06.432" v="1524" actId="115"/>
          <ac:graphicFrameMkLst>
            <pc:docMk/>
            <pc:sldMk cId="3839125370" sldId="11541"/>
            <ac:graphicFrameMk id="17" creationId="{6A47E1E1-69CF-E838-E8C5-8EFDE9B6D5FF}"/>
          </ac:graphicFrameMkLst>
        </pc:graphicFrameChg>
      </pc:sldChg>
      <pc:sldChg chg="new del">
        <pc:chgData name="SIMMANCE, Tim (NHS BEDFORDSHIRE, LUTON AND MILTON KEYNES ICB - M1J4Y)" userId="0a3d0d3f-8238-4246-898e-a99788737d98" providerId="ADAL" clId="{320EA6F0-7C2E-4D08-B1CC-DB9758E193C0}" dt="2023-07-31T20:51:47.639" v="3217" actId="47"/>
        <pc:sldMkLst>
          <pc:docMk/>
          <pc:sldMk cId="3077313150" sldId="11542"/>
        </pc:sldMkLst>
      </pc:sldChg>
      <pc:sldChg chg="modSp add del mod">
        <pc:chgData name="SIMMANCE, Tim (NHS BEDFORDSHIRE, LUTON AND MILTON KEYNES ICB - M1J4Y)" userId="0a3d0d3f-8238-4246-898e-a99788737d98" providerId="ADAL" clId="{320EA6F0-7C2E-4D08-B1CC-DB9758E193C0}" dt="2023-07-31T20:49:43.700" v="3199" actId="47"/>
        <pc:sldMkLst>
          <pc:docMk/>
          <pc:sldMk cId="3626190429" sldId="11543"/>
        </pc:sldMkLst>
        <pc:spChg chg="mod">
          <ac:chgData name="SIMMANCE, Tim (NHS BEDFORDSHIRE, LUTON AND MILTON KEYNES ICB - M1J4Y)" userId="0a3d0d3f-8238-4246-898e-a99788737d98" providerId="ADAL" clId="{320EA6F0-7C2E-4D08-B1CC-DB9758E193C0}" dt="2023-07-31T15:05:32.679" v="1015" actId="6549"/>
          <ac:spMkLst>
            <pc:docMk/>
            <pc:sldMk cId="3626190429" sldId="11543"/>
            <ac:spMk id="5" creationId="{895C7FFD-D727-02CF-5CCB-F08924F1EC02}"/>
          </ac:spMkLst>
        </pc:spChg>
      </pc:sldChg>
      <pc:sldChg chg="addSp modSp add mod">
        <pc:chgData name="SIMMANCE, Tim (NHS BEDFORDSHIRE, LUTON AND MILTON KEYNES ICB - M1J4Y)" userId="0a3d0d3f-8238-4246-898e-a99788737d98" providerId="ADAL" clId="{320EA6F0-7C2E-4D08-B1CC-DB9758E193C0}" dt="2023-08-04T08:12:41.455" v="9116" actId="6549"/>
        <pc:sldMkLst>
          <pc:docMk/>
          <pc:sldMk cId="1843895188" sldId="11544"/>
        </pc:sldMkLst>
        <pc:spChg chg="add mod">
          <ac:chgData name="SIMMANCE, Tim (NHS BEDFORDSHIRE, LUTON AND MILTON KEYNES ICB - M1J4Y)" userId="0a3d0d3f-8238-4246-898e-a99788737d98" providerId="ADAL" clId="{320EA6F0-7C2E-4D08-B1CC-DB9758E193C0}" dt="2023-08-04T08:12:37.087" v="9115"/>
          <ac:spMkLst>
            <pc:docMk/>
            <pc:sldMk cId="1843895188" sldId="11544"/>
            <ac:spMk id="2" creationId="{8FF44793-0508-B935-5EC1-CB9716F9617F}"/>
          </ac:spMkLst>
        </pc:spChg>
        <pc:spChg chg="mod">
          <ac:chgData name="SIMMANCE, Tim (NHS BEDFORDSHIRE, LUTON AND MILTON KEYNES ICB - M1J4Y)" userId="0a3d0d3f-8238-4246-898e-a99788737d98" providerId="ADAL" clId="{320EA6F0-7C2E-4D08-B1CC-DB9758E193C0}" dt="2023-08-04T08:12:41.455" v="9116" actId="6549"/>
          <ac:spMkLst>
            <pc:docMk/>
            <pc:sldMk cId="1843895188" sldId="11544"/>
            <ac:spMk id="4" creationId="{52AA59FF-A719-40EE-3E28-886CB4FC5004}"/>
          </ac:spMkLst>
        </pc:spChg>
        <pc:spChg chg="mod">
          <ac:chgData name="SIMMANCE, Tim (NHS BEDFORDSHIRE, LUTON AND MILTON KEYNES ICB - M1J4Y)" userId="0a3d0d3f-8238-4246-898e-a99788737d98" providerId="ADAL" clId="{320EA6F0-7C2E-4D08-B1CC-DB9758E193C0}" dt="2023-07-31T15:03:24.655" v="981" actId="20577"/>
          <ac:spMkLst>
            <pc:docMk/>
            <pc:sldMk cId="1843895188" sldId="11544"/>
            <ac:spMk id="5" creationId="{895C7FFD-D727-02CF-5CCB-F08924F1EC02}"/>
          </ac:spMkLst>
        </pc:spChg>
      </pc:sldChg>
      <pc:sldChg chg="modSp add del mod">
        <pc:chgData name="SIMMANCE, Tim (NHS BEDFORDSHIRE, LUTON AND MILTON KEYNES ICB - M1J4Y)" userId="0a3d0d3f-8238-4246-898e-a99788737d98" providerId="ADAL" clId="{320EA6F0-7C2E-4D08-B1CC-DB9758E193C0}" dt="2023-07-31T15:59:57.400" v="1832" actId="47"/>
        <pc:sldMkLst>
          <pc:docMk/>
          <pc:sldMk cId="2982567271" sldId="11545"/>
        </pc:sldMkLst>
        <pc:spChg chg="mod">
          <ac:chgData name="SIMMANCE, Tim (NHS BEDFORDSHIRE, LUTON AND MILTON KEYNES ICB - M1J4Y)" userId="0a3d0d3f-8238-4246-898e-a99788737d98" providerId="ADAL" clId="{320EA6F0-7C2E-4D08-B1CC-DB9758E193C0}" dt="2023-07-31T15:10:52.823" v="1325" actId="207"/>
          <ac:spMkLst>
            <pc:docMk/>
            <pc:sldMk cId="2982567271" sldId="11545"/>
            <ac:spMk id="4" creationId="{F2CE85EB-A71B-46E7-79AC-4AB25B5BC23A}"/>
          </ac:spMkLst>
        </pc:spChg>
      </pc:sldChg>
      <pc:sldChg chg="new del">
        <pc:chgData name="SIMMANCE, Tim (NHS BEDFORDSHIRE, LUTON AND MILTON KEYNES ICB - M1J4Y)" userId="0a3d0d3f-8238-4246-898e-a99788737d98" providerId="ADAL" clId="{320EA6F0-7C2E-4D08-B1CC-DB9758E193C0}" dt="2023-07-31T15:59:48.877" v="1831" actId="47"/>
        <pc:sldMkLst>
          <pc:docMk/>
          <pc:sldMk cId="3513695037" sldId="11546"/>
        </pc:sldMkLst>
      </pc:sldChg>
      <pc:sldChg chg="new del">
        <pc:chgData name="SIMMANCE, Tim (NHS BEDFORDSHIRE, LUTON AND MILTON KEYNES ICB - M1J4Y)" userId="0a3d0d3f-8238-4246-898e-a99788737d98" providerId="ADAL" clId="{320EA6F0-7C2E-4D08-B1CC-DB9758E193C0}" dt="2023-07-31T15:59:48.877" v="1831" actId="47"/>
        <pc:sldMkLst>
          <pc:docMk/>
          <pc:sldMk cId="3704907040" sldId="11547"/>
        </pc:sldMkLst>
      </pc:sldChg>
      <pc:sldChg chg="new del">
        <pc:chgData name="SIMMANCE, Tim (NHS BEDFORDSHIRE, LUTON AND MILTON KEYNES ICB - M1J4Y)" userId="0a3d0d3f-8238-4246-898e-a99788737d98" providerId="ADAL" clId="{320EA6F0-7C2E-4D08-B1CC-DB9758E193C0}" dt="2023-07-31T15:59:48.877" v="1831" actId="47"/>
        <pc:sldMkLst>
          <pc:docMk/>
          <pc:sldMk cId="391794490" sldId="11548"/>
        </pc:sldMkLst>
      </pc:sldChg>
      <pc:sldChg chg="new del">
        <pc:chgData name="SIMMANCE, Tim (NHS BEDFORDSHIRE, LUTON AND MILTON KEYNES ICB - M1J4Y)" userId="0a3d0d3f-8238-4246-898e-a99788737d98" providerId="ADAL" clId="{320EA6F0-7C2E-4D08-B1CC-DB9758E193C0}" dt="2023-07-31T15:59:48.877" v="1831" actId="47"/>
        <pc:sldMkLst>
          <pc:docMk/>
          <pc:sldMk cId="4073964352" sldId="11549"/>
        </pc:sldMkLst>
      </pc:sldChg>
      <pc:sldChg chg="new del">
        <pc:chgData name="SIMMANCE, Tim (NHS BEDFORDSHIRE, LUTON AND MILTON KEYNES ICB - M1J4Y)" userId="0a3d0d3f-8238-4246-898e-a99788737d98" providerId="ADAL" clId="{320EA6F0-7C2E-4D08-B1CC-DB9758E193C0}" dt="2023-07-31T15:59:48.877" v="1831" actId="47"/>
        <pc:sldMkLst>
          <pc:docMk/>
          <pc:sldMk cId="2860405770" sldId="11550"/>
        </pc:sldMkLst>
      </pc:sldChg>
      <pc:sldChg chg="new del">
        <pc:chgData name="SIMMANCE, Tim (NHS BEDFORDSHIRE, LUTON AND MILTON KEYNES ICB - M1J4Y)" userId="0a3d0d3f-8238-4246-898e-a99788737d98" providerId="ADAL" clId="{320EA6F0-7C2E-4D08-B1CC-DB9758E193C0}" dt="2023-07-31T15:59:48.877" v="1831" actId="47"/>
        <pc:sldMkLst>
          <pc:docMk/>
          <pc:sldMk cId="2641155340" sldId="11551"/>
        </pc:sldMkLst>
      </pc:sldChg>
      <pc:sldChg chg="modSp add mod">
        <pc:chgData name="SIMMANCE, Tim (NHS BEDFORDSHIRE, LUTON AND MILTON KEYNES ICB - M1J4Y)" userId="0a3d0d3f-8238-4246-898e-a99788737d98" providerId="ADAL" clId="{320EA6F0-7C2E-4D08-B1CC-DB9758E193C0}" dt="2023-08-04T08:17:33.321" v="9447" actId="1038"/>
        <pc:sldMkLst>
          <pc:docMk/>
          <pc:sldMk cId="49790237" sldId="11552"/>
        </pc:sldMkLst>
        <pc:spChg chg="mod">
          <ac:chgData name="SIMMANCE, Tim (NHS BEDFORDSHIRE, LUTON AND MILTON KEYNES ICB - M1J4Y)" userId="0a3d0d3f-8238-4246-898e-a99788737d98" providerId="ADAL" clId="{320EA6F0-7C2E-4D08-B1CC-DB9758E193C0}" dt="2023-07-31T15:46:31.431" v="1423" actId="20577"/>
          <ac:spMkLst>
            <pc:docMk/>
            <pc:sldMk cId="49790237" sldId="11552"/>
            <ac:spMk id="2" creationId="{93E7AF86-5090-6629-5D8D-B10DD523D027}"/>
          </ac:spMkLst>
        </pc:spChg>
        <pc:spChg chg="mod">
          <ac:chgData name="SIMMANCE, Tim (NHS BEDFORDSHIRE, LUTON AND MILTON KEYNES ICB - M1J4Y)" userId="0a3d0d3f-8238-4246-898e-a99788737d98" providerId="ADAL" clId="{320EA6F0-7C2E-4D08-B1CC-DB9758E193C0}" dt="2023-07-31T15:47:13.137" v="1432" actId="14100"/>
          <ac:spMkLst>
            <pc:docMk/>
            <pc:sldMk cId="49790237" sldId="11552"/>
            <ac:spMk id="3" creationId="{0424850F-4ABB-2A6F-18AF-A9A0101759FE}"/>
          </ac:spMkLst>
        </pc:spChg>
        <pc:spChg chg="mod">
          <ac:chgData name="SIMMANCE, Tim (NHS BEDFORDSHIRE, LUTON AND MILTON KEYNES ICB - M1J4Y)" userId="0a3d0d3f-8238-4246-898e-a99788737d98" providerId="ADAL" clId="{320EA6F0-7C2E-4D08-B1CC-DB9758E193C0}" dt="2023-08-04T08:17:33.321" v="9447" actId="1038"/>
          <ac:spMkLst>
            <pc:docMk/>
            <pc:sldMk cId="49790237" sldId="11552"/>
            <ac:spMk id="7" creationId="{6C2E0735-C5A2-D73C-AD3F-763598F277A2}"/>
          </ac:spMkLst>
        </pc:spChg>
        <pc:graphicFrameChg chg="mod">
          <ac:chgData name="SIMMANCE, Tim (NHS BEDFORDSHIRE, LUTON AND MILTON KEYNES ICB - M1J4Y)" userId="0a3d0d3f-8238-4246-898e-a99788737d98" providerId="ADAL" clId="{320EA6F0-7C2E-4D08-B1CC-DB9758E193C0}" dt="2023-07-31T15:47:16.464" v="1433" actId="14100"/>
          <ac:graphicFrameMkLst>
            <pc:docMk/>
            <pc:sldMk cId="49790237" sldId="11552"/>
            <ac:graphicFrameMk id="15" creationId="{114D350B-71DF-3CD9-8489-203B492D7266}"/>
          </ac:graphicFrameMkLst>
        </pc:graphicFrameChg>
        <pc:graphicFrameChg chg="mod">
          <ac:chgData name="SIMMANCE, Tim (NHS BEDFORDSHIRE, LUTON AND MILTON KEYNES ICB - M1J4Y)" userId="0a3d0d3f-8238-4246-898e-a99788737d98" providerId="ADAL" clId="{320EA6F0-7C2E-4D08-B1CC-DB9758E193C0}" dt="2023-07-31T15:47:07.669" v="1430" actId="1076"/>
          <ac:graphicFrameMkLst>
            <pc:docMk/>
            <pc:sldMk cId="49790237" sldId="11552"/>
            <ac:graphicFrameMk id="16" creationId="{BE981364-73EE-EE26-67DB-38BCAA32653C}"/>
          </ac:graphicFrameMkLst>
        </pc:graphicFrameChg>
        <pc:graphicFrameChg chg="mod">
          <ac:chgData name="SIMMANCE, Tim (NHS BEDFORDSHIRE, LUTON AND MILTON KEYNES ICB - M1J4Y)" userId="0a3d0d3f-8238-4246-898e-a99788737d98" providerId="ADAL" clId="{320EA6F0-7C2E-4D08-B1CC-DB9758E193C0}" dt="2023-07-31T15:46:56.857" v="1426"/>
          <ac:graphicFrameMkLst>
            <pc:docMk/>
            <pc:sldMk cId="49790237" sldId="11552"/>
            <ac:graphicFrameMk id="17" creationId="{6A47E1E1-69CF-E838-E8C5-8EFDE9B6D5FF}"/>
          </ac:graphicFrameMkLst>
        </pc:graphicFrameChg>
      </pc:sldChg>
      <pc:sldChg chg="modSp add mod">
        <pc:chgData name="SIMMANCE, Tim (NHS BEDFORDSHIRE, LUTON AND MILTON KEYNES ICB - M1J4Y)" userId="0a3d0d3f-8238-4246-898e-a99788737d98" providerId="ADAL" clId="{320EA6F0-7C2E-4D08-B1CC-DB9758E193C0}" dt="2023-07-31T15:48:08.907" v="1462" actId="1076"/>
        <pc:sldMkLst>
          <pc:docMk/>
          <pc:sldMk cId="2535265605" sldId="11553"/>
        </pc:sldMkLst>
        <pc:spChg chg="mod">
          <ac:chgData name="SIMMANCE, Tim (NHS BEDFORDSHIRE, LUTON AND MILTON KEYNES ICB - M1J4Y)" userId="0a3d0d3f-8238-4246-898e-a99788737d98" providerId="ADAL" clId="{320EA6F0-7C2E-4D08-B1CC-DB9758E193C0}" dt="2023-07-31T15:47:28.863" v="1452" actId="20577"/>
          <ac:spMkLst>
            <pc:docMk/>
            <pc:sldMk cId="2535265605" sldId="11553"/>
            <ac:spMk id="2" creationId="{93E7AF86-5090-6629-5D8D-B10DD523D027}"/>
          </ac:spMkLst>
        </pc:spChg>
        <pc:spChg chg="mod">
          <ac:chgData name="SIMMANCE, Tim (NHS BEDFORDSHIRE, LUTON AND MILTON KEYNES ICB - M1J4Y)" userId="0a3d0d3f-8238-4246-898e-a99788737d98" providerId="ADAL" clId="{320EA6F0-7C2E-4D08-B1CC-DB9758E193C0}" dt="2023-07-31T15:48:00.007" v="1459" actId="1076"/>
          <ac:spMkLst>
            <pc:docMk/>
            <pc:sldMk cId="2535265605" sldId="11553"/>
            <ac:spMk id="7" creationId="{6C2E0735-C5A2-D73C-AD3F-763598F277A2}"/>
          </ac:spMkLst>
        </pc:spChg>
        <pc:spChg chg="mod">
          <ac:chgData name="SIMMANCE, Tim (NHS BEDFORDSHIRE, LUTON AND MILTON KEYNES ICB - M1J4Y)" userId="0a3d0d3f-8238-4246-898e-a99788737d98" providerId="ADAL" clId="{320EA6F0-7C2E-4D08-B1CC-DB9758E193C0}" dt="2023-07-31T15:48:08.907" v="1462" actId="1076"/>
          <ac:spMkLst>
            <pc:docMk/>
            <pc:sldMk cId="2535265605" sldId="11553"/>
            <ac:spMk id="9" creationId="{1255C256-0979-1CD8-4D21-90A37BBD8BC7}"/>
          </ac:spMkLst>
        </pc:spChg>
        <pc:graphicFrameChg chg="mod">
          <ac:chgData name="SIMMANCE, Tim (NHS BEDFORDSHIRE, LUTON AND MILTON KEYNES ICB - M1J4Y)" userId="0a3d0d3f-8238-4246-898e-a99788737d98" providerId="ADAL" clId="{320EA6F0-7C2E-4D08-B1CC-DB9758E193C0}" dt="2023-07-31T15:47:36.372" v="1453"/>
          <ac:graphicFrameMkLst>
            <pc:docMk/>
            <pc:sldMk cId="2535265605" sldId="11553"/>
            <ac:graphicFrameMk id="15" creationId="{114D350B-71DF-3CD9-8489-203B492D7266}"/>
          </ac:graphicFrameMkLst>
        </pc:graphicFrameChg>
        <pc:graphicFrameChg chg="mod">
          <ac:chgData name="SIMMANCE, Tim (NHS BEDFORDSHIRE, LUTON AND MILTON KEYNES ICB - M1J4Y)" userId="0a3d0d3f-8238-4246-898e-a99788737d98" providerId="ADAL" clId="{320EA6F0-7C2E-4D08-B1CC-DB9758E193C0}" dt="2023-07-31T15:47:57.201" v="1458" actId="14100"/>
          <ac:graphicFrameMkLst>
            <pc:docMk/>
            <pc:sldMk cId="2535265605" sldId="11553"/>
            <ac:graphicFrameMk id="16" creationId="{BE981364-73EE-EE26-67DB-38BCAA32653C}"/>
          </ac:graphicFrameMkLst>
        </pc:graphicFrameChg>
        <pc:graphicFrameChg chg="mod">
          <ac:chgData name="SIMMANCE, Tim (NHS BEDFORDSHIRE, LUTON AND MILTON KEYNES ICB - M1J4Y)" userId="0a3d0d3f-8238-4246-898e-a99788737d98" providerId="ADAL" clId="{320EA6F0-7C2E-4D08-B1CC-DB9758E193C0}" dt="2023-07-31T15:48:05.735" v="1461" actId="14100"/>
          <ac:graphicFrameMkLst>
            <pc:docMk/>
            <pc:sldMk cId="2535265605" sldId="11553"/>
            <ac:graphicFrameMk id="17" creationId="{6A47E1E1-69CF-E838-E8C5-8EFDE9B6D5FF}"/>
          </ac:graphicFrameMkLst>
        </pc:graphicFrameChg>
      </pc:sldChg>
      <pc:sldChg chg="modSp add mod">
        <pc:chgData name="SIMMANCE, Tim (NHS BEDFORDSHIRE, LUTON AND MILTON KEYNES ICB - M1J4Y)" userId="0a3d0d3f-8238-4246-898e-a99788737d98" providerId="ADAL" clId="{320EA6F0-7C2E-4D08-B1CC-DB9758E193C0}" dt="2023-07-31T15:53:42.167" v="1665" actId="1038"/>
        <pc:sldMkLst>
          <pc:docMk/>
          <pc:sldMk cId="306370486" sldId="11554"/>
        </pc:sldMkLst>
        <pc:spChg chg="mod">
          <ac:chgData name="SIMMANCE, Tim (NHS BEDFORDSHIRE, LUTON AND MILTON KEYNES ICB - M1J4Y)" userId="0a3d0d3f-8238-4246-898e-a99788737d98" providerId="ADAL" clId="{320EA6F0-7C2E-4D08-B1CC-DB9758E193C0}" dt="2023-07-31T15:48:56.431" v="1477" actId="20577"/>
          <ac:spMkLst>
            <pc:docMk/>
            <pc:sldMk cId="306370486" sldId="11554"/>
            <ac:spMk id="2" creationId="{93E7AF86-5090-6629-5D8D-B10DD523D027}"/>
          </ac:spMkLst>
        </pc:spChg>
        <pc:spChg chg="mod">
          <ac:chgData name="SIMMANCE, Tim (NHS BEDFORDSHIRE, LUTON AND MILTON KEYNES ICB - M1J4Y)" userId="0a3d0d3f-8238-4246-898e-a99788737d98" providerId="ADAL" clId="{320EA6F0-7C2E-4D08-B1CC-DB9758E193C0}" dt="2023-07-31T15:53:10.371" v="1607" actId="1038"/>
          <ac:spMkLst>
            <pc:docMk/>
            <pc:sldMk cId="306370486" sldId="11554"/>
            <ac:spMk id="3" creationId="{0424850F-4ABB-2A6F-18AF-A9A0101759FE}"/>
          </ac:spMkLst>
        </pc:spChg>
        <pc:spChg chg="mod">
          <ac:chgData name="SIMMANCE, Tim (NHS BEDFORDSHIRE, LUTON AND MILTON KEYNES ICB - M1J4Y)" userId="0a3d0d3f-8238-4246-898e-a99788737d98" providerId="ADAL" clId="{320EA6F0-7C2E-4D08-B1CC-DB9758E193C0}" dt="2023-07-31T15:53:23.747" v="1625" actId="1038"/>
          <ac:spMkLst>
            <pc:docMk/>
            <pc:sldMk cId="306370486" sldId="11554"/>
            <ac:spMk id="7" creationId="{6C2E0735-C5A2-D73C-AD3F-763598F277A2}"/>
          </ac:spMkLst>
        </pc:spChg>
        <pc:spChg chg="mod">
          <ac:chgData name="SIMMANCE, Tim (NHS BEDFORDSHIRE, LUTON AND MILTON KEYNES ICB - M1J4Y)" userId="0a3d0d3f-8238-4246-898e-a99788737d98" providerId="ADAL" clId="{320EA6F0-7C2E-4D08-B1CC-DB9758E193C0}" dt="2023-07-31T15:53:00.841" v="1582" actId="1038"/>
          <ac:spMkLst>
            <pc:docMk/>
            <pc:sldMk cId="306370486" sldId="11554"/>
            <ac:spMk id="9" creationId="{1255C256-0979-1CD8-4D21-90A37BBD8BC7}"/>
          </ac:spMkLst>
        </pc:spChg>
        <pc:graphicFrameChg chg="mod">
          <ac:chgData name="SIMMANCE, Tim (NHS BEDFORDSHIRE, LUTON AND MILTON KEYNES ICB - M1J4Y)" userId="0a3d0d3f-8238-4246-898e-a99788737d98" providerId="ADAL" clId="{320EA6F0-7C2E-4D08-B1CC-DB9758E193C0}" dt="2023-07-31T15:53:42.167" v="1665" actId="1038"/>
          <ac:graphicFrameMkLst>
            <pc:docMk/>
            <pc:sldMk cId="306370486" sldId="11554"/>
            <ac:graphicFrameMk id="15" creationId="{114D350B-71DF-3CD9-8489-203B492D7266}"/>
          </ac:graphicFrameMkLst>
        </pc:graphicFrameChg>
        <pc:graphicFrameChg chg="mod">
          <ac:chgData name="SIMMANCE, Tim (NHS BEDFORDSHIRE, LUTON AND MILTON KEYNES ICB - M1J4Y)" userId="0a3d0d3f-8238-4246-898e-a99788737d98" providerId="ADAL" clId="{320EA6F0-7C2E-4D08-B1CC-DB9758E193C0}" dt="2023-07-31T15:53:29.711" v="1655" actId="1038"/>
          <ac:graphicFrameMkLst>
            <pc:docMk/>
            <pc:sldMk cId="306370486" sldId="11554"/>
            <ac:graphicFrameMk id="16" creationId="{BE981364-73EE-EE26-67DB-38BCAA32653C}"/>
          </ac:graphicFrameMkLst>
        </pc:graphicFrameChg>
        <pc:graphicFrameChg chg="mod">
          <ac:chgData name="SIMMANCE, Tim (NHS BEDFORDSHIRE, LUTON AND MILTON KEYNES ICB - M1J4Y)" userId="0a3d0d3f-8238-4246-898e-a99788737d98" providerId="ADAL" clId="{320EA6F0-7C2E-4D08-B1CC-DB9758E193C0}" dt="2023-07-31T15:53:03.007" v="1583" actId="14100"/>
          <ac:graphicFrameMkLst>
            <pc:docMk/>
            <pc:sldMk cId="306370486" sldId="11554"/>
            <ac:graphicFrameMk id="17" creationId="{6A47E1E1-69CF-E838-E8C5-8EFDE9B6D5FF}"/>
          </ac:graphicFrameMkLst>
        </pc:graphicFrameChg>
      </pc:sldChg>
      <pc:sldChg chg="delSp modSp add mod">
        <pc:chgData name="SIMMANCE, Tim (NHS BEDFORDSHIRE, LUTON AND MILTON KEYNES ICB - M1J4Y)" userId="0a3d0d3f-8238-4246-898e-a99788737d98" providerId="ADAL" clId="{320EA6F0-7C2E-4D08-B1CC-DB9758E193C0}" dt="2023-07-31T15:55:10.218" v="1711" actId="1076"/>
        <pc:sldMkLst>
          <pc:docMk/>
          <pc:sldMk cId="4259290860" sldId="11555"/>
        </pc:sldMkLst>
        <pc:spChg chg="mod">
          <ac:chgData name="SIMMANCE, Tim (NHS BEDFORDSHIRE, LUTON AND MILTON KEYNES ICB - M1J4Y)" userId="0a3d0d3f-8238-4246-898e-a99788737d98" providerId="ADAL" clId="{320EA6F0-7C2E-4D08-B1CC-DB9758E193C0}" dt="2023-07-31T15:54:49.263" v="1701" actId="20577"/>
          <ac:spMkLst>
            <pc:docMk/>
            <pc:sldMk cId="4259290860" sldId="11555"/>
            <ac:spMk id="2" creationId="{93E7AF86-5090-6629-5D8D-B10DD523D027}"/>
          </ac:spMkLst>
        </pc:spChg>
        <pc:spChg chg="mod">
          <ac:chgData name="SIMMANCE, Tim (NHS BEDFORDSHIRE, LUTON AND MILTON KEYNES ICB - M1J4Y)" userId="0a3d0d3f-8238-4246-898e-a99788737d98" providerId="ADAL" clId="{320EA6F0-7C2E-4D08-B1CC-DB9758E193C0}" dt="2023-07-31T15:55:10.218" v="1711" actId="1076"/>
          <ac:spMkLst>
            <pc:docMk/>
            <pc:sldMk cId="4259290860" sldId="11555"/>
            <ac:spMk id="3" creationId="{0424850F-4ABB-2A6F-18AF-A9A0101759FE}"/>
          </ac:spMkLst>
        </pc:spChg>
        <pc:spChg chg="del">
          <ac:chgData name="SIMMANCE, Tim (NHS BEDFORDSHIRE, LUTON AND MILTON KEYNES ICB - M1J4Y)" userId="0a3d0d3f-8238-4246-898e-a99788737d98" providerId="ADAL" clId="{320EA6F0-7C2E-4D08-B1CC-DB9758E193C0}" dt="2023-07-31T15:54:55.406" v="1703" actId="478"/>
          <ac:spMkLst>
            <pc:docMk/>
            <pc:sldMk cId="4259290860" sldId="11555"/>
            <ac:spMk id="7" creationId="{6C2E0735-C5A2-D73C-AD3F-763598F277A2}"/>
          </ac:spMkLst>
        </pc:spChg>
        <pc:spChg chg="del">
          <ac:chgData name="SIMMANCE, Tim (NHS BEDFORDSHIRE, LUTON AND MILTON KEYNES ICB - M1J4Y)" userId="0a3d0d3f-8238-4246-898e-a99788737d98" providerId="ADAL" clId="{320EA6F0-7C2E-4D08-B1CC-DB9758E193C0}" dt="2023-07-31T15:54:57.807" v="1705" actId="478"/>
          <ac:spMkLst>
            <pc:docMk/>
            <pc:sldMk cId="4259290860" sldId="11555"/>
            <ac:spMk id="9" creationId="{1255C256-0979-1CD8-4D21-90A37BBD8BC7}"/>
          </ac:spMkLst>
        </pc:spChg>
        <pc:graphicFrameChg chg="mod">
          <ac:chgData name="SIMMANCE, Tim (NHS BEDFORDSHIRE, LUTON AND MILTON KEYNES ICB - M1J4Y)" userId="0a3d0d3f-8238-4246-898e-a99788737d98" providerId="ADAL" clId="{320EA6F0-7C2E-4D08-B1CC-DB9758E193C0}" dt="2023-07-31T15:55:06.280" v="1709" actId="1076"/>
          <ac:graphicFrameMkLst>
            <pc:docMk/>
            <pc:sldMk cId="4259290860" sldId="11555"/>
            <ac:graphicFrameMk id="15" creationId="{114D350B-71DF-3CD9-8489-203B492D7266}"/>
          </ac:graphicFrameMkLst>
        </pc:graphicFrameChg>
        <pc:graphicFrameChg chg="del mod">
          <ac:chgData name="SIMMANCE, Tim (NHS BEDFORDSHIRE, LUTON AND MILTON KEYNES ICB - M1J4Y)" userId="0a3d0d3f-8238-4246-898e-a99788737d98" providerId="ADAL" clId="{320EA6F0-7C2E-4D08-B1CC-DB9758E193C0}" dt="2023-07-31T15:54:54.904" v="1702" actId="478"/>
          <ac:graphicFrameMkLst>
            <pc:docMk/>
            <pc:sldMk cId="4259290860" sldId="11555"/>
            <ac:graphicFrameMk id="16" creationId="{BE981364-73EE-EE26-67DB-38BCAA32653C}"/>
          </ac:graphicFrameMkLst>
        </pc:graphicFrameChg>
        <pc:graphicFrameChg chg="del mod">
          <ac:chgData name="SIMMANCE, Tim (NHS BEDFORDSHIRE, LUTON AND MILTON KEYNES ICB - M1J4Y)" userId="0a3d0d3f-8238-4246-898e-a99788737d98" providerId="ADAL" clId="{320EA6F0-7C2E-4D08-B1CC-DB9758E193C0}" dt="2023-07-31T15:54:56.608" v="1704" actId="478"/>
          <ac:graphicFrameMkLst>
            <pc:docMk/>
            <pc:sldMk cId="4259290860" sldId="11555"/>
            <ac:graphicFrameMk id="17" creationId="{6A47E1E1-69CF-E838-E8C5-8EFDE9B6D5FF}"/>
          </ac:graphicFrameMkLst>
        </pc:graphicFrameChg>
      </pc:sldChg>
      <pc:sldChg chg="addSp delSp modSp add mod">
        <pc:chgData name="SIMMANCE, Tim (NHS BEDFORDSHIRE, LUTON AND MILTON KEYNES ICB - M1J4Y)" userId="0a3d0d3f-8238-4246-898e-a99788737d98" providerId="ADAL" clId="{320EA6F0-7C2E-4D08-B1CC-DB9758E193C0}" dt="2023-07-31T15:55:44.388" v="1724" actId="1076"/>
        <pc:sldMkLst>
          <pc:docMk/>
          <pc:sldMk cId="3681499532" sldId="11556"/>
        </pc:sldMkLst>
        <pc:spChg chg="mod">
          <ac:chgData name="SIMMANCE, Tim (NHS BEDFORDSHIRE, LUTON AND MILTON KEYNES ICB - M1J4Y)" userId="0a3d0d3f-8238-4246-898e-a99788737d98" providerId="ADAL" clId="{320EA6F0-7C2E-4D08-B1CC-DB9758E193C0}" dt="2023-07-31T15:54:43.789" v="1689" actId="20577"/>
          <ac:spMkLst>
            <pc:docMk/>
            <pc:sldMk cId="3681499532" sldId="11556"/>
            <ac:spMk id="2" creationId="{93E7AF86-5090-6629-5D8D-B10DD523D027}"/>
          </ac:spMkLst>
        </pc:spChg>
        <pc:spChg chg="del">
          <ac:chgData name="SIMMANCE, Tim (NHS BEDFORDSHIRE, LUTON AND MILTON KEYNES ICB - M1J4Y)" userId="0a3d0d3f-8238-4246-898e-a99788737d98" providerId="ADAL" clId="{320EA6F0-7C2E-4D08-B1CC-DB9758E193C0}" dt="2023-07-31T15:55:13.139" v="1712" actId="478"/>
          <ac:spMkLst>
            <pc:docMk/>
            <pc:sldMk cId="3681499532" sldId="11556"/>
            <ac:spMk id="3" creationId="{0424850F-4ABB-2A6F-18AF-A9A0101759FE}"/>
          </ac:spMkLst>
        </pc:spChg>
        <pc:spChg chg="add del mod">
          <ac:chgData name="SIMMANCE, Tim (NHS BEDFORDSHIRE, LUTON AND MILTON KEYNES ICB - M1J4Y)" userId="0a3d0d3f-8238-4246-898e-a99788737d98" providerId="ADAL" clId="{320EA6F0-7C2E-4D08-B1CC-DB9758E193C0}" dt="2023-07-31T15:55:16.406" v="1715" actId="478"/>
          <ac:spMkLst>
            <pc:docMk/>
            <pc:sldMk cId="3681499532" sldId="11556"/>
            <ac:spMk id="6" creationId="{4D9959BF-ECBA-ECBB-9C23-2474AD5B1735}"/>
          </ac:spMkLst>
        </pc:spChg>
        <pc:spChg chg="mod">
          <ac:chgData name="SIMMANCE, Tim (NHS BEDFORDSHIRE, LUTON AND MILTON KEYNES ICB - M1J4Y)" userId="0a3d0d3f-8238-4246-898e-a99788737d98" providerId="ADAL" clId="{320EA6F0-7C2E-4D08-B1CC-DB9758E193C0}" dt="2023-07-31T15:55:24.431" v="1717" actId="1076"/>
          <ac:spMkLst>
            <pc:docMk/>
            <pc:sldMk cId="3681499532" sldId="11556"/>
            <ac:spMk id="7" creationId="{6C2E0735-C5A2-D73C-AD3F-763598F277A2}"/>
          </ac:spMkLst>
        </pc:spChg>
        <pc:spChg chg="mod">
          <ac:chgData name="SIMMANCE, Tim (NHS BEDFORDSHIRE, LUTON AND MILTON KEYNES ICB - M1J4Y)" userId="0a3d0d3f-8238-4246-898e-a99788737d98" providerId="ADAL" clId="{320EA6F0-7C2E-4D08-B1CC-DB9758E193C0}" dt="2023-07-31T15:55:44.388" v="1724" actId="1076"/>
          <ac:spMkLst>
            <pc:docMk/>
            <pc:sldMk cId="3681499532" sldId="11556"/>
            <ac:spMk id="9" creationId="{1255C256-0979-1CD8-4D21-90A37BBD8BC7}"/>
          </ac:spMkLst>
        </pc:spChg>
        <pc:graphicFrameChg chg="del mod">
          <ac:chgData name="SIMMANCE, Tim (NHS BEDFORDSHIRE, LUTON AND MILTON KEYNES ICB - M1J4Y)" userId="0a3d0d3f-8238-4246-898e-a99788737d98" providerId="ADAL" clId="{320EA6F0-7C2E-4D08-B1CC-DB9758E193C0}" dt="2023-07-31T15:55:15.265" v="1714" actId="478"/>
          <ac:graphicFrameMkLst>
            <pc:docMk/>
            <pc:sldMk cId="3681499532" sldId="11556"/>
            <ac:graphicFrameMk id="15" creationId="{114D350B-71DF-3CD9-8489-203B492D7266}"/>
          </ac:graphicFrameMkLst>
        </pc:graphicFrameChg>
        <pc:graphicFrameChg chg="mod">
          <ac:chgData name="SIMMANCE, Tim (NHS BEDFORDSHIRE, LUTON AND MILTON KEYNES ICB - M1J4Y)" userId="0a3d0d3f-8238-4246-898e-a99788737d98" providerId="ADAL" clId="{320EA6F0-7C2E-4D08-B1CC-DB9758E193C0}" dt="2023-07-31T15:55:29.637" v="1719" actId="14100"/>
          <ac:graphicFrameMkLst>
            <pc:docMk/>
            <pc:sldMk cId="3681499532" sldId="11556"/>
            <ac:graphicFrameMk id="16" creationId="{BE981364-73EE-EE26-67DB-38BCAA32653C}"/>
          </ac:graphicFrameMkLst>
        </pc:graphicFrameChg>
        <pc:graphicFrameChg chg="mod">
          <ac:chgData name="SIMMANCE, Tim (NHS BEDFORDSHIRE, LUTON AND MILTON KEYNES ICB - M1J4Y)" userId="0a3d0d3f-8238-4246-898e-a99788737d98" providerId="ADAL" clId="{320EA6F0-7C2E-4D08-B1CC-DB9758E193C0}" dt="2023-07-31T15:55:41.908" v="1723" actId="1076"/>
          <ac:graphicFrameMkLst>
            <pc:docMk/>
            <pc:sldMk cId="3681499532" sldId="11556"/>
            <ac:graphicFrameMk id="17" creationId="{6A47E1E1-69CF-E838-E8C5-8EFDE9B6D5FF}"/>
          </ac:graphicFrameMkLst>
        </pc:graphicFrameChg>
      </pc:sldChg>
      <pc:sldChg chg="modSp add del mod">
        <pc:chgData name="SIMMANCE, Tim (NHS BEDFORDSHIRE, LUTON AND MILTON KEYNES ICB - M1J4Y)" userId="0a3d0d3f-8238-4246-898e-a99788737d98" providerId="ADAL" clId="{320EA6F0-7C2E-4D08-B1CC-DB9758E193C0}" dt="2023-07-31T15:56:03.507" v="1730" actId="47"/>
        <pc:sldMkLst>
          <pc:docMk/>
          <pc:sldMk cId="614949131" sldId="11557"/>
        </pc:sldMkLst>
        <pc:spChg chg="mod">
          <ac:chgData name="SIMMANCE, Tim (NHS BEDFORDSHIRE, LUTON AND MILTON KEYNES ICB - M1J4Y)" userId="0a3d0d3f-8238-4246-898e-a99788737d98" providerId="ADAL" clId="{320EA6F0-7C2E-4D08-B1CC-DB9758E193C0}" dt="2023-07-31T15:56:02.233" v="1729" actId="20577"/>
          <ac:spMkLst>
            <pc:docMk/>
            <pc:sldMk cId="614949131" sldId="11557"/>
            <ac:spMk id="2" creationId="{93E7AF86-5090-6629-5D8D-B10DD523D027}"/>
          </ac:spMkLst>
        </pc:spChg>
      </pc:sldChg>
      <pc:sldChg chg="delSp modSp add mod">
        <pc:chgData name="SIMMANCE, Tim (NHS BEDFORDSHIRE, LUTON AND MILTON KEYNES ICB - M1J4Y)" userId="0a3d0d3f-8238-4246-898e-a99788737d98" providerId="ADAL" clId="{320EA6F0-7C2E-4D08-B1CC-DB9758E193C0}" dt="2023-07-31T15:58:03.862" v="1781" actId="20577"/>
        <pc:sldMkLst>
          <pc:docMk/>
          <pc:sldMk cId="3189285680" sldId="11557"/>
        </pc:sldMkLst>
        <pc:spChg chg="mod">
          <ac:chgData name="SIMMANCE, Tim (NHS BEDFORDSHIRE, LUTON AND MILTON KEYNES ICB - M1J4Y)" userId="0a3d0d3f-8238-4246-898e-a99788737d98" providerId="ADAL" clId="{320EA6F0-7C2E-4D08-B1CC-DB9758E193C0}" dt="2023-07-31T15:58:03.862" v="1781" actId="20577"/>
          <ac:spMkLst>
            <pc:docMk/>
            <pc:sldMk cId="3189285680" sldId="11557"/>
            <ac:spMk id="2" creationId="{93E7AF86-5090-6629-5D8D-B10DD523D027}"/>
          </ac:spMkLst>
        </pc:spChg>
        <pc:spChg chg="mod">
          <ac:chgData name="SIMMANCE, Tim (NHS BEDFORDSHIRE, LUTON AND MILTON KEYNES ICB - M1J4Y)" userId="0a3d0d3f-8238-4246-898e-a99788737d98" providerId="ADAL" clId="{320EA6F0-7C2E-4D08-B1CC-DB9758E193C0}" dt="2023-07-31T15:58:00.832" v="1777" actId="1076"/>
          <ac:spMkLst>
            <pc:docMk/>
            <pc:sldMk cId="3189285680" sldId="11557"/>
            <ac:spMk id="3" creationId="{0424850F-4ABB-2A6F-18AF-A9A0101759FE}"/>
          </ac:spMkLst>
        </pc:spChg>
        <pc:spChg chg="mod">
          <ac:chgData name="SIMMANCE, Tim (NHS BEDFORDSHIRE, LUTON AND MILTON KEYNES ICB - M1J4Y)" userId="0a3d0d3f-8238-4246-898e-a99788737d98" providerId="ADAL" clId="{320EA6F0-7C2E-4D08-B1CC-DB9758E193C0}" dt="2023-07-31T15:57:57.887" v="1776" actId="1076"/>
          <ac:spMkLst>
            <pc:docMk/>
            <pc:sldMk cId="3189285680" sldId="11557"/>
            <ac:spMk id="7" creationId="{6C2E0735-C5A2-D73C-AD3F-763598F277A2}"/>
          </ac:spMkLst>
        </pc:spChg>
        <pc:spChg chg="del">
          <ac:chgData name="SIMMANCE, Tim (NHS BEDFORDSHIRE, LUTON AND MILTON KEYNES ICB - M1J4Y)" userId="0a3d0d3f-8238-4246-898e-a99788737d98" providerId="ADAL" clId="{320EA6F0-7C2E-4D08-B1CC-DB9758E193C0}" dt="2023-07-31T15:57:18.921" v="1763" actId="478"/>
          <ac:spMkLst>
            <pc:docMk/>
            <pc:sldMk cId="3189285680" sldId="11557"/>
            <ac:spMk id="9" creationId="{1255C256-0979-1CD8-4D21-90A37BBD8BC7}"/>
          </ac:spMkLst>
        </pc:spChg>
        <pc:graphicFrameChg chg="mod">
          <ac:chgData name="SIMMANCE, Tim (NHS BEDFORDSHIRE, LUTON AND MILTON KEYNES ICB - M1J4Y)" userId="0a3d0d3f-8238-4246-898e-a99788737d98" providerId="ADAL" clId="{320EA6F0-7C2E-4D08-B1CC-DB9758E193C0}" dt="2023-07-31T15:57:53.567" v="1774" actId="1076"/>
          <ac:graphicFrameMkLst>
            <pc:docMk/>
            <pc:sldMk cId="3189285680" sldId="11557"/>
            <ac:graphicFrameMk id="15" creationId="{114D350B-71DF-3CD9-8489-203B492D7266}"/>
          </ac:graphicFrameMkLst>
        </pc:graphicFrameChg>
        <pc:graphicFrameChg chg="mod">
          <ac:chgData name="SIMMANCE, Tim (NHS BEDFORDSHIRE, LUTON AND MILTON KEYNES ICB - M1J4Y)" userId="0a3d0d3f-8238-4246-898e-a99788737d98" providerId="ADAL" clId="{320EA6F0-7C2E-4D08-B1CC-DB9758E193C0}" dt="2023-07-31T15:57:43.974" v="1770" actId="1076"/>
          <ac:graphicFrameMkLst>
            <pc:docMk/>
            <pc:sldMk cId="3189285680" sldId="11557"/>
            <ac:graphicFrameMk id="16" creationId="{BE981364-73EE-EE26-67DB-38BCAA32653C}"/>
          </ac:graphicFrameMkLst>
        </pc:graphicFrameChg>
        <pc:graphicFrameChg chg="del mod">
          <ac:chgData name="SIMMANCE, Tim (NHS BEDFORDSHIRE, LUTON AND MILTON KEYNES ICB - M1J4Y)" userId="0a3d0d3f-8238-4246-898e-a99788737d98" providerId="ADAL" clId="{320EA6F0-7C2E-4D08-B1CC-DB9758E193C0}" dt="2023-07-31T15:57:17.648" v="1762" actId="478"/>
          <ac:graphicFrameMkLst>
            <pc:docMk/>
            <pc:sldMk cId="3189285680" sldId="11557"/>
            <ac:graphicFrameMk id="17" creationId="{6A47E1E1-69CF-E838-E8C5-8EFDE9B6D5FF}"/>
          </ac:graphicFrameMkLst>
        </pc:graphicFrameChg>
      </pc:sldChg>
      <pc:sldChg chg="addSp delSp modSp add mod">
        <pc:chgData name="SIMMANCE, Tim (NHS BEDFORDSHIRE, LUTON AND MILTON KEYNES ICB - M1J4Y)" userId="0a3d0d3f-8238-4246-898e-a99788737d98" providerId="ADAL" clId="{320EA6F0-7C2E-4D08-B1CC-DB9758E193C0}" dt="2023-07-31T15:57:14.607" v="1761" actId="1076"/>
        <pc:sldMkLst>
          <pc:docMk/>
          <pc:sldMk cId="3490400544" sldId="11558"/>
        </pc:sldMkLst>
        <pc:spChg chg="mod">
          <ac:chgData name="SIMMANCE, Tim (NHS BEDFORDSHIRE, LUTON AND MILTON KEYNES ICB - M1J4Y)" userId="0a3d0d3f-8238-4246-898e-a99788737d98" providerId="ADAL" clId="{320EA6F0-7C2E-4D08-B1CC-DB9758E193C0}" dt="2023-07-31T15:56:51.997" v="1751" actId="20577"/>
          <ac:spMkLst>
            <pc:docMk/>
            <pc:sldMk cId="3490400544" sldId="11558"/>
            <ac:spMk id="2" creationId="{93E7AF86-5090-6629-5D8D-B10DD523D027}"/>
          </ac:spMkLst>
        </pc:spChg>
        <pc:spChg chg="del">
          <ac:chgData name="SIMMANCE, Tim (NHS BEDFORDSHIRE, LUTON AND MILTON KEYNES ICB - M1J4Y)" userId="0a3d0d3f-8238-4246-898e-a99788737d98" providerId="ADAL" clId="{320EA6F0-7C2E-4D08-B1CC-DB9758E193C0}" dt="2023-07-31T15:56:58.401" v="1755" actId="478"/>
          <ac:spMkLst>
            <pc:docMk/>
            <pc:sldMk cId="3490400544" sldId="11558"/>
            <ac:spMk id="3" creationId="{0424850F-4ABB-2A6F-18AF-A9A0101759FE}"/>
          </ac:spMkLst>
        </pc:spChg>
        <pc:spChg chg="add del mod">
          <ac:chgData name="SIMMANCE, Tim (NHS BEDFORDSHIRE, LUTON AND MILTON KEYNES ICB - M1J4Y)" userId="0a3d0d3f-8238-4246-898e-a99788737d98" providerId="ADAL" clId="{320EA6F0-7C2E-4D08-B1CC-DB9758E193C0}" dt="2023-07-31T15:56:59.589" v="1756" actId="478"/>
          <ac:spMkLst>
            <pc:docMk/>
            <pc:sldMk cId="3490400544" sldId="11558"/>
            <ac:spMk id="6" creationId="{C79C2354-EC36-01BF-86E3-196B773D23D5}"/>
          </ac:spMkLst>
        </pc:spChg>
        <pc:spChg chg="del">
          <ac:chgData name="SIMMANCE, Tim (NHS BEDFORDSHIRE, LUTON AND MILTON KEYNES ICB - M1J4Y)" userId="0a3d0d3f-8238-4246-898e-a99788737d98" providerId="ADAL" clId="{320EA6F0-7C2E-4D08-B1CC-DB9758E193C0}" dt="2023-07-31T15:56:57.014" v="1754" actId="478"/>
          <ac:spMkLst>
            <pc:docMk/>
            <pc:sldMk cId="3490400544" sldId="11558"/>
            <ac:spMk id="7" creationId="{6C2E0735-C5A2-D73C-AD3F-763598F277A2}"/>
          </ac:spMkLst>
        </pc:spChg>
        <pc:spChg chg="mod">
          <ac:chgData name="SIMMANCE, Tim (NHS BEDFORDSHIRE, LUTON AND MILTON KEYNES ICB - M1J4Y)" userId="0a3d0d3f-8238-4246-898e-a99788737d98" providerId="ADAL" clId="{320EA6F0-7C2E-4D08-B1CC-DB9758E193C0}" dt="2023-07-31T15:57:14.607" v="1761" actId="1076"/>
          <ac:spMkLst>
            <pc:docMk/>
            <pc:sldMk cId="3490400544" sldId="11558"/>
            <ac:spMk id="9" creationId="{1255C256-0979-1CD8-4D21-90A37BBD8BC7}"/>
          </ac:spMkLst>
        </pc:spChg>
        <pc:graphicFrameChg chg="del mod">
          <ac:chgData name="SIMMANCE, Tim (NHS BEDFORDSHIRE, LUTON AND MILTON KEYNES ICB - M1J4Y)" userId="0a3d0d3f-8238-4246-898e-a99788737d98" providerId="ADAL" clId="{320EA6F0-7C2E-4D08-B1CC-DB9758E193C0}" dt="2023-07-31T15:56:55.048" v="1753" actId="478"/>
          <ac:graphicFrameMkLst>
            <pc:docMk/>
            <pc:sldMk cId="3490400544" sldId="11558"/>
            <ac:graphicFrameMk id="15" creationId="{114D350B-71DF-3CD9-8489-203B492D7266}"/>
          </ac:graphicFrameMkLst>
        </pc:graphicFrameChg>
        <pc:graphicFrameChg chg="del">
          <ac:chgData name="SIMMANCE, Tim (NHS BEDFORDSHIRE, LUTON AND MILTON KEYNES ICB - M1J4Y)" userId="0a3d0d3f-8238-4246-898e-a99788737d98" providerId="ADAL" clId="{320EA6F0-7C2E-4D08-B1CC-DB9758E193C0}" dt="2023-07-31T15:57:01.928" v="1757" actId="478"/>
          <ac:graphicFrameMkLst>
            <pc:docMk/>
            <pc:sldMk cId="3490400544" sldId="11558"/>
            <ac:graphicFrameMk id="16" creationId="{BE981364-73EE-EE26-67DB-38BCAA32653C}"/>
          </ac:graphicFrameMkLst>
        </pc:graphicFrameChg>
        <pc:graphicFrameChg chg="mod">
          <ac:chgData name="SIMMANCE, Tim (NHS BEDFORDSHIRE, LUTON AND MILTON KEYNES ICB - M1J4Y)" userId="0a3d0d3f-8238-4246-898e-a99788737d98" providerId="ADAL" clId="{320EA6F0-7C2E-4D08-B1CC-DB9758E193C0}" dt="2023-07-31T15:57:11.111" v="1760" actId="14100"/>
          <ac:graphicFrameMkLst>
            <pc:docMk/>
            <pc:sldMk cId="3490400544" sldId="11558"/>
            <ac:graphicFrameMk id="17" creationId="{6A47E1E1-69CF-E838-E8C5-8EFDE9B6D5FF}"/>
          </ac:graphicFrameMkLst>
        </pc:graphicFrameChg>
      </pc:sldChg>
      <pc:sldChg chg="modSp add mod">
        <pc:chgData name="SIMMANCE, Tim (NHS BEDFORDSHIRE, LUTON AND MILTON KEYNES ICB - M1J4Y)" userId="0a3d0d3f-8238-4246-898e-a99788737d98" providerId="ADAL" clId="{320EA6F0-7C2E-4D08-B1CC-DB9758E193C0}" dt="2023-07-31T15:59:40.645" v="1830" actId="1076"/>
        <pc:sldMkLst>
          <pc:docMk/>
          <pc:sldMk cId="3545380533" sldId="11559"/>
        </pc:sldMkLst>
        <pc:spChg chg="mod">
          <ac:chgData name="SIMMANCE, Tim (NHS BEDFORDSHIRE, LUTON AND MILTON KEYNES ICB - M1J4Y)" userId="0a3d0d3f-8238-4246-898e-a99788737d98" providerId="ADAL" clId="{320EA6F0-7C2E-4D08-B1CC-DB9758E193C0}" dt="2023-07-31T15:58:26.983" v="1810" actId="20577"/>
          <ac:spMkLst>
            <pc:docMk/>
            <pc:sldMk cId="3545380533" sldId="11559"/>
            <ac:spMk id="2" creationId="{93E7AF86-5090-6629-5D8D-B10DD523D027}"/>
          </ac:spMkLst>
        </pc:spChg>
        <pc:spChg chg="mod">
          <ac:chgData name="SIMMANCE, Tim (NHS BEDFORDSHIRE, LUTON AND MILTON KEYNES ICB - M1J4Y)" userId="0a3d0d3f-8238-4246-898e-a99788737d98" providerId="ADAL" clId="{320EA6F0-7C2E-4D08-B1CC-DB9758E193C0}" dt="2023-07-31T15:59:40.645" v="1830" actId="1076"/>
          <ac:spMkLst>
            <pc:docMk/>
            <pc:sldMk cId="3545380533" sldId="11559"/>
            <ac:spMk id="3" creationId="{0424850F-4ABB-2A6F-18AF-A9A0101759FE}"/>
          </ac:spMkLst>
        </pc:spChg>
        <pc:spChg chg="mod">
          <ac:chgData name="SIMMANCE, Tim (NHS BEDFORDSHIRE, LUTON AND MILTON KEYNES ICB - M1J4Y)" userId="0a3d0d3f-8238-4246-898e-a99788737d98" providerId="ADAL" clId="{320EA6F0-7C2E-4D08-B1CC-DB9758E193C0}" dt="2023-07-31T15:59:31.619" v="1826" actId="1076"/>
          <ac:spMkLst>
            <pc:docMk/>
            <pc:sldMk cId="3545380533" sldId="11559"/>
            <ac:spMk id="7" creationId="{6C2E0735-C5A2-D73C-AD3F-763598F277A2}"/>
          </ac:spMkLst>
        </pc:spChg>
        <pc:spChg chg="mod">
          <ac:chgData name="SIMMANCE, Tim (NHS BEDFORDSHIRE, LUTON AND MILTON KEYNES ICB - M1J4Y)" userId="0a3d0d3f-8238-4246-898e-a99788737d98" providerId="ADAL" clId="{320EA6F0-7C2E-4D08-B1CC-DB9758E193C0}" dt="2023-07-31T15:59:04.106" v="1819" actId="1076"/>
          <ac:spMkLst>
            <pc:docMk/>
            <pc:sldMk cId="3545380533" sldId="11559"/>
            <ac:spMk id="9" creationId="{1255C256-0979-1CD8-4D21-90A37BBD8BC7}"/>
          </ac:spMkLst>
        </pc:spChg>
        <pc:graphicFrameChg chg="mod">
          <ac:chgData name="SIMMANCE, Tim (NHS BEDFORDSHIRE, LUTON AND MILTON KEYNES ICB - M1J4Y)" userId="0a3d0d3f-8238-4246-898e-a99788737d98" providerId="ADAL" clId="{320EA6F0-7C2E-4D08-B1CC-DB9758E193C0}" dt="2023-07-31T15:59:38.859" v="1829" actId="1076"/>
          <ac:graphicFrameMkLst>
            <pc:docMk/>
            <pc:sldMk cId="3545380533" sldId="11559"/>
            <ac:graphicFrameMk id="15" creationId="{114D350B-71DF-3CD9-8489-203B492D7266}"/>
          </ac:graphicFrameMkLst>
        </pc:graphicFrameChg>
        <pc:graphicFrameChg chg="mod">
          <ac:chgData name="SIMMANCE, Tim (NHS BEDFORDSHIRE, LUTON AND MILTON KEYNES ICB - M1J4Y)" userId="0a3d0d3f-8238-4246-898e-a99788737d98" providerId="ADAL" clId="{320EA6F0-7C2E-4D08-B1CC-DB9758E193C0}" dt="2023-07-31T15:59:29.021" v="1825" actId="1076"/>
          <ac:graphicFrameMkLst>
            <pc:docMk/>
            <pc:sldMk cId="3545380533" sldId="11559"/>
            <ac:graphicFrameMk id="16" creationId="{BE981364-73EE-EE26-67DB-38BCAA32653C}"/>
          </ac:graphicFrameMkLst>
        </pc:graphicFrameChg>
        <pc:graphicFrameChg chg="mod">
          <ac:chgData name="SIMMANCE, Tim (NHS BEDFORDSHIRE, LUTON AND MILTON KEYNES ICB - M1J4Y)" userId="0a3d0d3f-8238-4246-898e-a99788737d98" providerId="ADAL" clId="{320EA6F0-7C2E-4D08-B1CC-DB9758E193C0}" dt="2023-07-31T15:59:12.713" v="1820" actId="1076"/>
          <ac:graphicFrameMkLst>
            <pc:docMk/>
            <pc:sldMk cId="3545380533" sldId="11559"/>
            <ac:graphicFrameMk id="17" creationId="{6A47E1E1-69CF-E838-E8C5-8EFDE9B6D5FF}"/>
          </ac:graphicFrameMkLst>
        </pc:graphicFrameChg>
      </pc:sldChg>
      <pc:sldChg chg="addSp delSp modSp add mod">
        <pc:chgData name="SIMMANCE, Tim (NHS BEDFORDSHIRE, LUTON AND MILTON KEYNES ICB - M1J4Y)" userId="0a3d0d3f-8238-4246-898e-a99788737d98" providerId="ADAL" clId="{320EA6F0-7C2E-4D08-B1CC-DB9758E193C0}" dt="2023-08-04T08:20:22.947" v="9733" actId="1076"/>
        <pc:sldMkLst>
          <pc:docMk/>
          <pc:sldMk cId="2663521683" sldId="11560"/>
        </pc:sldMkLst>
        <pc:spChg chg="add mod">
          <ac:chgData name="SIMMANCE, Tim (NHS BEDFORDSHIRE, LUTON AND MILTON KEYNES ICB - M1J4Y)" userId="0a3d0d3f-8238-4246-898e-a99788737d98" providerId="ADAL" clId="{320EA6F0-7C2E-4D08-B1CC-DB9758E193C0}" dt="2023-07-31T16:18:18.098" v="2020" actId="207"/>
          <ac:spMkLst>
            <pc:docMk/>
            <pc:sldMk cId="2663521683" sldId="11560"/>
            <ac:spMk id="2" creationId="{594971B1-6AD1-DA83-A7DB-B3A637016197}"/>
          </ac:spMkLst>
        </pc:spChg>
        <pc:spChg chg="add mod">
          <ac:chgData name="SIMMANCE, Tim (NHS BEDFORDSHIRE, LUTON AND MILTON KEYNES ICB - M1J4Y)" userId="0a3d0d3f-8238-4246-898e-a99788737d98" providerId="ADAL" clId="{320EA6F0-7C2E-4D08-B1CC-DB9758E193C0}" dt="2023-08-04T08:20:22.947" v="9733" actId="1076"/>
          <ac:spMkLst>
            <pc:docMk/>
            <pc:sldMk cId="2663521683" sldId="11560"/>
            <ac:spMk id="3" creationId="{2BF036E9-0BD8-B7F2-5FA0-86F0B73BBFC4}"/>
          </ac:spMkLst>
        </pc:spChg>
        <pc:spChg chg="mod">
          <ac:chgData name="SIMMANCE, Tim (NHS BEDFORDSHIRE, LUTON AND MILTON KEYNES ICB - M1J4Y)" userId="0a3d0d3f-8238-4246-898e-a99788737d98" providerId="ADAL" clId="{320EA6F0-7C2E-4D08-B1CC-DB9758E193C0}" dt="2023-07-31T16:13:57.242" v="1975" actId="207"/>
          <ac:spMkLst>
            <pc:docMk/>
            <pc:sldMk cId="2663521683" sldId="11560"/>
            <ac:spMk id="12" creationId="{EF9228EB-B2C2-2F43-9F43-3FD98748AA69}"/>
          </ac:spMkLst>
        </pc:spChg>
        <pc:spChg chg="add mod">
          <ac:chgData name="SIMMANCE, Tim (NHS BEDFORDSHIRE, LUTON AND MILTON KEYNES ICB - M1J4Y)" userId="0a3d0d3f-8238-4246-898e-a99788737d98" providerId="ADAL" clId="{320EA6F0-7C2E-4D08-B1CC-DB9758E193C0}" dt="2023-07-31T16:12:12.614" v="1956" actId="20577"/>
          <ac:spMkLst>
            <pc:docMk/>
            <pc:sldMk cId="2663521683" sldId="11560"/>
            <ac:spMk id="15" creationId="{B36909AB-BA4E-CB0F-EFDC-4B51DE7E8C7A}"/>
          </ac:spMkLst>
        </pc:spChg>
        <pc:spChg chg="add mod">
          <ac:chgData name="SIMMANCE, Tim (NHS BEDFORDSHIRE, LUTON AND MILTON KEYNES ICB - M1J4Y)" userId="0a3d0d3f-8238-4246-898e-a99788737d98" providerId="ADAL" clId="{320EA6F0-7C2E-4D08-B1CC-DB9758E193C0}" dt="2023-07-31T16:15:32.562" v="1988" actId="1076"/>
          <ac:spMkLst>
            <pc:docMk/>
            <pc:sldMk cId="2663521683" sldId="11560"/>
            <ac:spMk id="17" creationId="{71A8AADB-5A2B-452E-A1D0-00B45E3A8F20}"/>
          </ac:spMkLst>
        </pc:spChg>
        <pc:spChg chg="add mod">
          <ac:chgData name="SIMMANCE, Tim (NHS BEDFORDSHIRE, LUTON AND MILTON KEYNES ICB - M1J4Y)" userId="0a3d0d3f-8238-4246-898e-a99788737d98" providerId="ADAL" clId="{320EA6F0-7C2E-4D08-B1CC-DB9758E193C0}" dt="2023-07-31T16:15:46.846" v="1994" actId="1076"/>
          <ac:spMkLst>
            <pc:docMk/>
            <pc:sldMk cId="2663521683" sldId="11560"/>
            <ac:spMk id="18" creationId="{3FAB81CF-DC31-E996-33E1-263210EA6FF9}"/>
          </ac:spMkLst>
        </pc:spChg>
        <pc:spChg chg="add mod">
          <ac:chgData name="SIMMANCE, Tim (NHS BEDFORDSHIRE, LUTON AND MILTON KEYNES ICB - M1J4Y)" userId="0a3d0d3f-8238-4246-898e-a99788737d98" providerId="ADAL" clId="{320EA6F0-7C2E-4D08-B1CC-DB9758E193C0}" dt="2023-07-31T16:15:39.452" v="1991" actId="1076"/>
          <ac:spMkLst>
            <pc:docMk/>
            <pc:sldMk cId="2663521683" sldId="11560"/>
            <ac:spMk id="19" creationId="{9B366BD0-B14E-2048-B746-CC87057753D4}"/>
          </ac:spMkLst>
        </pc:spChg>
        <pc:spChg chg="add mod">
          <ac:chgData name="SIMMANCE, Tim (NHS BEDFORDSHIRE, LUTON AND MILTON KEYNES ICB - M1J4Y)" userId="0a3d0d3f-8238-4246-898e-a99788737d98" providerId="ADAL" clId="{320EA6F0-7C2E-4D08-B1CC-DB9758E193C0}" dt="2023-07-31T16:15:53.530" v="1997" actId="14100"/>
          <ac:spMkLst>
            <pc:docMk/>
            <pc:sldMk cId="2663521683" sldId="11560"/>
            <ac:spMk id="20" creationId="{E6C011A0-A27F-8A83-E189-F40DD14BB396}"/>
          </ac:spMkLst>
        </pc:spChg>
        <pc:spChg chg="del">
          <ac:chgData name="SIMMANCE, Tim (NHS BEDFORDSHIRE, LUTON AND MILTON KEYNES ICB - M1J4Y)" userId="0a3d0d3f-8238-4246-898e-a99788737d98" providerId="ADAL" clId="{320EA6F0-7C2E-4D08-B1CC-DB9758E193C0}" dt="2023-07-31T16:02:18.669" v="1902" actId="478"/>
          <ac:spMkLst>
            <pc:docMk/>
            <pc:sldMk cId="2663521683" sldId="11560"/>
            <ac:spMk id="21" creationId="{0FD4E29E-7449-6337-3562-3926BA49E9A1}"/>
          </ac:spMkLst>
        </pc:spChg>
        <pc:spChg chg="add mod">
          <ac:chgData name="SIMMANCE, Tim (NHS BEDFORDSHIRE, LUTON AND MILTON KEYNES ICB - M1J4Y)" userId="0a3d0d3f-8238-4246-898e-a99788737d98" providerId="ADAL" clId="{320EA6F0-7C2E-4D08-B1CC-DB9758E193C0}" dt="2023-07-31T16:15:37.307" v="1990" actId="1076"/>
          <ac:spMkLst>
            <pc:docMk/>
            <pc:sldMk cId="2663521683" sldId="11560"/>
            <ac:spMk id="22" creationId="{6FAB1F8A-A6D8-1719-5D9F-FF44ABB99203}"/>
          </ac:spMkLst>
        </pc:spChg>
        <pc:spChg chg="del">
          <ac:chgData name="SIMMANCE, Tim (NHS BEDFORDSHIRE, LUTON AND MILTON KEYNES ICB - M1J4Y)" userId="0a3d0d3f-8238-4246-898e-a99788737d98" providerId="ADAL" clId="{320EA6F0-7C2E-4D08-B1CC-DB9758E193C0}" dt="2023-07-31T16:02:15.974" v="1901" actId="478"/>
          <ac:spMkLst>
            <pc:docMk/>
            <pc:sldMk cId="2663521683" sldId="11560"/>
            <ac:spMk id="23" creationId="{3CFC58F5-C174-B1AB-4D97-35817BBBFC0D}"/>
          </ac:spMkLst>
        </pc:spChg>
        <pc:spChg chg="del">
          <ac:chgData name="SIMMANCE, Tim (NHS BEDFORDSHIRE, LUTON AND MILTON KEYNES ICB - M1J4Y)" userId="0a3d0d3f-8238-4246-898e-a99788737d98" providerId="ADAL" clId="{320EA6F0-7C2E-4D08-B1CC-DB9758E193C0}" dt="2023-07-31T16:02:15.974" v="1901" actId="478"/>
          <ac:spMkLst>
            <pc:docMk/>
            <pc:sldMk cId="2663521683" sldId="11560"/>
            <ac:spMk id="25" creationId="{996D662A-5A8B-A434-F251-39573EDA7AED}"/>
          </ac:spMkLst>
        </pc:spChg>
        <pc:spChg chg="del">
          <ac:chgData name="SIMMANCE, Tim (NHS BEDFORDSHIRE, LUTON AND MILTON KEYNES ICB - M1J4Y)" userId="0a3d0d3f-8238-4246-898e-a99788737d98" providerId="ADAL" clId="{320EA6F0-7C2E-4D08-B1CC-DB9758E193C0}" dt="2023-07-31T16:02:15.974" v="1901" actId="478"/>
          <ac:spMkLst>
            <pc:docMk/>
            <pc:sldMk cId="2663521683" sldId="11560"/>
            <ac:spMk id="26" creationId="{47C65C78-9854-20CB-16D8-2E5844840EA6}"/>
          </ac:spMkLst>
        </pc:spChg>
        <pc:spChg chg="del">
          <ac:chgData name="SIMMANCE, Tim (NHS BEDFORDSHIRE, LUTON AND MILTON KEYNES ICB - M1J4Y)" userId="0a3d0d3f-8238-4246-898e-a99788737d98" providerId="ADAL" clId="{320EA6F0-7C2E-4D08-B1CC-DB9758E193C0}" dt="2023-07-31T16:02:15.974" v="1901" actId="478"/>
          <ac:spMkLst>
            <pc:docMk/>
            <pc:sldMk cId="2663521683" sldId="11560"/>
            <ac:spMk id="27" creationId="{10DF3AD8-5ABC-8849-B426-720957C5AB76}"/>
          </ac:spMkLst>
        </pc:spChg>
        <pc:spChg chg="del">
          <ac:chgData name="SIMMANCE, Tim (NHS BEDFORDSHIRE, LUTON AND MILTON KEYNES ICB - M1J4Y)" userId="0a3d0d3f-8238-4246-898e-a99788737d98" providerId="ADAL" clId="{320EA6F0-7C2E-4D08-B1CC-DB9758E193C0}" dt="2023-07-31T16:02:15.974" v="1901" actId="478"/>
          <ac:spMkLst>
            <pc:docMk/>
            <pc:sldMk cId="2663521683" sldId="11560"/>
            <ac:spMk id="28" creationId="{404B4A75-D13C-4763-DD70-587577068034}"/>
          </ac:spMkLst>
        </pc:spChg>
        <pc:grpChg chg="del">
          <ac:chgData name="SIMMANCE, Tim (NHS BEDFORDSHIRE, LUTON AND MILTON KEYNES ICB - M1J4Y)" userId="0a3d0d3f-8238-4246-898e-a99788737d98" providerId="ADAL" clId="{320EA6F0-7C2E-4D08-B1CC-DB9758E193C0}" dt="2023-07-31T16:02:15.974" v="1901" actId="478"/>
          <ac:grpSpMkLst>
            <pc:docMk/>
            <pc:sldMk cId="2663521683" sldId="11560"/>
            <ac:grpSpMk id="5" creationId="{627E2DA9-7DE1-1326-E939-190734D02817}"/>
          </ac:grpSpMkLst>
        </pc:grpChg>
        <pc:graphicFrameChg chg="add del mod">
          <ac:chgData name="SIMMANCE, Tim (NHS BEDFORDSHIRE, LUTON AND MILTON KEYNES ICB - M1J4Y)" userId="0a3d0d3f-8238-4246-898e-a99788737d98" providerId="ADAL" clId="{320EA6F0-7C2E-4D08-B1CC-DB9758E193C0}" dt="2023-07-31T16:03:50.454" v="1920"/>
          <ac:graphicFrameMkLst>
            <pc:docMk/>
            <pc:sldMk cId="2663521683" sldId="11560"/>
            <ac:graphicFrameMk id="3" creationId="{7505646D-95A7-4359-354C-419892D1F327}"/>
          </ac:graphicFrameMkLst>
        </pc:graphicFrameChg>
        <pc:graphicFrameChg chg="add mod modGraphic">
          <ac:chgData name="SIMMANCE, Tim (NHS BEDFORDSHIRE, LUTON AND MILTON KEYNES ICB - M1J4Y)" userId="0a3d0d3f-8238-4246-898e-a99788737d98" providerId="ADAL" clId="{320EA6F0-7C2E-4D08-B1CC-DB9758E193C0}" dt="2023-07-31T16:16:06.498" v="1999" actId="1076"/>
          <ac:graphicFrameMkLst>
            <pc:docMk/>
            <pc:sldMk cId="2663521683" sldId="11560"/>
            <ac:graphicFrameMk id="6" creationId="{B2A94C70-E679-E518-593E-F5AFD7641847}"/>
          </ac:graphicFrameMkLst>
        </pc:graphicFrameChg>
        <pc:graphicFrameChg chg="add del mod">
          <ac:chgData name="SIMMANCE, Tim (NHS BEDFORDSHIRE, LUTON AND MILTON KEYNES ICB - M1J4Y)" userId="0a3d0d3f-8238-4246-898e-a99788737d98" providerId="ADAL" clId="{320EA6F0-7C2E-4D08-B1CC-DB9758E193C0}" dt="2023-07-31T16:04:00.461" v="1924"/>
          <ac:graphicFrameMkLst>
            <pc:docMk/>
            <pc:sldMk cId="2663521683" sldId="11560"/>
            <ac:graphicFrameMk id="8" creationId="{6ACB65E6-0716-783C-4BA9-CD4EA4FFD7E6}"/>
          </ac:graphicFrameMkLst>
        </pc:graphicFrameChg>
        <pc:graphicFrameChg chg="add mod modGraphic">
          <ac:chgData name="SIMMANCE, Tim (NHS BEDFORDSHIRE, LUTON AND MILTON KEYNES ICB - M1J4Y)" userId="0a3d0d3f-8238-4246-898e-a99788737d98" providerId="ADAL" clId="{320EA6F0-7C2E-4D08-B1CC-DB9758E193C0}" dt="2023-08-02T14:50:34.072" v="7999" actId="6549"/>
          <ac:graphicFrameMkLst>
            <pc:docMk/>
            <pc:sldMk cId="2663521683" sldId="11560"/>
            <ac:graphicFrameMk id="9" creationId="{77CD0D4A-0B12-30BF-35AA-EB78AE0E4147}"/>
          </ac:graphicFrameMkLst>
        </pc:graphicFrameChg>
        <pc:graphicFrameChg chg="add del mod">
          <ac:chgData name="SIMMANCE, Tim (NHS BEDFORDSHIRE, LUTON AND MILTON KEYNES ICB - M1J4Y)" userId="0a3d0d3f-8238-4246-898e-a99788737d98" providerId="ADAL" clId="{320EA6F0-7C2E-4D08-B1CC-DB9758E193C0}" dt="2023-07-31T16:04:08.235" v="1928"/>
          <ac:graphicFrameMkLst>
            <pc:docMk/>
            <pc:sldMk cId="2663521683" sldId="11560"/>
            <ac:graphicFrameMk id="10" creationId="{32C7D58E-0258-2283-E157-8B35AB81B519}"/>
          </ac:graphicFrameMkLst>
        </pc:graphicFrameChg>
        <pc:graphicFrameChg chg="add mod">
          <ac:chgData name="SIMMANCE, Tim (NHS BEDFORDSHIRE, LUTON AND MILTON KEYNES ICB - M1J4Y)" userId="0a3d0d3f-8238-4246-898e-a99788737d98" providerId="ADAL" clId="{320EA6F0-7C2E-4D08-B1CC-DB9758E193C0}" dt="2023-07-31T16:16:01.932" v="1998" actId="1076"/>
          <ac:graphicFrameMkLst>
            <pc:docMk/>
            <pc:sldMk cId="2663521683" sldId="11560"/>
            <ac:graphicFrameMk id="11" creationId="{C22FA3CC-0F9E-2CCD-5D1A-0D767B80C88F}"/>
          </ac:graphicFrameMkLst>
        </pc:graphicFrameChg>
        <pc:graphicFrameChg chg="add del mod">
          <ac:chgData name="SIMMANCE, Tim (NHS BEDFORDSHIRE, LUTON AND MILTON KEYNES ICB - M1J4Y)" userId="0a3d0d3f-8238-4246-898e-a99788737d98" providerId="ADAL" clId="{320EA6F0-7C2E-4D08-B1CC-DB9758E193C0}" dt="2023-07-31T16:04:18.254" v="1932"/>
          <ac:graphicFrameMkLst>
            <pc:docMk/>
            <pc:sldMk cId="2663521683" sldId="11560"/>
            <ac:graphicFrameMk id="13" creationId="{662FB952-03D8-3F67-6A49-85CC69C62BF5}"/>
          </ac:graphicFrameMkLst>
        </pc:graphicFrameChg>
        <pc:graphicFrameChg chg="add mod">
          <ac:chgData name="SIMMANCE, Tim (NHS BEDFORDSHIRE, LUTON AND MILTON KEYNES ICB - M1J4Y)" userId="0a3d0d3f-8238-4246-898e-a99788737d98" providerId="ADAL" clId="{320EA6F0-7C2E-4D08-B1CC-DB9758E193C0}" dt="2023-07-31T16:16:01.932" v="1998" actId="1076"/>
          <ac:graphicFrameMkLst>
            <pc:docMk/>
            <pc:sldMk cId="2663521683" sldId="11560"/>
            <ac:graphicFrameMk id="14" creationId="{6F556F95-61C8-83A4-3542-7E2613C88DFA}"/>
          </ac:graphicFrameMkLst>
        </pc:graphicFrameChg>
      </pc:sldChg>
      <pc:sldChg chg="addSp delSp modSp add mod">
        <pc:chgData name="SIMMANCE, Tim (NHS BEDFORDSHIRE, LUTON AND MILTON KEYNES ICB - M1J4Y)" userId="0a3d0d3f-8238-4246-898e-a99788737d98" providerId="ADAL" clId="{320EA6F0-7C2E-4D08-B1CC-DB9758E193C0}" dt="2023-08-04T10:26:08.732" v="10388"/>
        <pc:sldMkLst>
          <pc:docMk/>
          <pc:sldMk cId="1620390314" sldId="11561"/>
        </pc:sldMkLst>
        <pc:spChg chg="mod">
          <ac:chgData name="SIMMANCE, Tim (NHS BEDFORDSHIRE, LUTON AND MILTON KEYNES ICB - M1J4Y)" userId="0a3d0d3f-8238-4246-898e-a99788737d98" providerId="ADAL" clId="{320EA6F0-7C2E-4D08-B1CC-DB9758E193C0}" dt="2023-07-31T19:44:03.116" v="2044" actId="20577"/>
          <ac:spMkLst>
            <pc:docMk/>
            <pc:sldMk cId="1620390314" sldId="11561"/>
            <ac:spMk id="2" creationId="{594971B1-6AD1-DA83-A7DB-B3A637016197}"/>
          </ac:spMkLst>
        </pc:spChg>
        <pc:spChg chg="add mod">
          <ac:chgData name="SIMMANCE, Tim (NHS BEDFORDSHIRE, LUTON AND MILTON KEYNES ICB - M1J4Y)" userId="0a3d0d3f-8238-4246-898e-a99788737d98" providerId="ADAL" clId="{320EA6F0-7C2E-4D08-B1CC-DB9758E193C0}" dt="2023-08-04T10:24:20.699" v="10371" actId="14100"/>
          <ac:spMkLst>
            <pc:docMk/>
            <pc:sldMk cId="1620390314" sldId="11561"/>
            <ac:spMk id="3" creationId="{6BA59F0B-6573-AA67-5B4A-68B1F22E5C7E}"/>
          </ac:spMkLst>
        </pc:spChg>
        <pc:spChg chg="mod">
          <ac:chgData name="SIMMANCE, Tim (NHS BEDFORDSHIRE, LUTON AND MILTON KEYNES ICB - M1J4Y)" userId="0a3d0d3f-8238-4246-898e-a99788737d98" providerId="ADAL" clId="{320EA6F0-7C2E-4D08-B1CC-DB9758E193C0}" dt="2023-07-31T16:19:34.516" v="2031" actId="5793"/>
          <ac:spMkLst>
            <pc:docMk/>
            <pc:sldMk cId="1620390314" sldId="11561"/>
            <ac:spMk id="12" creationId="{EF9228EB-B2C2-2F43-9F43-3FD98748AA69}"/>
          </ac:spMkLst>
        </pc:spChg>
        <pc:spChg chg="mod">
          <ac:chgData name="SIMMANCE, Tim (NHS BEDFORDSHIRE, LUTON AND MILTON KEYNES ICB - M1J4Y)" userId="0a3d0d3f-8238-4246-898e-a99788737d98" providerId="ADAL" clId="{320EA6F0-7C2E-4D08-B1CC-DB9758E193C0}" dt="2023-08-04T10:26:08.732" v="10388"/>
          <ac:spMkLst>
            <pc:docMk/>
            <pc:sldMk cId="1620390314" sldId="11561"/>
            <ac:spMk id="15" creationId="{B36909AB-BA4E-CB0F-EFDC-4B51DE7E8C7A}"/>
          </ac:spMkLst>
        </pc:spChg>
        <pc:graphicFrameChg chg="add del mod">
          <ac:chgData name="SIMMANCE, Tim (NHS BEDFORDSHIRE, LUTON AND MILTON KEYNES ICB - M1J4Y)" userId="0a3d0d3f-8238-4246-898e-a99788737d98" providerId="ADAL" clId="{320EA6F0-7C2E-4D08-B1CC-DB9758E193C0}" dt="2023-07-31T19:43:37.654" v="2033"/>
          <ac:graphicFrameMkLst>
            <pc:docMk/>
            <pc:sldMk cId="1620390314" sldId="11561"/>
            <ac:graphicFrameMk id="3" creationId="{60324908-096D-6491-1D59-B0DE8A5E11EC}"/>
          </ac:graphicFrameMkLst>
        </pc:graphicFrameChg>
        <pc:graphicFrameChg chg="add mod modGraphic">
          <ac:chgData name="SIMMANCE, Tim (NHS BEDFORDSHIRE, LUTON AND MILTON KEYNES ICB - M1J4Y)" userId="0a3d0d3f-8238-4246-898e-a99788737d98" providerId="ADAL" clId="{320EA6F0-7C2E-4D08-B1CC-DB9758E193C0}" dt="2023-08-04T10:24:42.989" v="10372" actId="207"/>
          <ac:graphicFrameMkLst>
            <pc:docMk/>
            <pc:sldMk cId="1620390314" sldId="11561"/>
            <ac:graphicFrameMk id="4" creationId="{7EF5656F-2BDF-463D-1AF4-6928F125377D}"/>
          </ac:graphicFrameMkLst>
        </pc:graphicFrameChg>
        <pc:graphicFrameChg chg="del">
          <ac:chgData name="SIMMANCE, Tim (NHS BEDFORDSHIRE, LUTON AND MILTON KEYNES ICB - M1J4Y)" userId="0a3d0d3f-8238-4246-898e-a99788737d98" providerId="ADAL" clId="{320EA6F0-7C2E-4D08-B1CC-DB9758E193C0}" dt="2023-07-31T16:13:08.820" v="1970" actId="478"/>
          <ac:graphicFrameMkLst>
            <pc:docMk/>
            <pc:sldMk cId="1620390314" sldId="11561"/>
            <ac:graphicFrameMk id="6" creationId="{B2A94C70-E679-E518-593E-F5AFD7641847}"/>
          </ac:graphicFrameMkLst>
        </pc:graphicFrameChg>
        <pc:graphicFrameChg chg="del">
          <ac:chgData name="SIMMANCE, Tim (NHS BEDFORDSHIRE, LUTON AND MILTON KEYNES ICB - M1J4Y)" userId="0a3d0d3f-8238-4246-898e-a99788737d98" providerId="ADAL" clId="{320EA6F0-7C2E-4D08-B1CC-DB9758E193C0}" dt="2023-07-31T16:13:07.195" v="1969" actId="478"/>
          <ac:graphicFrameMkLst>
            <pc:docMk/>
            <pc:sldMk cId="1620390314" sldId="11561"/>
            <ac:graphicFrameMk id="9" creationId="{77CD0D4A-0B12-30BF-35AA-EB78AE0E4147}"/>
          </ac:graphicFrameMkLst>
        </pc:graphicFrameChg>
        <pc:graphicFrameChg chg="del">
          <ac:chgData name="SIMMANCE, Tim (NHS BEDFORDSHIRE, LUTON AND MILTON KEYNES ICB - M1J4Y)" userId="0a3d0d3f-8238-4246-898e-a99788737d98" providerId="ADAL" clId="{320EA6F0-7C2E-4D08-B1CC-DB9758E193C0}" dt="2023-07-31T16:13:05.603" v="1968" actId="478"/>
          <ac:graphicFrameMkLst>
            <pc:docMk/>
            <pc:sldMk cId="1620390314" sldId="11561"/>
            <ac:graphicFrameMk id="11" creationId="{C22FA3CC-0F9E-2CCD-5D1A-0D767B80C88F}"/>
          </ac:graphicFrameMkLst>
        </pc:graphicFrameChg>
        <pc:graphicFrameChg chg="del">
          <ac:chgData name="SIMMANCE, Tim (NHS BEDFORDSHIRE, LUTON AND MILTON KEYNES ICB - M1J4Y)" userId="0a3d0d3f-8238-4246-898e-a99788737d98" providerId="ADAL" clId="{320EA6F0-7C2E-4D08-B1CC-DB9758E193C0}" dt="2023-07-31T16:13:05.603" v="1968" actId="478"/>
          <ac:graphicFrameMkLst>
            <pc:docMk/>
            <pc:sldMk cId="1620390314" sldId="11561"/>
            <ac:graphicFrameMk id="14" creationId="{6F556F95-61C8-83A4-3542-7E2613C88DFA}"/>
          </ac:graphicFrameMkLst>
        </pc:graphicFrameChg>
      </pc:sldChg>
      <pc:sldChg chg="modSp add del mod">
        <pc:chgData name="SIMMANCE, Tim (NHS BEDFORDSHIRE, LUTON AND MILTON KEYNES ICB - M1J4Y)" userId="0a3d0d3f-8238-4246-898e-a99788737d98" providerId="ADAL" clId="{320EA6F0-7C2E-4D08-B1CC-DB9758E193C0}" dt="2023-07-31T16:16:28.585" v="2002" actId="47"/>
        <pc:sldMkLst>
          <pc:docMk/>
          <pc:sldMk cId="1715718882" sldId="11562"/>
        </pc:sldMkLst>
        <pc:spChg chg="mod">
          <ac:chgData name="SIMMANCE, Tim (NHS BEDFORDSHIRE, LUTON AND MILTON KEYNES ICB - M1J4Y)" userId="0a3d0d3f-8238-4246-898e-a99788737d98" providerId="ADAL" clId="{320EA6F0-7C2E-4D08-B1CC-DB9758E193C0}" dt="2023-07-31T16:13:44.358" v="1974"/>
          <ac:spMkLst>
            <pc:docMk/>
            <pc:sldMk cId="1715718882" sldId="11562"/>
            <ac:spMk id="12" creationId="{EF9228EB-B2C2-2F43-9F43-3FD98748AA69}"/>
          </ac:spMkLst>
        </pc:spChg>
      </pc:sldChg>
      <pc:sldChg chg="addSp modSp add mod">
        <pc:chgData name="SIMMANCE, Tim (NHS BEDFORDSHIRE, LUTON AND MILTON KEYNES ICB - M1J4Y)" userId="0a3d0d3f-8238-4246-898e-a99788737d98" providerId="ADAL" clId="{320EA6F0-7C2E-4D08-B1CC-DB9758E193C0}" dt="2023-08-04T08:20:25.239" v="9734"/>
        <pc:sldMkLst>
          <pc:docMk/>
          <pc:sldMk cId="3906681375" sldId="11563"/>
        </pc:sldMkLst>
        <pc:spChg chg="mod">
          <ac:chgData name="SIMMANCE, Tim (NHS BEDFORDSHIRE, LUTON AND MILTON KEYNES ICB - M1J4Y)" userId="0a3d0d3f-8238-4246-898e-a99788737d98" providerId="ADAL" clId="{320EA6F0-7C2E-4D08-B1CC-DB9758E193C0}" dt="2023-07-31T16:17:13.651" v="2010" actId="20577"/>
          <ac:spMkLst>
            <pc:docMk/>
            <pc:sldMk cId="3906681375" sldId="11563"/>
            <ac:spMk id="2" creationId="{594971B1-6AD1-DA83-A7DB-B3A637016197}"/>
          </ac:spMkLst>
        </pc:spChg>
        <pc:spChg chg="add mod">
          <ac:chgData name="SIMMANCE, Tim (NHS BEDFORDSHIRE, LUTON AND MILTON KEYNES ICB - M1J4Y)" userId="0a3d0d3f-8238-4246-898e-a99788737d98" providerId="ADAL" clId="{320EA6F0-7C2E-4D08-B1CC-DB9758E193C0}" dt="2023-08-04T08:20:25.239" v="9734"/>
          <ac:spMkLst>
            <pc:docMk/>
            <pc:sldMk cId="3906681375" sldId="11563"/>
            <ac:spMk id="3" creationId="{BE16FEFE-C442-235F-D649-3EBB55A9F358}"/>
          </ac:spMkLst>
        </pc:spChg>
        <pc:spChg chg="mod">
          <ac:chgData name="SIMMANCE, Tim (NHS BEDFORDSHIRE, LUTON AND MILTON KEYNES ICB - M1J4Y)" userId="0a3d0d3f-8238-4246-898e-a99788737d98" providerId="ADAL" clId="{320EA6F0-7C2E-4D08-B1CC-DB9758E193C0}" dt="2023-07-31T16:16:27.048" v="2001"/>
          <ac:spMkLst>
            <pc:docMk/>
            <pc:sldMk cId="3906681375" sldId="11563"/>
            <ac:spMk id="12" creationId="{EF9228EB-B2C2-2F43-9F43-3FD98748AA69}"/>
          </ac:spMkLst>
        </pc:spChg>
        <pc:graphicFrameChg chg="mod modGraphic">
          <ac:chgData name="SIMMANCE, Tim (NHS BEDFORDSHIRE, LUTON AND MILTON KEYNES ICB - M1J4Y)" userId="0a3d0d3f-8238-4246-898e-a99788737d98" providerId="ADAL" clId="{320EA6F0-7C2E-4D08-B1CC-DB9758E193C0}" dt="2023-07-31T16:17:41.162" v="2017" actId="20577"/>
          <ac:graphicFrameMkLst>
            <pc:docMk/>
            <pc:sldMk cId="3906681375" sldId="11563"/>
            <ac:graphicFrameMk id="6" creationId="{B2A94C70-E679-E518-593E-F5AFD7641847}"/>
          </ac:graphicFrameMkLst>
        </pc:graphicFrameChg>
        <pc:graphicFrameChg chg="mod">
          <ac:chgData name="SIMMANCE, Tim (NHS BEDFORDSHIRE, LUTON AND MILTON KEYNES ICB - M1J4Y)" userId="0a3d0d3f-8238-4246-898e-a99788737d98" providerId="ADAL" clId="{320EA6F0-7C2E-4D08-B1CC-DB9758E193C0}" dt="2023-07-31T16:16:48.042" v="2005"/>
          <ac:graphicFrameMkLst>
            <pc:docMk/>
            <pc:sldMk cId="3906681375" sldId="11563"/>
            <ac:graphicFrameMk id="9" creationId="{77CD0D4A-0B12-30BF-35AA-EB78AE0E4147}"/>
          </ac:graphicFrameMkLst>
        </pc:graphicFrameChg>
        <pc:graphicFrameChg chg="mod">
          <ac:chgData name="SIMMANCE, Tim (NHS BEDFORDSHIRE, LUTON AND MILTON KEYNES ICB - M1J4Y)" userId="0a3d0d3f-8238-4246-898e-a99788737d98" providerId="ADAL" clId="{320EA6F0-7C2E-4D08-B1CC-DB9758E193C0}" dt="2023-07-31T16:16:54.545" v="2006"/>
          <ac:graphicFrameMkLst>
            <pc:docMk/>
            <pc:sldMk cId="3906681375" sldId="11563"/>
            <ac:graphicFrameMk id="11" creationId="{C22FA3CC-0F9E-2CCD-5D1A-0D767B80C88F}"/>
          </ac:graphicFrameMkLst>
        </pc:graphicFrameChg>
        <pc:graphicFrameChg chg="mod modGraphic">
          <ac:chgData name="SIMMANCE, Tim (NHS BEDFORDSHIRE, LUTON AND MILTON KEYNES ICB - M1J4Y)" userId="0a3d0d3f-8238-4246-898e-a99788737d98" providerId="ADAL" clId="{320EA6F0-7C2E-4D08-B1CC-DB9758E193C0}" dt="2023-07-31T16:17:05.457" v="2008" actId="2165"/>
          <ac:graphicFrameMkLst>
            <pc:docMk/>
            <pc:sldMk cId="3906681375" sldId="11563"/>
            <ac:graphicFrameMk id="14" creationId="{6F556F95-61C8-83A4-3542-7E2613C88DFA}"/>
          </ac:graphicFrameMkLst>
        </pc:graphicFrameChg>
      </pc:sldChg>
      <pc:sldChg chg="addSp modSp add mod">
        <pc:chgData name="SIMMANCE, Tim (NHS BEDFORDSHIRE, LUTON AND MILTON KEYNES ICB - M1J4Y)" userId="0a3d0d3f-8238-4246-898e-a99788737d98" providerId="ADAL" clId="{320EA6F0-7C2E-4D08-B1CC-DB9758E193C0}" dt="2023-08-04T08:20:26.472" v="9735"/>
        <pc:sldMkLst>
          <pc:docMk/>
          <pc:sldMk cId="2862027649" sldId="11564"/>
        </pc:sldMkLst>
        <pc:spChg chg="mod">
          <ac:chgData name="SIMMANCE, Tim (NHS BEDFORDSHIRE, LUTON AND MILTON KEYNES ICB - M1J4Y)" userId="0a3d0d3f-8238-4246-898e-a99788737d98" providerId="ADAL" clId="{320EA6F0-7C2E-4D08-B1CC-DB9758E193C0}" dt="2023-07-31T16:18:22.122" v="2021" actId="207"/>
          <ac:spMkLst>
            <pc:docMk/>
            <pc:sldMk cId="2862027649" sldId="11564"/>
            <ac:spMk id="2" creationId="{594971B1-6AD1-DA83-A7DB-B3A637016197}"/>
          </ac:spMkLst>
        </pc:spChg>
        <pc:spChg chg="add mod">
          <ac:chgData name="SIMMANCE, Tim (NHS BEDFORDSHIRE, LUTON AND MILTON KEYNES ICB - M1J4Y)" userId="0a3d0d3f-8238-4246-898e-a99788737d98" providerId="ADAL" clId="{320EA6F0-7C2E-4D08-B1CC-DB9758E193C0}" dt="2023-08-04T08:20:26.472" v="9735"/>
          <ac:spMkLst>
            <pc:docMk/>
            <pc:sldMk cId="2862027649" sldId="11564"/>
            <ac:spMk id="3" creationId="{54866B43-3ADE-803D-9072-574582414071}"/>
          </ac:spMkLst>
        </pc:spChg>
        <pc:spChg chg="mod">
          <ac:chgData name="SIMMANCE, Tim (NHS BEDFORDSHIRE, LUTON AND MILTON KEYNES ICB - M1J4Y)" userId="0a3d0d3f-8238-4246-898e-a99788737d98" providerId="ADAL" clId="{320EA6F0-7C2E-4D08-B1CC-DB9758E193C0}" dt="2023-07-31T16:17:30.490" v="2014"/>
          <ac:spMkLst>
            <pc:docMk/>
            <pc:sldMk cId="2862027649" sldId="11564"/>
            <ac:spMk id="12" creationId="{EF9228EB-B2C2-2F43-9F43-3FD98748AA69}"/>
          </ac:spMkLst>
        </pc:spChg>
        <pc:graphicFrameChg chg="mod modGraphic">
          <ac:chgData name="SIMMANCE, Tim (NHS BEDFORDSHIRE, LUTON AND MILTON KEYNES ICB - M1J4Y)" userId="0a3d0d3f-8238-4246-898e-a99788737d98" providerId="ADAL" clId="{320EA6F0-7C2E-4D08-B1CC-DB9758E193C0}" dt="2023-07-31T16:18:34.629" v="2023" actId="2165"/>
          <ac:graphicFrameMkLst>
            <pc:docMk/>
            <pc:sldMk cId="2862027649" sldId="11564"/>
            <ac:graphicFrameMk id="6" creationId="{B2A94C70-E679-E518-593E-F5AFD7641847}"/>
          </ac:graphicFrameMkLst>
        </pc:graphicFrameChg>
        <pc:graphicFrameChg chg="mod modGraphic">
          <ac:chgData name="SIMMANCE, Tim (NHS BEDFORDSHIRE, LUTON AND MILTON KEYNES ICB - M1J4Y)" userId="0a3d0d3f-8238-4246-898e-a99788737d98" providerId="ADAL" clId="{320EA6F0-7C2E-4D08-B1CC-DB9758E193C0}" dt="2023-07-31T16:18:43.876" v="2025" actId="2165"/>
          <ac:graphicFrameMkLst>
            <pc:docMk/>
            <pc:sldMk cId="2862027649" sldId="11564"/>
            <ac:graphicFrameMk id="9" creationId="{77CD0D4A-0B12-30BF-35AA-EB78AE0E4147}"/>
          </ac:graphicFrameMkLst>
        </pc:graphicFrameChg>
        <pc:graphicFrameChg chg="mod">
          <ac:chgData name="SIMMANCE, Tim (NHS BEDFORDSHIRE, LUTON AND MILTON KEYNES ICB - M1J4Y)" userId="0a3d0d3f-8238-4246-898e-a99788737d98" providerId="ADAL" clId="{320EA6F0-7C2E-4D08-B1CC-DB9758E193C0}" dt="2023-07-31T16:18:49.160" v="2026"/>
          <ac:graphicFrameMkLst>
            <pc:docMk/>
            <pc:sldMk cId="2862027649" sldId="11564"/>
            <ac:graphicFrameMk id="11" creationId="{C22FA3CC-0F9E-2CCD-5D1A-0D767B80C88F}"/>
          </ac:graphicFrameMkLst>
        </pc:graphicFrameChg>
        <pc:graphicFrameChg chg="modGraphic">
          <ac:chgData name="SIMMANCE, Tim (NHS BEDFORDSHIRE, LUTON AND MILTON KEYNES ICB - M1J4Y)" userId="0a3d0d3f-8238-4246-898e-a99788737d98" providerId="ADAL" clId="{320EA6F0-7C2E-4D08-B1CC-DB9758E193C0}" dt="2023-07-31T16:19:00.337" v="2027" actId="2165"/>
          <ac:graphicFrameMkLst>
            <pc:docMk/>
            <pc:sldMk cId="2862027649" sldId="11564"/>
            <ac:graphicFrameMk id="14" creationId="{6F556F95-61C8-83A4-3542-7E2613C88DFA}"/>
          </ac:graphicFrameMkLst>
        </pc:graphicFrameChg>
      </pc:sldChg>
      <pc:sldChg chg="addSp modSp add mod">
        <pc:chgData name="SIMMANCE, Tim (NHS BEDFORDSHIRE, LUTON AND MILTON KEYNES ICB - M1J4Y)" userId="0a3d0d3f-8238-4246-898e-a99788737d98" providerId="ADAL" clId="{320EA6F0-7C2E-4D08-B1CC-DB9758E193C0}" dt="2023-08-04T08:12:52.242" v="9119" actId="313"/>
        <pc:sldMkLst>
          <pc:docMk/>
          <pc:sldMk cId="3961055182" sldId="11565"/>
        </pc:sldMkLst>
        <pc:spChg chg="add mod">
          <ac:chgData name="SIMMANCE, Tim (NHS BEDFORDSHIRE, LUTON AND MILTON KEYNES ICB - M1J4Y)" userId="0a3d0d3f-8238-4246-898e-a99788737d98" providerId="ADAL" clId="{320EA6F0-7C2E-4D08-B1CC-DB9758E193C0}" dt="2023-08-04T08:12:45.498" v="9117"/>
          <ac:spMkLst>
            <pc:docMk/>
            <pc:sldMk cId="3961055182" sldId="11565"/>
            <ac:spMk id="2" creationId="{FB19DF59-2C79-62E2-57EA-EF8DB69A62A7}"/>
          </ac:spMkLst>
        </pc:spChg>
        <pc:spChg chg="mod">
          <ac:chgData name="SIMMANCE, Tim (NHS BEDFORDSHIRE, LUTON AND MILTON KEYNES ICB - M1J4Y)" userId="0a3d0d3f-8238-4246-898e-a99788737d98" providerId="ADAL" clId="{320EA6F0-7C2E-4D08-B1CC-DB9758E193C0}" dt="2023-08-04T08:12:52.242" v="9119" actId="313"/>
          <ac:spMkLst>
            <pc:docMk/>
            <pc:sldMk cId="3961055182" sldId="11565"/>
            <ac:spMk id="4" creationId="{52AA59FF-A719-40EE-3E28-886CB4FC5004}"/>
          </ac:spMkLst>
        </pc:spChg>
      </pc:sldChg>
      <pc:sldChg chg="addSp delSp modSp add mod">
        <pc:chgData name="SIMMANCE, Tim (NHS BEDFORDSHIRE, LUTON AND MILTON KEYNES ICB - M1J4Y)" userId="0a3d0d3f-8238-4246-898e-a99788737d98" providerId="ADAL" clId="{320EA6F0-7C2E-4D08-B1CC-DB9758E193C0}" dt="2023-08-04T08:19:33.257" v="9590" actId="6549"/>
        <pc:sldMkLst>
          <pc:docMk/>
          <pc:sldMk cId="3161609560" sldId="11566"/>
        </pc:sldMkLst>
        <pc:spChg chg="add mod">
          <ac:chgData name="SIMMANCE, Tim (NHS BEDFORDSHIRE, LUTON AND MILTON KEYNES ICB - M1J4Y)" userId="0a3d0d3f-8238-4246-898e-a99788737d98" providerId="ADAL" clId="{320EA6F0-7C2E-4D08-B1CC-DB9758E193C0}" dt="2023-08-04T08:19:33.257" v="9590" actId="6549"/>
          <ac:spMkLst>
            <pc:docMk/>
            <pc:sldMk cId="3161609560" sldId="11566"/>
            <ac:spMk id="2" creationId="{BF4E2D7D-A8D6-AFEF-839B-63496D432139}"/>
          </ac:spMkLst>
        </pc:spChg>
        <pc:spChg chg="mod">
          <ac:chgData name="SIMMANCE, Tim (NHS BEDFORDSHIRE, LUTON AND MILTON KEYNES ICB - M1J4Y)" userId="0a3d0d3f-8238-4246-898e-a99788737d98" providerId="ADAL" clId="{320EA6F0-7C2E-4D08-B1CC-DB9758E193C0}" dt="2023-07-31T19:50:40.806" v="2120" actId="21"/>
          <ac:spMkLst>
            <pc:docMk/>
            <pc:sldMk cId="3161609560" sldId="11566"/>
            <ac:spMk id="4" creationId="{F2CE85EB-A71B-46E7-79AC-4AB25B5BC23A}"/>
          </ac:spMkLst>
        </pc:spChg>
        <pc:spChg chg="mod ord topLvl">
          <ac:chgData name="SIMMANCE, Tim (NHS BEDFORDSHIRE, LUTON AND MILTON KEYNES ICB - M1J4Y)" userId="0a3d0d3f-8238-4246-898e-a99788737d98" providerId="ADAL" clId="{320EA6F0-7C2E-4D08-B1CC-DB9758E193C0}" dt="2023-08-01T08:40:45.117" v="4324" actId="6549"/>
          <ac:spMkLst>
            <pc:docMk/>
            <pc:sldMk cId="3161609560" sldId="11566"/>
            <ac:spMk id="6" creationId="{1CC3FEC9-7B21-C4B5-656A-2A4F89665F1C}"/>
          </ac:spMkLst>
        </pc:spChg>
        <pc:spChg chg="mod">
          <ac:chgData name="SIMMANCE, Tim (NHS BEDFORDSHIRE, LUTON AND MILTON KEYNES ICB - M1J4Y)" userId="0a3d0d3f-8238-4246-898e-a99788737d98" providerId="ADAL" clId="{320EA6F0-7C2E-4D08-B1CC-DB9758E193C0}" dt="2023-07-31T19:53:20.487" v="2381" actId="14100"/>
          <ac:spMkLst>
            <pc:docMk/>
            <pc:sldMk cId="3161609560" sldId="11566"/>
            <ac:spMk id="12" creationId="{EF9228EB-B2C2-2F43-9F43-3FD98748AA69}"/>
          </ac:spMkLst>
        </pc:spChg>
        <pc:spChg chg="mod">
          <ac:chgData name="SIMMANCE, Tim (NHS BEDFORDSHIRE, LUTON AND MILTON KEYNES ICB - M1J4Y)" userId="0a3d0d3f-8238-4246-898e-a99788737d98" providerId="ADAL" clId="{320EA6F0-7C2E-4D08-B1CC-DB9758E193C0}" dt="2023-07-31T19:53:30.637" v="2402" actId="207"/>
          <ac:spMkLst>
            <pc:docMk/>
            <pc:sldMk cId="3161609560" sldId="11566"/>
            <ac:spMk id="16" creationId="{739BE85E-5A4B-3DE9-7AF7-6CC5CDABB2A0}"/>
          </ac:spMkLst>
        </pc:spChg>
        <pc:spChg chg="del">
          <ac:chgData name="SIMMANCE, Tim (NHS BEDFORDSHIRE, LUTON AND MILTON KEYNES ICB - M1J4Y)" userId="0a3d0d3f-8238-4246-898e-a99788737d98" providerId="ADAL" clId="{320EA6F0-7C2E-4D08-B1CC-DB9758E193C0}" dt="2023-07-31T19:55:30.907" v="2420" actId="478"/>
          <ac:spMkLst>
            <pc:docMk/>
            <pc:sldMk cId="3161609560" sldId="11566"/>
            <ac:spMk id="21" creationId="{0FD4E29E-7449-6337-3562-3926BA49E9A1}"/>
          </ac:spMkLst>
        </pc:spChg>
        <pc:spChg chg="mod">
          <ac:chgData name="SIMMANCE, Tim (NHS BEDFORDSHIRE, LUTON AND MILTON KEYNES ICB - M1J4Y)" userId="0a3d0d3f-8238-4246-898e-a99788737d98" providerId="ADAL" clId="{320EA6F0-7C2E-4D08-B1CC-DB9758E193C0}" dt="2023-08-01T15:18:24" v="6291" actId="207"/>
          <ac:spMkLst>
            <pc:docMk/>
            <pc:sldMk cId="3161609560" sldId="11566"/>
            <ac:spMk id="23" creationId="{3CFC58F5-C174-B1AB-4D97-35817BBBFC0D}"/>
          </ac:spMkLst>
        </pc:spChg>
        <pc:spChg chg="del mod">
          <ac:chgData name="SIMMANCE, Tim (NHS BEDFORDSHIRE, LUTON AND MILTON KEYNES ICB - M1J4Y)" userId="0a3d0d3f-8238-4246-898e-a99788737d98" providerId="ADAL" clId="{320EA6F0-7C2E-4D08-B1CC-DB9758E193C0}" dt="2023-07-31T19:56:30.445" v="2437" actId="478"/>
          <ac:spMkLst>
            <pc:docMk/>
            <pc:sldMk cId="3161609560" sldId="11566"/>
            <ac:spMk id="25" creationId="{996D662A-5A8B-A434-F251-39573EDA7AED}"/>
          </ac:spMkLst>
        </pc:spChg>
        <pc:spChg chg="del mod">
          <ac:chgData name="SIMMANCE, Tim (NHS BEDFORDSHIRE, LUTON AND MILTON KEYNES ICB - M1J4Y)" userId="0a3d0d3f-8238-4246-898e-a99788737d98" providerId="ADAL" clId="{320EA6F0-7C2E-4D08-B1CC-DB9758E193C0}" dt="2023-07-31T19:55:30.907" v="2420" actId="478"/>
          <ac:spMkLst>
            <pc:docMk/>
            <pc:sldMk cId="3161609560" sldId="11566"/>
            <ac:spMk id="26" creationId="{47C65C78-9854-20CB-16D8-2E5844840EA6}"/>
          </ac:spMkLst>
        </pc:spChg>
        <pc:spChg chg="mod">
          <ac:chgData name="SIMMANCE, Tim (NHS BEDFORDSHIRE, LUTON AND MILTON KEYNES ICB - M1J4Y)" userId="0a3d0d3f-8238-4246-898e-a99788737d98" providerId="ADAL" clId="{320EA6F0-7C2E-4D08-B1CC-DB9758E193C0}" dt="2023-07-31T19:56:34.634" v="2438" actId="1076"/>
          <ac:spMkLst>
            <pc:docMk/>
            <pc:sldMk cId="3161609560" sldId="11566"/>
            <ac:spMk id="27" creationId="{10DF3AD8-5ABC-8849-B426-720957C5AB76}"/>
          </ac:spMkLst>
        </pc:spChg>
        <pc:spChg chg="del mod">
          <ac:chgData name="SIMMANCE, Tim (NHS BEDFORDSHIRE, LUTON AND MILTON KEYNES ICB - M1J4Y)" userId="0a3d0d3f-8238-4246-898e-a99788737d98" providerId="ADAL" clId="{320EA6F0-7C2E-4D08-B1CC-DB9758E193C0}" dt="2023-07-31T19:56:30.445" v="2437" actId="478"/>
          <ac:spMkLst>
            <pc:docMk/>
            <pc:sldMk cId="3161609560" sldId="11566"/>
            <ac:spMk id="28" creationId="{404B4A75-D13C-4763-DD70-587577068034}"/>
          </ac:spMkLst>
        </pc:spChg>
        <pc:grpChg chg="add del mod">
          <ac:chgData name="SIMMANCE, Tim (NHS BEDFORDSHIRE, LUTON AND MILTON KEYNES ICB - M1J4Y)" userId="0a3d0d3f-8238-4246-898e-a99788737d98" providerId="ADAL" clId="{320EA6F0-7C2E-4D08-B1CC-DB9758E193C0}" dt="2023-07-31T19:49:55.114" v="2084" actId="165"/>
          <ac:grpSpMkLst>
            <pc:docMk/>
            <pc:sldMk cId="3161609560" sldId="11566"/>
            <ac:grpSpMk id="2" creationId="{869AD5EF-62F8-3050-1B7E-65BED9C81996}"/>
          </ac:grpSpMkLst>
        </pc:grpChg>
        <pc:grpChg chg="del">
          <ac:chgData name="SIMMANCE, Tim (NHS BEDFORDSHIRE, LUTON AND MILTON KEYNES ICB - M1J4Y)" userId="0a3d0d3f-8238-4246-898e-a99788737d98" providerId="ADAL" clId="{320EA6F0-7C2E-4D08-B1CC-DB9758E193C0}" dt="2023-07-31T19:50:43.121" v="2121" actId="478"/>
          <ac:grpSpMkLst>
            <pc:docMk/>
            <pc:sldMk cId="3161609560" sldId="11566"/>
            <ac:grpSpMk id="5" creationId="{627E2DA9-7DE1-1326-E939-190734D02817}"/>
          </ac:grpSpMkLst>
        </pc:grpChg>
        <pc:grpChg chg="add mod">
          <ac:chgData name="SIMMANCE, Tim (NHS BEDFORDSHIRE, LUTON AND MILTON KEYNES ICB - M1J4Y)" userId="0a3d0d3f-8238-4246-898e-a99788737d98" providerId="ADAL" clId="{320EA6F0-7C2E-4D08-B1CC-DB9758E193C0}" dt="2023-07-31T19:53:02.329" v="2355" actId="1076"/>
          <ac:grpSpMkLst>
            <pc:docMk/>
            <pc:sldMk cId="3161609560" sldId="11566"/>
            <ac:grpSpMk id="8" creationId="{AD766A78-156C-989A-88A8-52DEB3A88E47}"/>
          </ac:grpSpMkLst>
        </pc:grpChg>
        <pc:graphicFrameChg chg="add del mod modGraphic">
          <ac:chgData name="SIMMANCE, Tim (NHS BEDFORDSHIRE, LUTON AND MILTON KEYNES ICB - M1J4Y)" userId="0a3d0d3f-8238-4246-898e-a99788737d98" providerId="ADAL" clId="{320EA6F0-7C2E-4D08-B1CC-DB9758E193C0}" dt="2023-07-31T19:56:03.248" v="2436" actId="478"/>
          <ac:graphicFrameMkLst>
            <pc:docMk/>
            <pc:sldMk cId="3161609560" sldId="11566"/>
            <ac:graphicFrameMk id="9" creationId="{99D3A6CD-0004-4E5D-AE51-8D84EF0440D6}"/>
          </ac:graphicFrameMkLst>
        </pc:graphicFrameChg>
        <pc:picChg chg="add del mod ord topLvl modCrop">
          <ac:chgData name="SIMMANCE, Tim (NHS BEDFORDSHIRE, LUTON AND MILTON KEYNES ICB - M1J4Y)" userId="0a3d0d3f-8238-4246-898e-a99788737d98" providerId="ADAL" clId="{320EA6F0-7C2E-4D08-B1CC-DB9758E193C0}" dt="2023-07-31T19:52:58.143" v="2354" actId="164"/>
          <ac:picMkLst>
            <pc:docMk/>
            <pc:sldMk cId="3161609560" sldId="11566"/>
            <ac:picMk id="3" creationId="{53C1A7E8-2A67-CC78-B931-E78DF52AA3B4}"/>
          </ac:picMkLst>
        </pc:picChg>
      </pc:sldChg>
      <pc:sldChg chg="addSp delSp modSp add mod">
        <pc:chgData name="SIMMANCE, Tim (NHS BEDFORDSHIRE, LUTON AND MILTON KEYNES ICB - M1J4Y)" userId="0a3d0d3f-8238-4246-898e-a99788737d98" providerId="ADAL" clId="{320EA6F0-7C2E-4D08-B1CC-DB9758E193C0}" dt="2023-08-04T08:20:30.344" v="9736"/>
        <pc:sldMkLst>
          <pc:docMk/>
          <pc:sldMk cId="1037354805" sldId="11567"/>
        </pc:sldMkLst>
        <pc:spChg chg="mod">
          <ac:chgData name="SIMMANCE, Tim (NHS BEDFORDSHIRE, LUTON AND MILTON KEYNES ICB - M1J4Y)" userId="0a3d0d3f-8238-4246-898e-a99788737d98" providerId="ADAL" clId="{320EA6F0-7C2E-4D08-B1CC-DB9758E193C0}" dt="2023-07-31T19:56:44.507" v="2439" actId="13822"/>
          <ac:spMkLst>
            <pc:docMk/>
            <pc:sldMk cId="1037354805" sldId="11567"/>
            <ac:spMk id="2" creationId="{594971B1-6AD1-DA83-A7DB-B3A637016197}"/>
          </ac:spMkLst>
        </pc:spChg>
        <pc:spChg chg="add mod">
          <ac:chgData name="SIMMANCE, Tim (NHS BEDFORDSHIRE, LUTON AND MILTON KEYNES ICB - M1J4Y)" userId="0a3d0d3f-8238-4246-898e-a99788737d98" providerId="ADAL" clId="{320EA6F0-7C2E-4D08-B1CC-DB9758E193C0}" dt="2023-07-31T19:53:36.380" v="2404"/>
          <ac:spMkLst>
            <pc:docMk/>
            <pc:sldMk cId="1037354805" sldId="11567"/>
            <ac:spMk id="3" creationId="{3E3B6310-459F-37DF-D64E-23720E7B70A7}"/>
          </ac:spMkLst>
        </pc:spChg>
        <pc:spChg chg="add mod">
          <ac:chgData name="SIMMANCE, Tim (NHS BEDFORDSHIRE, LUTON AND MILTON KEYNES ICB - M1J4Y)" userId="0a3d0d3f-8238-4246-898e-a99788737d98" providerId="ADAL" clId="{320EA6F0-7C2E-4D08-B1CC-DB9758E193C0}" dt="2023-08-04T08:20:30.344" v="9736"/>
          <ac:spMkLst>
            <pc:docMk/>
            <pc:sldMk cId="1037354805" sldId="11567"/>
            <ac:spMk id="4" creationId="{549CA747-F916-D46A-C122-D08DCB98193D}"/>
          </ac:spMkLst>
        </pc:spChg>
        <pc:spChg chg="mod">
          <ac:chgData name="SIMMANCE, Tim (NHS BEDFORDSHIRE, LUTON AND MILTON KEYNES ICB - M1J4Y)" userId="0a3d0d3f-8238-4246-898e-a99788737d98" providerId="ADAL" clId="{320EA6F0-7C2E-4D08-B1CC-DB9758E193C0}" dt="2023-08-01T15:18:27.268" v="6292" actId="207"/>
          <ac:spMkLst>
            <pc:docMk/>
            <pc:sldMk cId="1037354805" sldId="11567"/>
            <ac:spMk id="12" creationId="{EF9228EB-B2C2-2F43-9F43-3FD98748AA69}"/>
          </ac:spMkLst>
        </pc:spChg>
        <pc:spChg chg="del">
          <ac:chgData name="SIMMANCE, Tim (NHS BEDFORDSHIRE, LUTON AND MILTON KEYNES ICB - M1J4Y)" userId="0a3d0d3f-8238-4246-898e-a99788737d98" providerId="ADAL" clId="{320EA6F0-7C2E-4D08-B1CC-DB9758E193C0}" dt="2023-07-31T19:53:36.090" v="2403" actId="478"/>
          <ac:spMkLst>
            <pc:docMk/>
            <pc:sldMk cId="1037354805" sldId="11567"/>
            <ac:spMk id="16" creationId="{739BE85E-5A4B-3DE9-7AF7-6CC5CDABB2A0}"/>
          </ac:spMkLst>
        </pc:spChg>
        <pc:spChg chg="mod">
          <ac:chgData name="SIMMANCE, Tim (NHS BEDFORDSHIRE, LUTON AND MILTON KEYNES ICB - M1J4Y)" userId="0a3d0d3f-8238-4246-898e-a99788737d98" providerId="ADAL" clId="{320EA6F0-7C2E-4D08-B1CC-DB9758E193C0}" dt="2023-07-31T20:14:26.175" v="2480" actId="1035"/>
          <ac:spMkLst>
            <pc:docMk/>
            <pc:sldMk cId="1037354805" sldId="11567"/>
            <ac:spMk id="17" creationId="{71A8AADB-5A2B-452E-A1D0-00B45E3A8F20}"/>
          </ac:spMkLst>
        </pc:spChg>
        <pc:graphicFrameChg chg="mod modGraphic">
          <ac:chgData name="SIMMANCE, Tim (NHS BEDFORDSHIRE, LUTON AND MILTON KEYNES ICB - M1J4Y)" userId="0a3d0d3f-8238-4246-898e-a99788737d98" providerId="ADAL" clId="{320EA6F0-7C2E-4D08-B1CC-DB9758E193C0}" dt="2023-07-31T20:14:34.568" v="2503" actId="1035"/>
          <ac:graphicFrameMkLst>
            <pc:docMk/>
            <pc:sldMk cId="1037354805" sldId="11567"/>
            <ac:graphicFrameMk id="6" creationId="{B2A94C70-E679-E518-593E-F5AFD7641847}"/>
          </ac:graphicFrameMkLst>
        </pc:graphicFrameChg>
        <pc:graphicFrameChg chg="mod modGraphic">
          <ac:chgData name="SIMMANCE, Tim (NHS BEDFORDSHIRE, LUTON AND MILTON KEYNES ICB - M1J4Y)" userId="0a3d0d3f-8238-4246-898e-a99788737d98" providerId="ADAL" clId="{320EA6F0-7C2E-4D08-B1CC-DB9758E193C0}" dt="2023-07-31T20:53:19.397" v="3222" actId="6549"/>
          <ac:graphicFrameMkLst>
            <pc:docMk/>
            <pc:sldMk cId="1037354805" sldId="11567"/>
            <ac:graphicFrameMk id="9" creationId="{77CD0D4A-0B12-30BF-35AA-EB78AE0E4147}"/>
          </ac:graphicFrameMkLst>
        </pc:graphicFrameChg>
        <pc:graphicFrameChg chg="mod modGraphic">
          <ac:chgData name="SIMMANCE, Tim (NHS BEDFORDSHIRE, LUTON AND MILTON KEYNES ICB - M1J4Y)" userId="0a3d0d3f-8238-4246-898e-a99788737d98" providerId="ADAL" clId="{320EA6F0-7C2E-4D08-B1CC-DB9758E193C0}" dt="2023-07-31T20:14:43.998" v="2522" actId="1035"/>
          <ac:graphicFrameMkLst>
            <pc:docMk/>
            <pc:sldMk cId="1037354805" sldId="11567"/>
            <ac:graphicFrameMk id="11" creationId="{C22FA3CC-0F9E-2CCD-5D1A-0D767B80C88F}"/>
          </ac:graphicFrameMkLst>
        </pc:graphicFrameChg>
        <pc:graphicFrameChg chg="mod modGraphic">
          <ac:chgData name="SIMMANCE, Tim (NHS BEDFORDSHIRE, LUTON AND MILTON KEYNES ICB - M1J4Y)" userId="0a3d0d3f-8238-4246-898e-a99788737d98" providerId="ADAL" clId="{320EA6F0-7C2E-4D08-B1CC-DB9758E193C0}" dt="2023-07-31T20:14:43.998" v="2522" actId="1035"/>
          <ac:graphicFrameMkLst>
            <pc:docMk/>
            <pc:sldMk cId="1037354805" sldId="11567"/>
            <ac:graphicFrameMk id="14" creationId="{6F556F95-61C8-83A4-3542-7E2613C88DFA}"/>
          </ac:graphicFrameMkLst>
        </pc:graphicFrameChg>
      </pc:sldChg>
      <pc:sldChg chg="addSp delSp modSp add del mod">
        <pc:chgData name="SIMMANCE, Tim (NHS BEDFORDSHIRE, LUTON AND MILTON KEYNES ICB - M1J4Y)" userId="0a3d0d3f-8238-4246-898e-a99788737d98" providerId="ADAL" clId="{320EA6F0-7C2E-4D08-B1CC-DB9758E193C0}" dt="2023-07-31T20:14:53.854" v="2523" actId="47"/>
        <pc:sldMkLst>
          <pc:docMk/>
          <pc:sldMk cId="4129734570" sldId="11568"/>
        </pc:sldMkLst>
        <pc:spChg chg="add mod">
          <ac:chgData name="SIMMANCE, Tim (NHS BEDFORDSHIRE, LUTON AND MILTON KEYNES ICB - M1J4Y)" userId="0a3d0d3f-8238-4246-898e-a99788737d98" providerId="ADAL" clId="{320EA6F0-7C2E-4D08-B1CC-DB9758E193C0}" dt="2023-07-31T19:53:39.838" v="2406"/>
          <ac:spMkLst>
            <pc:docMk/>
            <pc:sldMk cId="4129734570" sldId="11568"/>
            <ac:spMk id="3" creationId="{AA34B0D7-1BDE-A72D-04AD-0683CA713AE4}"/>
          </ac:spMkLst>
        </pc:spChg>
        <pc:spChg chg="del">
          <ac:chgData name="SIMMANCE, Tim (NHS BEDFORDSHIRE, LUTON AND MILTON KEYNES ICB - M1J4Y)" userId="0a3d0d3f-8238-4246-898e-a99788737d98" providerId="ADAL" clId="{320EA6F0-7C2E-4D08-B1CC-DB9758E193C0}" dt="2023-07-31T19:53:39.596" v="2405" actId="478"/>
          <ac:spMkLst>
            <pc:docMk/>
            <pc:sldMk cId="4129734570" sldId="11568"/>
            <ac:spMk id="16" creationId="{739BE85E-5A4B-3DE9-7AF7-6CC5CDABB2A0}"/>
          </ac:spMkLst>
        </pc:spChg>
      </pc:sldChg>
      <pc:sldChg chg="addSp delSp modSp add del mod">
        <pc:chgData name="SIMMANCE, Tim (NHS BEDFORDSHIRE, LUTON AND MILTON KEYNES ICB - M1J4Y)" userId="0a3d0d3f-8238-4246-898e-a99788737d98" providerId="ADAL" clId="{320EA6F0-7C2E-4D08-B1CC-DB9758E193C0}" dt="2023-07-31T20:14:55.205" v="2524" actId="47"/>
        <pc:sldMkLst>
          <pc:docMk/>
          <pc:sldMk cId="1586194826" sldId="11569"/>
        </pc:sldMkLst>
        <pc:spChg chg="add mod">
          <ac:chgData name="SIMMANCE, Tim (NHS BEDFORDSHIRE, LUTON AND MILTON KEYNES ICB - M1J4Y)" userId="0a3d0d3f-8238-4246-898e-a99788737d98" providerId="ADAL" clId="{320EA6F0-7C2E-4D08-B1CC-DB9758E193C0}" dt="2023-07-31T19:53:43.636" v="2408"/>
          <ac:spMkLst>
            <pc:docMk/>
            <pc:sldMk cId="1586194826" sldId="11569"/>
            <ac:spMk id="3" creationId="{7C517F84-F6C2-BFDF-DB90-FFC07EFD6597}"/>
          </ac:spMkLst>
        </pc:spChg>
        <pc:spChg chg="del">
          <ac:chgData name="SIMMANCE, Tim (NHS BEDFORDSHIRE, LUTON AND MILTON KEYNES ICB - M1J4Y)" userId="0a3d0d3f-8238-4246-898e-a99788737d98" providerId="ADAL" clId="{320EA6F0-7C2E-4D08-B1CC-DB9758E193C0}" dt="2023-07-31T19:53:43.098" v="2407" actId="478"/>
          <ac:spMkLst>
            <pc:docMk/>
            <pc:sldMk cId="1586194826" sldId="11569"/>
            <ac:spMk id="16" creationId="{739BE85E-5A4B-3DE9-7AF7-6CC5CDABB2A0}"/>
          </ac:spMkLst>
        </pc:spChg>
      </pc:sldChg>
      <pc:sldChg chg="addSp delSp modSp add mod">
        <pc:chgData name="SIMMANCE, Tim (NHS BEDFORDSHIRE, LUTON AND MILTON KEYNES ICB - M1J4Y)" userId="0a3d0d3f-8238-4246-898e-a99788737d98" providerId="ADAL" clId="{320EA6F0-7C2E-4D08-B1CC-DB9758E193C0}" dt="2023-08-04T10:26:04.446" v="10387"/>
        <pc:sldMkLst>
          <pc:docMk/>
          <pc:sldMk cId="2326876724" sldId="11570"/>
        </pc:sldMkLst>
        <pc:spChg chg="mod">
          <ac:chgData name="SIMMANCE, Tim (NHS BEDFORDSHIRE, LUTON AND MILTON KEYNES ICB - M1J4Y)" userId="0a3d0d3f-8238-4246-898e-a99788737d98" providerId="ADAL" clId="{320EA6F0-7C2E-4D08-B1CC-DB9758E193C0}" dt="2023-07-31T20:15:00.726" v="2525" actId="13822"/>
          <ac:spMkLst>
            <pc:docMk/>
            <pc:sldMk cId="2326876724" sldId="11570"/>
            <ac:spMk id="2" creationId="{594971B1-6AD1-DA83-A7DB-B3A637016197}"/>
          </ac:spMkLst>
        </pc:spChg>
        <pc:spChg chg="add mod">
          <ac:chgData name="SIMMANCE, Tim (NHS BEDFORDSHIRE, LUTON AND MILTON KEYNES ICB - M1J4Y)" userId="0a3d0d3f-8238-4246-898e-a99788737d98" providerId="ADAL" clId="{320EA6F0-7C2E-4D08-B1CC-DB9758E193C0}" dt="2023-07-31T19:53:46.897" v="2410"/>
          <ac:spMkLst>
            <pc:docMk/>
            <pc:sldMk cId="2326876724" sldId="11570"/>
            <ac:spMk id="3" creationId="{9115B020-0552-85C7-CE4C-CCAB714858F7}"/>
          </ac:spMkLst>
        </pc:spChg>
        <pc:spChg chg="add mod">
          <ac:chgData name="SIMMANCE, Tim (NHS BEDFORDSHIRE, LUTON AND MILTON KEYNES ICB - M1J4Y)" userId="0a3d0d3f-8238-4246-898e-a99788737d98" providerId="ADAL" clId="{320EA6F0-7C2E-4D08-B1CC-DB9758E193C0}" dt="2023-08-04T10:25:21.852" v="10375" actId="14100"/>
          <ac:spMkLst>
            <pc:docMk/>
            <pc:sldMk cId="2326876724" sldId="11570"/>
            <ac:spMk id="5" creationId="{D5AFAAEE-1871-B379-AA0F-5C9682EB1329}"/>
          </ac:spMkLst>
        </pc:spChg>
        <pc:spChg chg="mod">
          <ac:chgData name="SIMMANCE, Tim (NHS BEDFORDSHIRE, LUTON AND MILTON KEYNES ICB - M1J4Y)" userId="0a3d0d3f-8238-4246-898e-a99788737d98" providerId="ADAL" clId="{320EA6F0-7C2E-4D08-B1CC-DB9758E193C0}" dt="2023-07-31T20:15:11.451" v="2545" actId="20577"/>
          <ac:spMkLst>
            <pc:docMk/>
            <pc:sldMk cId="2326876724" sldId="11570"/>
            <ac:spMk id="12" creationId="{EF9228EB-B2C2-2F43-9F43-3FD98748AA69}"/>
          </ac:spMkLst>
        </pc:spChg>
        <pc:spChg chg="mod">
          <ac:chgData name="SIMMANCE, Tim (NHS BEDFORDSHIRE, LUTON AND MILTON KEYNES ICB - M1J4Y)" userId="0a3d0d3f-8238-4246-898e-a99788737d98" providerId="ADAL" clId="{320EA6F0-7C2E-4D08-B1CC-DB9758E193C0}" dt="2023-08-04T10:26:04.446" v="10387"/>
          <ac:spMkLst>
            <pc:docMk/>
            <pc:sldMk cId="2326876724" sldId="11570"/>
            <ac:spMk id="15" creationId="{B36909AB-BA4E-CB0F-EFDC-4B51DE7E8C7A}"/>
          </ac:spMkLst>
        </pc:spChg>
        <pc:spChg chg="del">
          <ac:chgData name="SIMMANCE, Tim (NHS BEDFORDSHIRE, LUTON AND MILTON KEYNES ICB - M1J4Y)" userId="0a3d0d3f-8238-4246-898e-a99788737d98" providerId="ADAL" clId="{320EA6F0-7C2E-4D08-B1CC-DB9758E193C0}" dt="2023-07-31T19:53:46.714" v="2409" actId="478"/>
          <ac:spMkLst>
            <pc:docMk/>
            <pc:sldMk cId="2326876724" sldId="11570"/>
            <ac:spMk id="16" creationId="{739BE85E-5A4B-3DE9-7AF7-6CC5CDABB2A0}"/>
          </ac:spMkLst>
        </pc:spChg>
        <pc:graphicFrameChg chg="mod modGraphic">
          <ac:chgData name="SIMMANCE, Tim (NHS BEDFORDSHIRE, LUTON AND MILTON KEYNES ICB - M1J4Y)" userId="0a3d0d3f-8238-4246-898e-a99788737d98" providerId="ADAL" clId="{320EA6F0-7C2E-4D08-B1CC-DB9758E193C0}" dt="2023-08-04T10:24:03.620" v="10369" actId="1076"/>
          <ac:graphicFrameMkLst>
            <pc:docMk/>
            <pc:sldMk cId="2326876724" sldId="11570"/>
            <ac:graphicFrameMk id="4" creationId="{7EF5656F-2BDF-463D-1AF4-6928F125377D}"/>
          </ac:graphicFrameMkLst>
        </pc:graphicFrameChg>
      </pc:sldChg>
      <pc:sldChg chg="add del">
        <pc:chgData name="SIMMANCE, Tim (NHS BEDFORDSHIRE, LUTON AND MILTON KEYNES ICB - M1J4Y)" userId="0a3d0d3f-8238-4246-898e-a99788737d98" providerId="ADAL" clId="{320EA6F0-7C2E-4D08-B1CC-DB9758E193C0}" dt="2023-07-31T20:48:18.670" v="3135" actId="47"/>
        <pc:sldMkLst>
          <pc:docMk/>
          <pc:sldMk cId="1527675174" sldId="11571"/>
        </pc:sldMkLst>
      </pc:sldChg>
      <pc:sldChg chg="addSp modSp add mod">
        <pc:chgData name="SIMMANCE, Tim (NHS BEDFORDSHIRE, LUTON AND MILTON KEYNES ICB - M1J4Y)" userId="0a3d0d3f-8238-4246-898e-a99788737d98" providerId="ADAL" clId="{320EA6F0-7C2E-4D08-B1CC-DB9758E193C0}" dt="2023-08-04T08:13:03.226" v="9123" actId="6549"/>
        <pc:sldMkLst>
          <pc:docMk/>
          <pc:sldMk cId="1319596735" sldId="11572"/>
        </pc:sldMkLst>
        <pc:spChg chg="add mod">
          <ac:chgData name="SIMMANCE, Tim (NHS BEDFORDSHIRE, LUTON AND MILTON KEYNES ICB - M1J4Y)" userId="0a3d0d3f-8238-4246-898e-a99788737d98" providerId="ADAL" clId="{320EA6F0-7C2E-4D08-B1CC-DB9758E193C0}" dt="2023-08-04T08:12:59.015" v="9120"/>
          <ac:spMkLst>
            <pc:docMk/>
            <pc:sldMk cId="1319596735" sldId="11572"/>
            <ac:spMk id="2" creationId="{28B33529-00A4-E113-7863-25293E0C8434}"/>
          </ac:spMkLst>
        </pc:spChg>
        <pc:spChg chg="mod">
          <ac:chgData name="SIMMANCE, Tim (NHS BEDFORDSHIRE, LUTON AND MILTON KEYNES ICB - M1J4Y)" userId="0a3d0d3f-8238-4246-898e-a99788737d98" providerId="ADAL" clId="{320EA6F0-7C2E-4D08-B1CC-DB9758E193C0}" dt="2023-08-04T08:13:03.226" v="9123" actId="6549"/>
          <ac:spMkLst>
            <pc:docMk/>
            <pc:sldMk cId="1319596735" sldId="11572"/>
            <ac:spMk id="4" creationId="{52AA59FF-A719-40EE-3E28-886CB4FC5004}"/>
          </ac:spMkLst>
        </pc:spChg>
      </pc:sldChg>
      <pc:sldChg chg="addSp delSp modSp add mod">
        <pc:chgData name="SIMMANCE, Tim (NHS BEDFORDSHIRE, LUTON AND MILTON KEYNES ICB - M1J4Y)" userId="0a3d0d3f-8238-4246-898e-a99788737d98" providerId="ADAL" clId="{320EA6F0-7C2E-4D08-B1CC-DB9758E193C0}" dt="2023-08-04T08:19:27.985" v="9589" actId="20577"/>
        <pc:sldMkLst>
          <pc:docMk/>
          <pc:sldMk cId="1899524040" sldId="11573"/>
        </pc:sldMkLst>
        <pc:spChg chg="add mod">
          <ac:chgData name="SIMMANCE, Tim (NHS BEDFORDSHIRE, LUTON AND MILTON KEYNES ICB - M1J4Y)" userId="0a3d0d3f-8238-4246-898e-a99788737d98" providerId="ADAL" clId="{320EA6F0-7C2E-4D08-B1CC-DB9758E193C0}" dt="2023-08-04T08:19:27.985" v="9589" actId="20577"/>
          <ac:spMkLst>
            <pc:docMk/>
            <pc:sldMk cId="1899524040" sldId="11573"/>
            <ac:spMk id="2" creationId="{9CE2E0E3-1AA7-464A-EF32-3FA686C934FC}"/>
          </ac:spMkLst>
        </pc:spChg>
        <pc:spChg chg="mod topLvl">
          <ac:chgData name="SIMMANCE, Tim (NHS BEDFORDSHIRE, LUTON AND MILTON KEYNES ICB - M1J4Y)" userId="0a3d0d3f-8238-4246-898e-a99788737d98" providerId="ADAL" clId="{320EA6F0-7C2E-4D08-B1CC-DB9758E193C0}" dt="2023-07-31T20:22:26.471" v="2677" actId="14100"/>
          <ac:spMkLst>
            <pc:docMk/>
            <pc:sldMk cId="1899524040" sldId="11573"/>
            <ac:spMk id="6" creationId="{00B71368-0756-BC91-0271-6D07C4D26C0C}"/>
          </ac:spMkLst>
        </pc:spChg>
        <pc:spChg chg="mod">
          <ac:chgData name="SIMMANCE, Tim (NHS BEDFORDSHIRE, LUTON AND MILTON KEYNES ICB - M1J4Y)" userId="0a3d0d3f-8238-4246-898e-a99788737d98" providerId="ADAL" clId="{320EA6F0-7C2E-4D08-B1CC-DB9758E193C0}" dt="2023-07-31T20:21:53.310" v="2651" actId="20577"/>
          <ac:spMkLst>
            <pc:docMk/>
            <pc:sldMk cId="1899524040" sldId="11573"/>
            <ac:spMk id="12" creationId="{EF9228EB-B2C2-2F43-9F43-3FD98748AA69}"/>
          </ac:spMkLst>
        </pc:spChg>
        <pc:spChg chg="mod">
          <ac:chgData name="SIMMANCE, Tim (NHS BEDFORDSHIRE, LUTON AND MILTON KEYNES ICB - M1J4Y)" userId="0a3d0d3f-8238-4246-898e-a99788737d98" providerId="ADAL" clId="{320EA6F0-7C2E-4D08-B1CC-DB9758E193C0}" dt="2023-07-31T20:18:39.072" v="2592" actId="207"/>
          <ac:spMkLst>
            <pc:docMk/>
            <pc:sldMk cId="1899524040" sldId="11573"/>
            <ac:spMk id="16" creationId="{739BE85E-5A4B-3DE9-7AF7-6CC5CDABB2A0}"/>
          </ac:spMkLst>
        </pc:spChg>
        <pc:spChg chg="mod">
          <ac:chgData name="SIMMANCE, Tim (NHS BEDFORDSHIRE, LUTON AND MILTON KEYNES ICB - M1J4Y)" userId="0a3d0d3f-8238-4246-898e-a99788737d98" providerId="ADAL" clId="{320EA6F0-7C2E-4D08-B1CC-DB9758E193C0}" dt="2023-07-31T20:24:32.442" v="2685" actId="5793"/>
          <ac:spMkLst>
            <pc:docMk/>
            <pc:sldMk cId="1899524040" sldId="11573"/>
            <ac:spMk id="21" creationId="{0FD4E29E-7449-6337-3562-3926BA49E9A1}"/>
          </ac:spMkLst>
        </pc:spChg>
        <pc:spChg chg="mod">
          <ac:chgData name="SIMMANCE, Tim (NHS BEDFORDSHIRE, LUTON AND MILTON KEYNES ICB - M1J4Y)" userId="0a3d0d3f-8238-4246-898e-a99788737d98" providerId="ADAL" clId="{320EA6F0-7C2E-4D08-B1CC-DB9758E193C0}" dt="2023-07-31T20:55:40.628" v="3226" actId="20577"/>
          <ac:spMkLst>
            <pc:docMk/>
            <pc:sldMk cId="1899524040" sldId="11573"/>
            <ac:spMk id="23" creationId="{3CFC58F5-C174-B1AB-4D97-35817BBBFC0D}"/>
          </ac:spMkLst>
        </pc:spChg>
        <pc:spChg chg="mod">
          <ac:chgData name="SIMMANCE, Tim (NHS BEDFORDSHIRE, LUTON AND MILTON KEYNES ICB - M1J4Y)" userId="0a3d0d3f-8238-4246-898e-a99788737d98" providerId="ADAL" clId="{320EA6F0-7C2E-4D08-B1CC-DB9758E193C0}" dt="2023-07-31T20:25:57.692" v="2699" actId="12789"/>
          <ac:spMkLst>
            <pc:docMk/>
            <pc:sldMk cId="1899524040" sldId="11573"/>
            <ac:spMk id="25" creationId="{996D662A-5A8B-A434-F251-39573EDA7AED}"/>
          </ac:spMkLst>
        </pc:spChg>
        <pc:spChg chg="mod">
          <ac:chgData name="SIMMANCE, Tim (NHS BEDFORDSHIRE, LUTON AND MILTON KEYNES ICB - M1J4Y)" userId="0a3d0d3f-8238-4246-898e-a99788737d98" providerId="ADAL" clId="{320EA6F0-7C2E-4D08-B1CC-DB9758E193C0}" dt="2023-07-31T20:21:22.072" v="2636" actId="207"/>
          <ac:spMkLst>
            <pc:docMk/>
            <pc:sldMk cId="1899524040" sldId="11573"/>
            <ac:spMk id="26" creationId="{47C65C78-9854-20CB-16D8-2E5844840EA6}"/>
          </ac:spMkLst>
        </pc:spChg>
        <pc:spChg chg="mod">
          <ac:chgData name="SIMMANCE, Tim (NHS BEDFORDSHIRE, LUTON AND MILTON KEYNES ICB - M1J4Y)" userId="0a3d0d3f-8238-4246-898e-a99788737d98" providerId="ADAL" clId="{320EA6F0-7C2E-4D08-B1CC-DB9758E193C0}" dt="2023-07-31T20:26:04.568" v="2721" actId="1036"/>
          <ac:spMkLst>
            <pc:docMk/>
            <pc:sldMk cId="1899524040" sldId="11573"/>
            <ac:spMk id="27" creationId="{10DF3AD8-5ABC-8849-B426-720957C5AB76}"/>
          </ac:spMkLst>
        </pc:spChg>
        <pc:spChg chg="mod">
          <ac:chgData name="SIMMANCE, Tim (NHS BEDFORDSHIRE, LUTON AND MILTON KEYNES ICB - M1J4Y)" userId="0a3d0d3f-8238-4246-898e-a99788737d98" providerId="ADAL" clId="{320EA6F0-7C2E-4D08-B1CC-DB9758E193C0}" dt="2023-07-31T20:25:57.692" v="2699" actId="12789"/>
          <ac:spMkLst>
            <pc:docMk/>
            <pc:sldMk cId="1899524040" sldId="11573"/>
            <ac:spMk id="28" creationId="{404B4A75-D13C-4763-DD70-587577068034}"/>
          </ac:spMkLst>
        </pc:spChg>
        <pc:grpChg chg="add del mod">
          <ac:chgData name="SIMMANCE, Tim (NHS BEDFORDSHIRE, LUTON AND MILTON KEYNES ICB - M1J4Y)" userId="0a3d0d3f-8238-4246-898e-a99788737d98" providerId="ADAL" clId="{320EA6F0-7C2E-4D08-B1CC-DB9758E193C0}" dt="2023-07-31T20:20:01.528" v="2615" actId="165"/>
          <ac:grpSpMkLst>
            <pc:docMk/>
            <pc:sldMk cId="1899524040" sldId="11573"/>
            <ac:grpSpMk id="2" creationId="{3DEAE042-6DFF-0206-F620-CB37E362390B}"/>
          </ac:grpSpMkLst>
        </pc:grpChg>
        <pc:grpChg chg="add del">
          <ac:chgData name="SIMMANCE, Tim (NHS BEDFORDSHIRE, LUTON AND MILTON KEYNES ICB - M1J4Y)" userId="0a3d0d3f-8238-4246-898e-a99788737d98" providerId="ADAL" clId="{320EA6F0-7C2E-4D08-B1CC-DB9758E193C0}" dt="2023-07-31T20:19:33.088" v="2609" actId="478"/>
          <ac:grpSpMkLst>
            <pc:docMk/>
            <pc:sldMk cId="1899524040" sldId="11573"/>
            <ac:grpSpMk id="5" creationId="{627E2DA9-7DE1-1326-E939-190734D02817}"/>
          </ac:grpSpMkLst>
        </pc:grpChg>
        <pc:graphicFrameChg chg="add del mod">
          <ac:chgData name="SIMMANCE, Tim (NHS BEDFORDSHIRE, LUTON AND MILTON KEYNES ICB - M1J4Y)" userId="0a3d0d3f-8238-4246-898e-a99788737d98" providerId="ADAL" clId="{320EA6F0-7C2E-4D08-B1CC-DB9758E193C0}" dt="2023-07-31T20:25:24.555" v="2695" actId="478"/>
          <ac:graphicFrameMkLst>
            <pc:docMk/>
            <pc:sldMk cId="1899524040" sldId="11573"/>
            <ac:graphicFrameMk id="8" creationId="{A2D5384A-E36D-5F24-CE15-3C1527EBE3B6}"/>
          </ac:graphicFrameMkLst>
        </pc:graphicFrameChg>
        <pc:picChg chg="mod topLvl modCrop">
          <ac:chgData name="SIMMANCE, Tim (NHS BEDFORDSHIRE, LUTON AND MILTON KEYNES ICB - M1J4Y)" userId="0a3d0d3f-8238-4246-898e-a99788737d98" providerId="ADAL" clId="{320EA6F0-7C2E-4D08-B1CC-DB9758E193C0}" dt="2023-07-31T20:20:01.528" v="2615" actId="165"/>
          <ac:picMkLst>
            <pc:docMk/>
            <pc:sldMk cId="1899524040" sldId="11573"/>
            <ac:picMk id="3" creationId="{7C748C7B-8547-5660-0798-AAE0AA7FE903}"/>
          </ac:picMkLst>
        </pc:picChg>
      </pc:sldChg>
      <pc:sldChg chg="addSp delSp modSp add mod">
        <pc:chgData name="SIMMANCE, Tim (NHS BEDFORDSHIRE, LUTON AND MILTON KEYNES ICB - M1J4Y)" userId="0a3d0d3f-8238-4246-898e-a99788737d98" providerId="ADAL" clId="{320EA6F0-7C2E-4D08-B1CC-DB9758E193C0}" dt="2023-08-04T08:20:32.898" v="9737"/>
        <pc:sldMkLst>
          <pc:docMk/>
          <pc:sldMk cId="3660934204" sldId="11574"/>
        </pc:sldMkLst>
        <pc:spChg chg="mod">
          <ac:chgData name="SIMMANCE, Tim (NHS BEDFORDSHIRE, LUTON AND MILTON KEYNES ICB - M1J4Y)" userId="0a3d0d3f-8238-4246-898e-a99788737d98" providerId="ADAL" clId="{320EA6F0-7C2E-4D08-B1CC-DB9758E193C0}" dt="2023-07-31T20:26:50.929" v="2724" actId="207"/>
          <ac:spMkLst>
            <pc:docMk/>
            <pc:sldMk cId="3660934204" sldId="11574"/>
            <ac:spMk id="2" creationId="{594971B1-6AD1-DA83-A7DB-B3A637016197}"/>
          </ac:spMkLst>
        </pc:spChg>
        <pc:spChg chg="add mod">
          <ac:chgData name="SIMMANCE, Tim (NHS BEDFORDSHIRE, LUTON AND MILTON KEYNES ICB - M1J4Y)" userId="0a3d0d3f-8238-4246-898e-a99788737d98" providerId="ADAL" clId="{320EA6F0-7C2E-4D08-B1CC-DB9758E193C0}" dt="2023-07-31T20:18:44.134" v="2594"/>
          <ac:spMkLst>
            <pc:docMk/>
            <pc:sldMk cId="3660934204" sldId="11574"/>
            <ac:spMk id="3" creationId="{645E2FD8-F7B2-996B-650E-12200FFBBA0C}"/>
          </ac:spMkLst>
        </pc:spChg>
        <pc:spChg chg="add mod">
          <ac:chgData name="SIMMANCE, Tim (NHS BEDFORDSHIRE, LUTON AND MILTON KEYNES ICB - M1J4Y)" userId="0a3d0d3f-8238-4246-898e-a99788737d98" providerId="ADAL" clId="{320EA6F0-7C2E-4D08-B1CC-DB9758E193C0}" dt="2023-08-04T08:20:32.898" v="9737"/>
          <ac:spMkLst>
            <pc:docMk/>
            <pc:sldMk cId="3660934204" sldId="11574"/>
            <ac:spMk id="4" creationId="{D8B99233-954F-D2B2-C8E8-92BA00A5D659}"/>
          </ac:spMkLst>
        </pc:spChg>
        <pc:spChg chg="mod">
          <ac:chgData name="SIMMANCE, Tim (NHS BEDFORDSHIRE, LUTON AND MILTON KEYNES ICB - M1J4Y)" userId="0a3d0d3f-8238-4246-898e-a99788737d98" providerId="ADAL" clId="{320EA6F0-7C2E-4D08-B1CC-DB9758E193C0}" dt="2023-07-31T20:27:11.824" v="2727" actId="403"/>
          <ac:spMkLst>
            <pc:docMk/>
            <pc:sldMk cId="3660934204" sldId="11574"/>
            <ac:spMk id="12" creationId="{EF9228EB-B2C2-2F43-9F43-3FD98748AA69}"/>
          </ac:spMkLst>
        </pc:spChg>
        <pc:spChg chg="del">
          <ac:chgData name="SIMMANCE, Tim (NHS BEDFORDSHIRE, LUTON AND MILTON KEYNES ICB - M1J4Y)" userId="0a3d0d3f-8238-4246-898e-a99788737d98" providerId="ADAL" clId="{320EA6F0-7C2E-4D08-B1CC-DB9758E193C0}" dt="2023-07-31T20:18:43.893" v="2593" actId="478"/>
          <ac:spMkLst>
            <pc:docMk/>
            <pc:sldMk cId="3660934204" sldId="11574"/>
            <ac:spMk id="16" creationId="{739BE85E-5A4B-3DE9-7AF7-6CC5CDABB2A0}"/>
          </ac:spMkLst>
        </pc:spChg>
        <pc:graphicFrameChg chg="mod modGraphic">
          <ac:chgData name="SIMMANCE, Tim (NHS BEDFORDSHIRE, LUTON AND MILTON KEYNES ICB - M1J4Y)" userId="0a3d0d3f-8238-4246-898e-a99788737d98" providerId="ADAL" clId="{320EA6F0-7C2E-4D08-B1CC-DB9758E193C0}" dt="2023-07-31T20:27:41.920" v="2730" actId="2165"/>
          <ac:graphicFrameMkLst>
            <pc:docMk/>
            <pc:sldMk cId="3660934204" sldId="11574"/>
            <ac:graphicFrameMk id="6" creationId="{B2A94C70-E679-E518-593E-F5AFD7641847}"/>
          </ac:graphicFrameMkLst>
        </pc:graphicFrameChg>
        <pc:graphicFrameChg chg="mod">
          <ac:chgData name="SIMMANCE, Tim (NHS BEDFORDSHIRE, LUTON AND MILTON KEYNES ICB - M1J4Y)" userId="0a3d0d3f-8238-4246-898e-a99788737d98" providerId="ADAL" clId="{320EA6F0-7C2E-4D08-B1CC-DB9758E193C0}" dt="2023-07-31T20:27:48.058" v="2731"/>
          <ac:graphicFrameMkLst>
            <pc:docMk/>
            <pc:sldMk cId="3660934204" sldId="11574"/>
            <ac:graphicFrameMk id="9" creationId="{77CD0D4A-0B12-30BF-35AA-EB78AE0E4147}"/>
          </ac:graphicFrameMkLst>
        </pc:graphicFrameChg>
        <pc:graphicFrameChg chg="mod">
          <ac:chgData name="SIMMANCE, Tim (NHS BEDFORDSHIRE, LUTON AND MILTON KEYNES ICB - M1J4Y)" userId="0a3d0d3f-8238-4246-898e-a99788737d98" providerId="ADAL" clId="{320EA6F0-7C2E-4D08-B1CC-DB9758E193C0}" dt="2023-07-31T20:27:55.711" v="2732"/>
          <ac:graphicFrameMkLst>
            <pc:docMk/>
            <pc:sldMk cId="3660934204" sldId="11574"/>
            <ac:graphicFrameMk id="11" creationId="{C22FA3CC-0F9E-2CCD-5D1A-0D767B80C88F}"/>
          </ac:graphicFrameMkLst>
        </pc:graphicFrameChg>
        <pc:graphicFrameChg chg="modGraphic">
          <ac:chgData name="SIMMANCE, Tim (NHS BEDFORDSHIRE, LUTON AND MILTON KEYNES ICB - M1J4Y)" userId="0a3d0d3f-8238-4246-898e-a99788737d98" providerId="ADAL" clId="{320EA6F0-7C2E-4D08-B1CC-DB9758E193C0}" dt="2023-07-31T20:28:12.246" v="2734" actId="2165"/>
          <ac:graphicFrameMkLst>
            <pc:docMk/>
            <pc:sldMk cId="3660934204" sldId="11574"/>
            <ac:graphicFrameMk id="14" creationId="{6F556F95-61C8-83A4-3542-7E2613C88DFA}"/>
          </ac:graphicFrameMkLst>
        </pc:graphicFrameChg>
      </pc:sldChg>
      <pc:sldChg chg="addSp delSp modSp add mod">
        <pc:chgData name="SIMMANCE, Tim (NHS BEDFORDSHIRE, LUTON AND MILTON KEYNES ICB - M1J4Y)" userId="0a3d0d3f-8238-4246-898e-a99788737d98" providerId="ADAL" clId="{320EA6F0-7C2E-4D08-B1CC-DB9758E193C0}" dt="2023-08-04T08:20:35.460" v="9738"/>
        <pc:sldMkLst>
          <pc:docMk/>
          <pc:sldMk cId="3494025738" sldId="11575"/>
        </pc:sldMkLst>
        <pc:spChg chg="mod">
          <ac:chgData name="SIMMANCE, Tim (NHS BEDFORDSHIRE, LUTON AND MILTON KEYNES ICB - M1J4Y)" userId="0a3d0d3f-8238-4246-898e-a99788737d98" providerId="ADAL" clId="{320EA6F0-7C2E-4D08-B1CC-DB9758E193C0}" dt="2023-07-31T20:28:24.787" v="2735" actId="13822"/>
          <ac:spMkLst>
            <pc:docMk/>
            <pc:sldMk cId="3494025738" sldId="11575"/>
            <ac:spMk id="2" creationId="{594971B1-6AD1-DA83-A7DB-B3A637016197}"/>
          </ac:spMkLst>
        </pc:spChg>
        <pc:spChg chg="add mod">
          <ac:chgData name="SIMMANCE, Tim (NHS BEDFORDSHIRE, LUTON AND MILTON KEYNES ICB - M1J4Y)" userId="0a3d0d3f-8238-4246-898e-a99788737d98" providerId="ADAL" clId="{320EA6F0-7C2E-4D08-B1CC-DB9758E193C0}" dt="2023-07-31T20:18:47.575" v="2596"/>
          <ac:spMkLst>
            <pc:docMk/>
            <pc:sldMk cId="3494025738" sldId="11575"/>
            <ac:spMk id="3" creationId="{1D58EC5F-6124-D232-4448-F5C559D4C9E5}"/>
          </ac:spMkLst>
        </pc:spChg>
        <pc:spChg chg="add mod">
          <ac:chgData name="SIMMANCE, Tim (NHS BEDFORDSHIRE, LUTON AND MILTON KEYNES ICB - M1J4Y)" userId="0a3d0d3f-8238-4246-898e-a99788737d98" providerId="ADAL" clId="{320EA6F0-7C2E-4D08-B1CC-DB9758E193C0}" dt="2023-08-04T08:20:35.460" v="9738"/>
          <ac:spMkLst>
            <pc:docMk/>
            <pc:sldMk cId="3494025738" sldId="11575"/>
            <ac:spMk id="4" creationId="{E9B6D2BF-8C05-D546-AF02-829174B578FA}"/>
          </ac:spMkLst>
        </pc:spChg>
        <pc:spChg chg="mod">
          <ac:chgData name="SIMMANCE, Tim (NHS BEDFORDSHIRE, LUTON AND MILTON KEYNES ICB - M1J4Y)" userId="0a3d0d3f-8238-4246-898e-a99788737d98" providerId="ADAL" clId="{320EA6F0-7C2E-4D08-B1CC-DB9758E193C0}" dt="2023-07-31T20:55:55.883" v="3230" actId="20577"/>
          <ac:spMkLst>
            <pc:docMk/>
            <pc:sldMk cId="3494025738" sldId="11575"/>
            <ac:spMk id="12" creationId="{EF9228EB-B2C2-2F43-9F43-3FD98748AA69}"/>
          </ac:spMkLst>
        </pc:spChg>
        <pc:spChg chg="del">
          <ac:chgData name="SIMMANCE, Tim (NHS BEDFORDSHIRE, LUTON AND MILTON KEYNES ICB - M1J4Y)" userId="0a3d0d3f-8238-4246-898e-a99788737d98" providerId="ADAL" clId="{320EA6F0-7C2E-4D08-B1CC-DB9758E193C0}" dt="2023-07-31T20:18:47.051" v="2595" actId="478"/>
          <ac:spMkLst>
            <pc:docMk/>
            <pc:sldMk cId="3494025738" sldId="11575"/>
            <ac:spMk id="16" creationId="{739BE85E-5A4B-3DE9-7AF7-6CC5CDABB2A0}"/>
          </ac:spMkLst>
        </pc:spChg>
        <pc:graphicFrameChg chg="mod">
          <ac:chgData name="SIMMANCE, Tim (NHS BEDFORDSHIRE, LUTON AND MILTON KEYNES ICB - M1J4Y)" userId="0a3d0d3f-8238-4246-898e-a99788737d98" providerId="ADAL" clId="{320EA6F0-7C2E-4D08-B1CC-DB9758E193C0}" dt="2023-07-31T20:29:47.519" v="2739"/>
          <ac:graphicFrameMkLst>
            <pc:docMk/>
            <pc:sldMk cId="3494025738" sldId="11575"/>
            <ac:graphicFrameMk id="6" creationId="{B2A94C70-E679-E518-593E-F5AFD7641847}"/>
          </ac:graphicFrameMkLst>
        </pc:graphicFrameChg>
        <pc:graphicFrameChg chg="mod">
          <ac:chgData name="SIMMANCE, Tim (NHS BEDFORDSHIRE, LUTON AND MILTON KEYNES ICB - M1J4Y)" userId="0a3d0d3f-8238-4246-898e-a99788737d98" providerId="ADAL" clId="{320EA6F0-7C2E-4D08-B1CC-DB9758E193C0}" dt="2023-07-31T20:29:53.512" v="2740"/>
          <ac:graphicFrameMkLst>
            <pc:docMk/>
            <pc:sldMk cId="3494025738" sldId="11575"/>
            <ac:graphicFrameMk id="9" creationId="{77CD0D4A-0B12-30BF-35AA-EB78AE0E4147}"/>
          </ac:graphicFrameMkLst>
        </pc:graphicFrameChg>
        <pc:graphicFrameChg chg="mod">
          <ac:chgData name="SIMMANCE, Tim (NHS BEDFORDSHIRE, LUTON AND MILTON KEYNES ICB - M1J4Y)" userId="0a3d0d3f-8238-4246-898e-a99788737d98" providerId="ADAL" clId="{320EA6F0-7C2E-4D08-B1CC-DB9758E193C0}" dt="2023-07-31T20:30:00.645" v="2741"/>
          <ac:graphicFrameMkLst>
            <pc:docMk/>
            <pc:sldMk cId="3494025738" sldId="11575"/>
            <ac:graphicFrameMk id="11" creationId="{C22FA3CC-0F9E-2CCD-5D1A-0D767B80C88F}"/>
          </ac:graphicFrameMkLst>
        </pc:graphicFrameChg>
      </pc:sldChg>
      <pc:sldChg chg="addSp delSp modSp add mod">
        <pc:chgData name="SIMMANCE, Tim (NHS BEDFORDSHIRE, LUTON AND MILTON KEYNES ICB - M1J4Y)" userId="0a3d0d3f-8238-4246-898e-a99788737d98" providerId="ADAL" clId="{320EA6F0-7C2E-4D08-B1CC-DB9758E193C0}" dt="2023-08-04T08:20:36.387" v="9739"/>
        <pc:sldMkLst>
          <pc:docMk/>
          <pc:sldMk cId="3817380037" sldId="11576"/>
        </pc:sldMkLst>
        <pc:spChg chg="mod">
          <ac:chgData name="SIMMANCE, Tim (NHS BEDFORDSHIRE, LUTON AND MILTON KEYNES ICB - M1J4Y)" userId="0a3d0d3f-8238-4246-898e-a99788737d98" providerId="ADAL" clId="{320EA6F0-7C2E-4D08-B1CC-DB9758E193C0}" dt="2023-07-31T20:30:29.910" v="2743" actId="207"/>
          <ac:spMkLst>
            <pc:docMk/>
            <pc:sldMk cId="3817380037" sldId="11576"/>
            <ac:spMk id="2" creationId="{594971B1-6AD1-DA83-A7DB-B3A637016197}"/>
          </ac:spMkLst>
        </pc:spChg>
        <pc:spChg chg="add mod">
          <ac:chgData name="SIMMANCE, Tim (NHS BEDFORDSHIRE, LUTON AND MILTON KEYNES ICB - M1J4Y)" userId="0a3d0d3f-8238-4246-898e-a99788737d98" providerId="ADAL" clId="{320EA6F0-7C2E-4D08-B1CC-DB9758E193C0}" dt="2023-07-31T20:18:51.185" v="2598"/>
          <ac:spMkLst>
            <pc:docMk/>
            <pc:sldMk cId="3817380037" sldId="11576"/>
            <ac:spMk id="3" creationId="{F8C49FEA-A1CB-478D-9133-69C62E847428}"/>
          </ac:spMkLst>
        </pc:spChg>
        <pc:spChg chg="add del mod">
          <ac:chgData name="SIMMANCE, Tim (NHS BEDFORDSHIRE, LUTON AND MILTON KEYNES ICB - M1J4Y)" userId="0a3d0d3f-8238-4246-898e-a99788737d98" providerId="ADAL" clId="{320EA6F0-7C2E-4D08-B1CC-DB9758E193C0}" dt="2023-07-31T20:35:55.589" v="2843" actId="478"/>
          <ac:spMkLst>
            <pc:docMk/>
            <pc:sldMk cId="3817380037" sldId="11576"/>
            <ac:spMk id="4" creationId="{B58BB676-01B7-288B-A761-B87BAEC1D8D6}"/>
          </ac:spMkLst>
        </pc:spChg>
        <pc:spChg chg="add mod">
          <ac:chgData name="SIMMANCE, Tim (NHS BEDFORDSHIRE, LUTON AND MILTON KEYNES ICB - M1J4Y)" userId="0a3d0d3f-8238-4246-898e-a99788737d98" providerId="ADAL" clId="{320EA6F0-7C2E-4D08-B1CC-DB9758E193C0}" dt="2023-08-04T08:20:36.387" v="9739"/>
          <ac:spMkLst>
            <pc:docMk/>
            <pc:sldMk cId="3817380037" sldId="11576"/>
            <ac:spMk id="4" creationId="{F36FF8BB-9737-B11F-C01E-584743BDB712}"/>
          </ac:spMkLst>
        </pc:spChg>
        <pc:spChg chg="add mod">
          <ac:chgData name="SIMMANCE, Tim (NHS BEDFORDSHIRE, LUTON AND MILTON KEYNES ICB - M1J4Y)" userId="0a3d0d3f-8238-4246-898e-a99788737d98" providerId="ADAL" clId="{320EA6F0-7C2E-4D08-B1CC-DB9758E193C0}" dt="2023-07-31T20:35:51.633" v="2842" actId="14100"/>
          <ac:spMkLst>
            <pc:docMk/>
            <pc:sldMk cId="3817380037" sldId="11576"/>
            <ac:spMk id="5" creationId="{28A12D8F-F546-C08D-1882-964E10DBFF0F}"/>
          </ac:spMkLst>
        </pc:spChg>
        <pc:spChg chg="add mod">
          <ac:chgData name="SIMMANCE, Tim (NHS BEDFORDSHIRE, LUTON AND MILTON KEYNES ICB - M1J4Y)" userId="0a3d0d3f-8238-4246-898e-a99788737d98" providerId="ADAL" clId="{320EA6F0-7C2E-4D08-B1CC-DB9758E193C0}" dt="2023-07-31T20:36:42.085" v="2852" actId="14100"/>
          <ac:spMkLst>
            <pc:docMk/>
            <pc:sldMk cId="3817380037" sldId="11576"/>
            <ac:spMk id="7" creationId="{AC8ACD40-652E-D5BA-3F0C-2ACDE6F72701}"/>
          </ac:spMkLst>
        </pc:spChg>
        <pc:spChg chg="mod">
          <ac:chgData name="SIMMANCE, Tim (NHS BEDFORDSHIRE, LUTON AND MILTON KEYNES ICB - M1J4Y)" userId="0a3d0d3f-8238-4246-898e-a99788737d98" providerId="ADAL" clId="{320EA6F0-7C2E-4D08-B1CC-DB9758E193C0}" dt="2023-07-31T20:30:48.369" v="2746" actId="403"/>
          <ac:spMkLst>
            <pc:docMk/>
            <pc:sldMk cId="3817380037" sldId="11576"/>
            <ac:spMk id="12" creationId="{EF9228EB-B2C2-2F43-9F43-3FD98748AA69}"/>
          </ac:spMkLst>
        </pc:spChg>
        <pc:spChg chg="del">
          <ac:chgData name="SIMMANCE, Tim (NHS BEDFORDSHIRE, LUTON AND MILTON KEYNES ICB - M1J4Y)" userId="0a3d0d3f-8238-4246-898e-a99788737d98" providerId="ADAL" clId="{320EA6F0-7C2E-4D08-B1CC-DB9758E193C0}" dt="2023-07-31T20:18:50.871" v="2597" actId="478"/>
          <ac:spMkLst>
            <pc:docMk/>
            <pc:sldMk cId="3817380037" sldId="11576"/>
            <ac:spMk id="16" creationId="{739BE85E-5A4B-3DE9-7AF7-6CC5CDABB2A0}"/>
          </ac:spMkLst>
        </pc:spChg>
        <pc:spChg chg="add del mod">
          <ac:chgData name="SIMMANCE, Tim (NHS BEDFORDSHIRE, LUTON AND MILTON KEYNES ICB - M1J4Y)" userId="0a3d0d3f-8238-4246-898e-a99788737d98" providerId="ADAL" clId="{320EA6F0-7C2E-4D08-B1CC-DB9758E193C0}" dt="2023-07-31T20:35:34.598" v="2840" actId="478"/>
          <ac:spMkLst>
            <pc:docMk/>
            <pc:sldMk cId="3817380037" sldId="11576"/>
            <ac:spMk id="17" creationId="{71A8AADB-5A2B-452E-A1D0-00B45E3A8F20}"/>
          </ac:spMkLst>
        </pc:spChg>
        <pc:spChg chg="mod ord">
          <ac:chgData name="SIMMANCE, Tim (NHS BEDFORDSHIRE, LUTON AND MILTON KEYNES ICB - M1J4Y)" userId="0a3d0d3f-8238-4246-898e-a99788737d98" providerId="ADAL" clId="{320EA6F0-7C2E-4D08-B1CC-DB9758E193C0}" dt="2023-07-31T20:37:05.450" v="2857" actId="166"/>
          <ac:spMkLst>
            <pc:docMk/>
            <pc:sldMk cId="3817380037" sldId="11576"/>
            <ac:spMk id="18" creationId="{3FAB81CF-DC31-E996-33E1-263210EA6FF9}"/>
          </ac:spMkLst>
        </pc:spChg>
        <pc:spChg chg="mod ord">
          <ac:chgData name="SIMMANCE, Tim (NHS BEDFORDSHIRE, LUTON AND MILTON KEYNES ICB - M1J4Y)" userId="0a3d0d3f-8238-4246-898e-a99788737d98" providerId="ADAL" clId="{320EA6F0-7C2E-4D08-B1CC-DB9758E193C0}" dt="2023-07-31T20:37:05.450" v="2857" actId="166"/>
          <ac:spMkLst>
            <pc:docMk/>
            <pc:sldMk cId="3817380037" sldId="11576"/>
            <ac:spMk id="19" creationId="{9B366BD0-B14E-2048-B746-CC87057753D4}"/>
          </ac:spMkLst>
        </pc:spChg>
        <pc:spChg chg="mod ord">
          <ac:chgData name="SIMMANCE, Tim (NHS BEDFORDSHIRE, LUTON AND MILTON KEYNES ICB - M1J4Y)" userId="0a3d0d3f-8238-4246-898e-a99788737d98" providerId="ADAL" clId="{320EA6F0-7C2E-4D08-B1CC-DB9758E193C0}" dt="2023-07-31T20:37:05.450" v="2857" actId="166"/>
          <ac:spMkLst>
            <pc:docMk/>
            <pc:sldMk cId="3817380037" sldId="11576"/>
            <ac:spMk id="20" creationId="{E6C011A0-A27F-8A83-E189-F40DD14BB396}"/>
          </ac:spMkLst>
        </pc:spChg>
        <pc:spChg chg="mod ord">
          <ac:chgData name="SIMMANCE, Tim (NHS BEDFORDSHIRE, LUTON AND MILTON KEYNES ICB - M1J4Y)" userId="0a3d0d3f-8238-4246-898e-a99788737d98" providerId="ADAL" clId="{320EA6F0-7C2E-4D08-B1CC-DB9758E193C0}" dt="2023-07-31T20:37:05.450" v="2857" actId="166"/>
          <ac:spMkLst>
            <pc:docMk/>
            <pc:sldMk cId="3817380037" sldId="11576"/>
            <ac:spMk id="22" creationId="{6FAB1F8A-A6D8-1719-5D9F-FF44ABB99203}"/>
          </ac:spMkLst>
        </pc:spChg>
        <pc:graphicFrameChg chg="mod">
          <ac:chgData name="SIMMANCE, Tim (NHS BEDFORDSHIRE, LUTON AND MILTON KEYNES ICB - M1J4Y)" userId="0a3d0d3f-8238-4246-898e-a99788737d98" providerId="ADAL" clId="{320EA6F0-7C2E-4D08-B1CC-DB9758E193C0}" dt="2023-07-31T20:32:56.697" v="2765" actId="1076"/>
          <ac:graphicFrameMkLst>
            <pc:docMk/>
            <pc:sldMk cId="3817380037" sldId="11576"/>
            <ac:graphicFrameMk id="6" creationId="{B2A94C70-E679-E518-593E-F5AFD7641847}"/>
          </ac:graphicFrameMkLst>
        </pc:graphicFrameChg>
        <pc:graphicFrameChg chg="mod modGraphic">
          <ac:chgData name="SIMMANCE, Tim (NHS BEDFORDSHIRE, LUTON AND MILTON KEYNES ICB - M1J4Y)" userId="0a3d0d3f-8238-4246-898e-a99788737d98" providerId="ADAL" clId="{320EA6F0-7C2E-4D08-B1CC-DB9758E193C0}" dt="2023-07-31T20:33:36.678" v="2819" actId="1076"/>
          <ac:graphicFrameMkLst>
            <pc:docMk/>
            <pc:sldMk cId="3817380037" sldId="11576"/>
            <ac:graphicFrameMk id="9" creationId="{77CD0D4A-0B12-30BF-35AA-EB78AE0E4147}"/>
          </ac:graphicFrameMkLst>
        </pc:graphicFrameChg>
        <pc:graphicFrameChg chg="mod modGraphic">
          <ac:chgData name="SIMMANCE, Tim (NHS BEDFORDSHIRE, LUTON AND MILTON KEYNES ICB - M1J4Y)" userId="0a3d0d3f-8238-4246-898e-a99788737d98" providerId="ADAL" clId="{320EA6F0-7C2E-4D08-B1CC-DB9758E193C0}" dt="2023-07-31T20:33:41.782" v="2820" actId="1076"/>
          <ac:graphicFrameMkLst>
            <pc:docMk/>
            <pc:sldMk cId="3817380037" sldId="11576"/>
            <ac:graphicFrameMk id="11" creationId="{C22FA3CC-0F9E-2CCD-5D1A-0D767B80C88F}"/>
          </ac:graphicFrameMkLst>
        </pc:graphicFrameChg>
        <pc:graphicFrameChg chg="mod modGraphic">
          <ac:chgData name="SIMMANCE, Tim (NHS BEDFORDSHIRE, LUTON AND MILTON KEYNES ICB - M1J4Y)" userId="0a3d0d3f-8238-4246-898e-a99788737d98" providerId="ADAL" clId="{320EA6F0-7C2E-4D08-B1CC-DB9758E193C0}" dt="2023-07-31T20:33:46.781" v="2821" actId="1076"/>
          <ac:graphicFrameMkLst>
            <pc:docMk/>
            <pc:sldMk cId="3817380037" sldId="11576"/>
            <ac:graphicFrameMk id="14" creationId="{6F556F95-61C8-83A4-3542-7E2613C88DFA}"/>
          </ac:graphicFrameMkLst>
        </pc:graphicFrameChg>
      </pc:sldChg>
      <pc:sldChg chg="addSp delSp modSp add mod">
        <pc:chgData name="SIMMANCE, Tim (NHS BEDFORDSHIRE, LUTON AND MILTON KEYNES ICB - M1J4Y)" userId="0a3d0d3f-8238-4246-898e-a99788737d98" providerId="ADAL" clId="{320EA6F0-7C2E-4D08-B1CC-DB9758E193C0}" dt="2023-08-04T10:25:54.044" v="10384" actId="20577"/>
        <pc:sldMkLst>
          <pc:docMk/>
          <pc:sldMk cId="33125083" sldId="11577"/>
        </pc:sldMkLst>
        <pc:spChg chg="mod">
          <ac:chgData name="SIMMANCE, Tim (NHS BEDFORDSHIRE, LUTON AND MILTON KEYNES ICB - M1J4Y)" userId="0a3d0d3f-8238-4246-898e-a99788737d98" providerId="ADAL" clId="{320EA6F0-7C2E-4D08-B1CC-DB9758E193C0}" dt="2023-07-31T20:37:20.924" v="2858" actId="13822"/>
          <ac:spMkLst>
            <pc:docMk/>
            <pc:sldMk cId="33125083" sldId="11577"/>
            <ac:spMk id="2" creationId="{594971B1-6AD1-DA83-A7DB-B3A637016197}"/>
          </ac:spMkLst>
        </pc:spChg>
        <pc:spChg chg="add mod">
          <ac:chgData name="SIMMANCE, Tim (NHS BEDFORDSHIRE, LUTON AND MILTON KEYNES ICB - M1J4Y)" userId="0a3d0d3f-8238-4246-898e-a99788737d98" providerId="ADAL" clId="{320EA6F0-7C2E-4D08-B1CC-DB9758E193C0}" dt="2023-07-31T20:18:55.300" v="2600"/>
          <ac:spMkLst>
            <pc:docMk/>
            <pc:sldMk cId="33125083" sldId="11577"/>
            <ac:spMk id="3" creationId="{52FC558A-BDE1-E160-9E04-647BCB4429B5}"/>
          </ac:spMkLst>
        </pc:spChg>
        <pc:spChg chg="add del mod">
          <ac:chgData name="SIMMANCE, Tim (NHS BEDFORDSHIRE, LUTON AND MILTON KEYNES ICB - M1J4Y)" userId="0a3d0d3f-8238-4246-898e-a99788737d98" providerId="ADAL" clId="{320EA6F0-7C2E-4D08-B1CC-DB9758E193C0}" dt="2023-08-04T10:25:27.740" v="10376" actId="478"/>
          <ac:spMkLst>
            <pc:docMk/>
            <pc:sldMk cId="33125083" sldId="11577"/>
            <ac:spMk id="5" creationId="{B9609B18-4E9C-AAFE-25A9-747DB5E8BF77}"/>
          </ac:spMkLst>
        </pc:spChg>
        <pc:spChg chg="add mod">
          <ac:chgData name="SIMMANCE, Tim (NHS BEDFORDSHIRE, LUTON AND MILTON KEYNES ICB - M1J4Y)" userId="0a3d0d3f-8238-4246-898e-a99788737d98" providerId="ADAL" clId="{320EA6F0-7C2E-4D08-B1CC-DB9758E193C0}" dt="2023-08-04T10:25:28.545" v="10377"/>
          <ac:spMkLst>
            <pc:docMk/>
            <pc:sldMk cId="33125083" sldId="11577"/>
            <ac:spMk id="6" creationId="{8DF302EE-972A-9EF5-E2BF-91946527C25A}"/>
          </ac:spMkLst>
        </pc:spChg>
        <pc:spChg chg="mod">
          <ac:chgData name="SIMMANCE, Tim (NHS BEDFORDSHIRE, LUTON AND MILTON KEYNES ICB - M1J4Y)" userId="0a3d0d3f-8238-4246-898e-a99788737d98" providerId="ADAL" clId="{320EA6F0-7C2E-4D08-B1CC-DB9758E193C0}" dt="2023-07-31T20:38:36.519" v="2884" actId="20577"/>
          <ac:spMkLst>
            <pc:docMk/>
            <pc:sldMk cId="33125083" sldId="11577"/>
            <ac:spMk id="12" creationId="{EF9228EB-B2C2-2F43-9F43-3FD98748AA69}"/>
          </ac:spMkLst>
        </pc:spChg>
        <pc:spChg chg="mod">
          <ac:chgData name="SIMMANCE, Tim (NHS BEDFORDSHIRE, LUTON AND MILTON KEYNES ICB - M1J4Y)" userId="0a3d0d3f-8238-4246-898e-a99788737d98" providerId="ADAL" clId="{320EA6F0-7C2E-4D08-B1CC-DB9758E193C0}" dt="2023-08-04T10:25:54.044" v="10384" actId="20577"/>
          <ac:spMkLst>
            <pc:docMk/>
            <pc:sldMk cId="33125083" sldId="11577"/>
            <ac:spMk id="15" creationId="{B36909AB-BA4E-CB0F-EFDC-4B51DE7E8C7A}"/>
          </ac:spMkLst>
        </pc:spChg>
        <pc:spChg chg="del">
          <ac:chgData name="SIMMANCE, Tim (NHS BEDFORDSHIRE, LUTON AND MILTON KEYNES ICB - M1J4Y)" userId="0a3d0d3f-8238-4246-898e-a99788737d98" providerId="ADAL" clId="{320EA6F0-7C2E-4D08-B1CC-DB9758E193C0}" dt="2023-07-31T20:18:55.045" v="2599" actId="478"/>
          <ac:spMkLst>
            <pc:docMk/>
            <pc:sldMk cId="33125083" sldId="11577"/>
            <ac:spMk id="16" creationId="{739BE85E-5A4B-3DE9-7AF7-6CC5CDABB2A0}"/>
          </ac:spMkLst>
        </pc:spChg>
        <pc:graphicFrameChg chg="mod modGraphic">
          <ac:chgData name="SIMMANCE, Tim (NHS BEDFORDSHIRE, LUTON AND MILTON KEYNES ICB - M1J4Y)" userId="0a3d0d3f-8238-4246-898e-a99788737d98" providerId="ADAL" clId="{320EA6F0-7C2E-4D08-B1CC-DB9758E193C0}" dt="2023-08-04T10:24:54.857" v="10373" actId="207"/>
          <ac:graphicFrameMkLst>
            <pc:docMk/>
            <pc:sldMk cId="33125083" sldId="11577"/>
            <ac:graphicFrameMk id="4" creationId="{7EF5656F-2BDF-463D-1AF4-6928F125377D}"/>
          </ac:graphicFrameMkLst>
        </pc:graphicFrameChg>
      </pc:sldChg>
      <pc:sldChg chg="addSp delSp modSp add mod">
        <pc:chgData name="SIMMANCE, Tim (NHS BEDFORDSHIRE, LUTON AND MILTON KEYNES ICB - M1J4Y)" userId="0a3d0d3f-8238-4246-898e-a99788737d98" providerId="ADAL" clId="{320EA6F0-7C2E-4D08-B1CC-DB9758E193C0}" dt="2023-08-04T10:25:57.819" v="10386" actId="20577"/>
        <pc:sldMkLst>
          <pc:docMk/>
          <pc:sldMk cId="872249762" sldId="11578"/>
        </pc:sldMkLst>
        <pc:spChg chg="add del mod">
          <ac:chgData name="SIMMANCE, Tim (NHS BEDFORDSHIRE, LUTON AND MILTON KEYNES ICB - M1J4Y)" userId="0a3d0d3f-8238-4246-898e-a99788737d98" providerId="ADAL" clId="{320EA6F0-7C2E-4D08-B1CC-DB9758E193C0}" dt="2023-08-04T10:25:32.394" v="10378" actId="478"/>
          <ac:spMkLst>
            <pc:docMk/>
            <pc:sldMk cId="872249762" sldId="11578"/>
            <ac:spMk id="5" creationId="{58672467-305D-9BE1-AD89-78B09212DF50}"/>
          </ac:spMkLst>
        </pc:spChg>
        <pc:spChg chg="add mod">
          <ac:chgData name="SIMMANCE, Tim (NHS BEDFORDSHIRE, LUTON AND MILTON KEYNES ICB - M1J4Y)" userId="0a3d0d3f-8238-4246-898e-a99788737d98" providerId="ADAL" clId="{320EA6F0-7C2E-4D08-B1CC-DB9758E193C0}" dt="2023-08-04T10:25:32.685" v="10379"/>
          <ac:spMkLst>
            <pc:docMk/>
            <pc:sldMk cId="872249762" sldId="11578"/>
            <ac:spMk id="6" creationId="{A7E836FA-A599-5EF9-FC81-5DE3D9F9936B}"/>
          </ac:spMkLst>
        </pc:spChg>
        <pc:spChg chg="mod">
          <ac:chgData name="SIMMANCE, Tim (NHS BEDFORDSHIRE, LUTON AND MILTON KEYNES ICB - M1J4Y)" userId="0a3d0d3f-8238-4246-898e-a99788737d98" providerId="ADAL" clId="{320EA6F0-7C2E-4D08-B1CC-DB9758E193C0}" dt="2023-07-31T20:38:45.361" v="2887" actId="6549"/>
          <ac:spMkLst>
            <pc:docMk/>
            <pc:sldMk cId="872249762" sldId="11578"/>
            <ac:spMk id="12" creationId="{EF9228EB-B2C2-2F43-9F43-3FD98748AA69}"/>
          </ac:spMkLst>
        </pc:spChg>
        <pc:spChg chg="mod">
          <ac:chgData name="SIMMANCE, Tim (NHS BEDFORDSHIRE, LUTON AND MILTON KEYNES ICB - M1J4Y)" userId="0a3d0d3f-8238-4246-898e-a99788737d98" providerId="ADAL" clId="{320EA6F0-7C2E-4D08-B1CC-DB9758E193C0}" dt="2023-08-04T10:25:57.819" v="10386" actId="20577"/>
          <ac:spMkLst>
            <pc:docMk/>
            <pc:sldMk cId="872249762" sldId="11578"/>
            <ac:spMk id="15" creationId="{B36909AB-BA4E-CB0F-EFDC-4B51DE7E8C7A}"/>
          </ac:spMkLst>
        </pc:spChg>
        <pc:graphicFrameChg chg="mod modGraphic">
          <ac:chgData name="SIMMANCE, Tim (NHS BEDFORDSHIRE, LUTON AND MILTON KEYNES ICB - M1J4Y)" userId="0a3d0d3f-8238-4246-898e-a99788737d98" providerId="ADAL" clId="{320EA6F0-7C2E-4D08-B1CC-DB9758E193C0}" dt="2023-08-04T10:25:39.017" v="10380" actId="207"/>
          <ac:graphicFrameMkLst>
            <pc:docMk/>
            <pc:sldMk cId="872249762" sldId="11578"/>
            <ac:graphicFrameMk id="4" creationId="{7EF5656F-2BDF-463D-1AF4-6928F125377D}"/>
          </ac:graphicFrameMkLst>
        </pc:graphicFrameChg>
      </pc:sldChg>
      <pc:sldChg chg="addSp modSp add mod">
        <pc:chgData name="SIMMANCE, Tim (NHS BEDFORDSHIRE, LUTON AND MILTON KEYNES ICB - M1J4Y)" userId="0a3d0d3f-8238-4246-898e-a99788737d98" providerId="ADAL" clId="{320EA6F0-7C2E-4D08-B1CC-DB9758E193C0}" dt="2023-08-04T08:13:08.961" v="9126" actId="20577"/>
        <pc:sldMkLst>
          <pc:docMk/>
          <pc:sldMk cId="3684041541" sldId="11579"/>
        </pc:sldMkLst>
        <pc:spChg chg="add mod">
          <ac:chgData name="SIMMANCE, Tim (NHS BEDFORDSHIRE, LUTON AND MILTON KEYNES ICB - M1J4Y)" userId="0a3d0d3f-8238-4246-898e-a99788737d98" providerId="ADAL" clId="{320EA6F0-7C2E-4D08-B1CC-DB9758E193C0}" dt="2023-08-04T08:13:06.598" v="9124"/>
          <ac:spMkLst>
            <pc:docMk/>
            <pc:sldMk cId="3684041541" sldId="11579"/>
            <ac:spMk id="2" creationId="{023E01B6-DCC2-29DB-03A2-C13A819D1E79}"/>
          </ac:spMkLst>
        </pc:spChg>
        <pc:spChg chg="mod">
          <ac:chgData name="SIMMANCE, Tim (NHS BEDFORDSHIRE, LUTON AND MILTON KEYNES ICB - M1J4Y)" userId="0a3d0d3f-8238-4246-898e-a99788737d98" providerId="ADAL" clId="{320EA6F0-7C2E-4D08-B1CC-DB9758E193C0}" dt="2023-08-04T08:13:08.961" v="9126" actId="20577"/>
          <ac:spMkLst>
            <pc:docMk/>
            <pc:sldMk cId="3684041541" sldId="11579"/>
            <ac:spMk id="4" creationId="{52AA59FF-A719-40EE-3E28-886CB4FC5004}"/>
          </ac:spMkLst>
        </pc:spChg>
      </pc:sldChg>
      <pc:sldChg chg="addSp delSp modSp add mod">
        <pc:chgData name="SIMMANCE, Tim (NHS BEDFORDSHIRE, LUTON AND MILTON KEYNES ICB - M1J4Y)" userId="0a3d0d3f-8238-4246-898e-a99788737d98" providerId="ADAL" clId="{320EA6F0-7C2E-4D08-B1CC-DB9758E193C0}" dt="2023-08-04T08:19:20.441" v="9588" actId="20577"/>
        <pc:sldMkLst>
          <pc:docMk/>
          <pc:sldMk cId="654534820" sldId="11580"/>
        </pc:sldMkLst>
        <pc:spChg chg="add mod">
          <ac:chgData name="SIMMANCE, Tim (NHS BEDFORDSHIRE, LUTON AND MILTON KEYNES ICB - M1J4Y)" userId="0a3d0d3f-8238-4246-898e-a99788737d98" providerId="ADAL" clId="{320EA6F0-7C2E-4D08-B1CC-DB9758E193C0}" dt="2023-08-04T08:19:20.441" v="9588" actId="20577"/>
          <ac:spMkLst>
            <pc:docMk/>
            <pc:sldMk cId="654534820" sldId="11580"/>
            <ac:spMk id="2" creationId="{7AFC77F9-E028-AAAE-1D71-8E9FD8FF243B}"/>
          </ac:spMkLst>
        </pc:spChg>
        <pc:spChg chg="mod">
          <ac:chgData name="SIMMANCE, Tim (NHS BEDFORDSHIRE, LUTON AND MILTON KEYNES ICB - M1J4Y)" userId="0a3d0d3f-8238-4246-898e-a99788737d98" providerId="ADAL" clId="{320EA6F0-7C2E-4D08-B1CC-DB9758E193C0}" dt="2023-07-31T20:43:39.297" v="2975"/>
          <ac:spMkLst>
            <pc:docMk/>
            <pc:sldMk cId="654534820" sldId="11580"/>
            <ac:spMk id="5" creationId="{09B746D2-E64C-CB97-BF35-0FEEC4AE6AA4}"/>
          </ac:spMkLst>
        </pc:spChg>
        <pc:spChg chg="add del mod">
          <ac:chgData name="SIMMANCE, Tim (NHS BEDFORDSHIRE, LUTON AND MILTON KEYNES ICB - M1J4Y)" userId="0a3d0d3f-8238-4246-898e-a99788737d98" providerId="ADAL" clId="{320EA6F0-7C2E-4D08-B1CC-DB9758E193C0}" dt="2023-07-31T20:44:19.686" v="3000" actId="478"/>
          <ac:spMkLst>
            <pc:docMk/>
            <pc:sldMk cId="654534820" sldId="11580"/>
            <ac:spMk id="6" creationId="{00B71368-0756-BC91-0271-6D07C4D26C0C}"/>
          </ac:spMkLst>
        </pc:spChg>
        <pc:spChg chg="mod">
          <ac:chgData name="SIMMANCE, Tim (NHS BEDFORDSHIRE, LUTON AND MILTON KEYNES ICB - M1J4Y)" userId="0a3d0d3f-8238-4246-898e-a99788737d98" providerId="ADAL" clId="{320EA6F0-7C2E-4D08-B1CC-DB9758E193C0}" dt="2023-08-02T14:53:15.264" v="8255" actId="14100"/>
          <ac:spMkLst>
            <pc:docMk/>
            <pc:sldMk cId="654534820" sldId="11580"/>
            <ac:spMk id="9" creationId="{9B03AFFE-6975-2BF7-3C21-0D2B479B0040}"/>
          </ac:spMkLst>
        </pc:spChg>
        <pc:spChg chg="mod">
          <ac:chgData name="SIMMANCE, Tim (NHS BEDFORDSHIRE, LUTON AND MILTON KEYNES ICB - M1J4Y)" userId="0a3d0d3f-8238-4246-898e-a99788737d98" providerId="ADAL" clId="{320EA6F0-7C2E-4D08-B1CC-DB9758E193C0}" dt="2023-07-31T20:43:22.153" v="2972" actId="20577"/>
          <ac:spMkLst>
            <pc:docMk/>
            <pc:sldMk cId="654534820" sldId="11580"/>
            <ac:spMk id="12" creationId="{EF9228EB-B2C2-2F43-9F43-3FD98748AA69}"/>
          </ac:spMkLst>
        </pc:spChg>
        <pc:spChg chg="mod">
          <ac:chgData name="SIMMANCE, Tim (NHS BEDFORDSHIRE, LUTON AND MILTON KEYNES ICB - M1J4Y)" userId="0a3d0d3f-8238-4246-898e-a99788737d98" providerId="ADAL" clId="{320EA6F0-7C2E-4D08-B1CC-DB9758E193C0}" dt="2023-07-31T20:41:47.683" v="2943" actId="207"/>
          <ac:spMkLst>
            <pc:docMk/>
            <pc:sldMk cId="654534820" sldId="11580"/>
            <ac:spMk id="16" creationId="{739BE85E-5A4B-3DE9-7AF7-6CC5CDABB2A0}"/>
          </ac:spMkLst>
        </pc:spChg>
        <pc:spChg chg="mod">
          <ac:chgData name="SIMMANCE, Tim (NHS BEDFORDSHIRE, LUTON AND MILTON KEYNES ICB - M1J4Y)" userId="0a3d0d3f-8238-4246-898e-a99788737d98" providerId="ADAL" clId="{320EA6F0-7C2E-4D08-B1CC-DB9758E193C0}" dt="2023-08-02T14:53:42.863" v="8306" actId="20577"/>
          <ac:spMkLst>
            <pc:docMk/>
            <pc:sldMk cId="654534820" sldId="11580"/>
            <ac:spMk id="21" creationId="{0FD4E29E-7449-6337-3562-3926BA49E9A1}"/>
          </ac:spMkLst>
        </pc:spChg>
        <pc:spChg chg="del mod">
          <ac:chgData name="SIMMANCE, Tim (NHS BEDFORDSHIRE, LUTON AND MILTON KEYNES ICB - M1J4Y)" userId="0a3d0d3f-8238-4246-898e-a99788737d98" providerId="ADAL" clId="{320EA6F0-7C2E-4D08-B1CC-DB9758E193C0}" dt="2023-08-01T08:15:18.506" v="3430" actId="478"/>
          <ac:spMkLst>
            <pc:docMk/>
            <pc:sldMk cId="654534820" sldId="11580"/>
            <ac:spMk id="23" creationId="{3CFC58F5-C174-B1AB-4D97-35817BBBFC0D}"/>
          </ac:spMkLst>
        </pc:spChg>
        <pc:spChg chg="del mod">
          <ac:chgData name="SIMMANCE, Tim (NHS BEDFORDSHIRE, LUTON AND MILTON KEYNES ICB - M1J4Y)" userId="0a3d0d3f-8238-4246-898e-a99788737d98" providerId="ADAL" clId="{320EA6F0-7C2E-4D08-B1CC-DB9758E193C0}" dt="2023-08-01T08:15:19.266" v="3431" actId="478"/>
          <ac:spMkLst>
            <pc:docMk/>
            <pc:sldMk cId="654534820" sldId="11580"/>
            <ac:spMk id="25" creationId="{996D662A-5A8B-A434-F251-39573EDA7AED}"/>
          </ac:spMkLst>
        </pc:spChg>
        <pc:spChg chg="del mod">
          <ac:chgData name="SIMMANCE, Tim (NHS BEDFORDSHIRE, LUTON AND MILTON KEYNES ICB - M1J4Y)" userId="0a3d0d3f-8238-4246-898e-a99788737d98" providerId="ADAL" clId="{320EA6F0-7C2E-4D08-B1CC-DB9758E193C0}" dt="2023-08-01T08:15:16.921" v="3429" actId="478"/>
          <ac:spMkLst>
            <pc:docMk/>
            <pc:sldMk cId="654534820" sldId="11580"/>
            <ac:spMk id="26" creationId="{47C65C78-9854-20CB-16D8-2E5844840EA6}"/>
          </ac:spMkLst>
        </pc:spChg>
        <pc:spChg chg="mod">
          <ac:chgData name="SIMMANCE, Tim (NHS BEDFORDSHIRE, LUTON AND MILTON KEYNES ICB - M1J4Y)" userId="0a3d0d3f-8238-4246-898e-a99788737d98" providerId="ADAL" clId="{320EA6F0-7C2E-4D08-B1CC-DB9758E193C0}" dt="2023-08-01T08:41:29.833" v="4336" actId="207"/>
          <ac:spMkLst>
            <pc:docMk/>
            <pc:sldMk cId="654534820" sldId="11580"/>
            <ac:spMk id="27" creationId="{10DF3AD8-5ABC-8849-B426-720957C5AB76}"/>
          </ac:spMkLst>
        </pc:spChg>
        <pc:spChg chg="del mod">
          <ac:chgData name="SIMMANCE, Tim (NHS BEDFORDSHIRE, LUTON AND MILTON KEYNES ICB - M1J4Y)" userId="0a3d0d3f-8238-4246-898e-a99788737d98" providerId="ADAL" clId="{320EA6F0-7C2E-4D08-B1CC-DB9758E193C0}" dt="2023-08-01T08:15:19.930" v="3432" actId="478"/>
          <ac:spMkLst>
            <pc:docMk/>
            <pc:sldMk cId="654534820" sldId="11580"/>
            <ac:spMk id="28" creationId="{404B4A75-D13C-4763-DD70-587577068034}"/>
          </ac:spMkLst>
        </pc:spChg>
        <pc:grpChg chg="add del mod">
          <ac:chgData name="SIMMANCE, Tim (NHS BEDFORDSHIRE, LUTON AND MILTON KEYNES ICB - M1J4Y)" userId="0a3d0d3f-8238-4246-898e-a99788737d98" providerId="ADAL" clId="{320EA6F0-7C2E-4D08-B1CC-DB9758E193C0}" dt="2023-07-31T20:44:14.385" v="2998" actId="21"/>
          <ac:grpSpMkLst>
            <pc:docMk/>
            <pc:sldMk cId="654534820" sldId="11580"/>
            <ac:grpSpMk id="2" creationId="{0C8BA214-918D-3D2D-2B3B-F45FC5945A06}"/>
          </ac:grpSpMkLst>
        </pc:grpChg>
        <pc:grpChg chg="add del mod">
          <ac:chgData name="SIMMANCE, Tim (NHS BEDFORDSHIRE, LUTON AND MILTON KEYNES ICB - M1J4Y)" userId="0a3d0d3f-8238-4246-898e-a99788737d98" providerId="ADAL" clId="{320EA6F0-7C2E-4D08-B1CC-DB9758E193C0}" dt="2023-08-01T08:12:06.879" v="3237" actId="478"/>
          <ac:grpSpMkLst>
            <pc:docMk/>
            <pc:sldMk cId="654534820" sldId="11580"/>
            <ac:grpSpMk id="7" creationId="{A4E200E8-A5C2-02B3-ADE8-03B59F84A853}"/>
          </ac:grpSpMkLst>
        </pc:grpChg>
        <pc:picChg chg="del">
          <ac:chgData name="SIMMANCE, Tim (NHS BEDFORDSHIRE, LUTON AND MILTON KEYNES ICB - M1J4Y)" userId="0a3d0d3f-8238-4246-898e-a99788737d98" providerId="ADAL" clId="{320EA6F0-7C2E-4D08-B1CC-DB9758E193C0}" dt="2023-07-31T20:44:17.829" v="2999" actId="478"/>
          <ac:picMkLst>
            <pc:docMk/>
            <pc:sldMk cId="654534820" sldId="11580"/>
            <ac:picMk id="3" creationId="{7C748C7B-8547-5660-0798-AAE0AA7FE903}"/>
          </ac:picMkLst>
        </pc:picChg>
        <pc:picChg chg="mod">
          <ac:chgData name="SIMMANCE, Tim (NHS BEDFORDSHIRE, LUTON AND MILTON KEYNES ICB - M1J4Y)" userId="0a3d0d3f-8238-4246-898e-a99788737d98" providerId="ADAL" clId="{320EA6F0-7C2E-4D08-B1CC-DB9758E193C0}" dt="2023-07-31T20:44:09.907" v="2996" actId="1037"/>
          <ac:picMkLst>
            <pc:docMk/>
            <pc:sldMk cId="654534820" sldId="11580"/>
            <ac:picMk id="4" creationId="{EA6D7BEA-AA44-48D7-0011-5CF9D890A2CC}"/>
          </ac:picMkLst>
        </pc:picChg>
        <pc:picChg chg="mod">
          <ac:chgData name="SIMMANCE, Tim (NHS BEDFORDSHIRE, LUTON AND MILTON KEYNES ICB - M1J4Y)" userId="0a3d0d3f-8238-4246-898e-a99788737d98" providerId="ADAL" clId="{320EA6F0-7C2E-4D08-B1CC-DB9758E193C0}" dt="2023-07-31T20:44:20.001" v="3001"/>
          <ac:picMkLst>
            <pc:docMk/>
            <pc:sldMk cId="654534820" sldId="11580"/>
            <ac:picMk id="8" creationId="{C016D858-308A-768E-AF95-7D5B134A94F8}"/>
          </ac:picMkLst>
        </pc:picChg>
      </pc:sldChg>
      <pc:sldChg chg="addSp delSp modSp add del mod">
        <pc:chgData name="SIMMANCE, Tim (NHS BEDFORDSHIRE, LUTON AND MILTON KEYNES ICB - M1J4Y)" userId="0a3d0d3f-8238-4246-898e-a99788737d98" providerId="ADAL" clId="{320EA6F0-7C2E-4D08-B1CC-DB9758E193C0}" dt="2023-08-01T08:39:01.800" v="4238" actId="47"/>
        <pc:sldMkLst>
          <pc:docMk/>
          <pc:sldMk cId="1868918569" sldId="11581"/>
        </pc:sldMkLst>
        <pc:spChg chg="mod">
          <ac:chgData name="SIMMANCE, Tim (NHS BEDFORDSHIRE, LUTON AND MILTON KEYNES ICB - M1J4Y)" userId="0a3d0d3f-8238-4246-898e-a99788737d98" providerId="ADAL" clId="{320EA6F0-7C2E-4D08-B1CC-DB9758E193C0}" dt="2023-07-31T20:45:55.812" v="3089" actId="207"/>
          <ac:spMkLst>
            <pc:docMk/>
            <pc:sldMk cId="1868918569" sldId="11581"/>
            <ac:spMk id="2" creationId="{594971B1-6AD1-DA83-A7DB-B3A637016197}"/>
          </ac:spMkLst>
        </pc:spChg>
        <pc:spChg chg="del">
          <ac:chgData name="SIMMANCE, Tim (NHS BEDFORDSHIRE, LUTON AND MILTON KEYNES ICB - M1J4Y)" userId="0a3d0d3f-8238-4246-898e-a99788737d98" providerId="ADAL" clId="{320EA6F0-7C2E-4D08-B1CC-DB9758E193C0}" dt="2023-07-31T20:41:50.827" v="2944" actId="478"/>
          <ac:spMkLst>
            <pc:docMk/>
            <pc:sldMk cId="1868918569" sldId="11581"/>
            <ac:spMk id="3" creationId="{645E2FD8-F7B2-996B-650E-12200FFBBA0C}"/>
          </ac:spMkLst>
        </pc:spChg>
        <pc:spChg chg="add mod">
          <ac:chgData name="SIMMANCE, Tim (NHS BEDFORDSHIRE, LUTON AND MILTON KEYNES ICB - M1J4Y)" userId="0a3d0d3f-8238-4246-898e-a99788737d98" providerId="ADAL" clId="{320EA6F0-7C2E-4D08-B1CC-DB9758E193C0}" dt="2023-07-31T20:41:51.096" v="2945"/>
          <ac:spMkLst>
            <pc:docMk/>
            <pc:sldMk cId="1868918569" sldId="11581"/>
            <ac:spMk id="4" creationId="{1C2D1631-1B17-85A7-A520-FF21A48EFF41}"/>
          </ac:spMkLst>
        </pc:spChg>
        <pc:spChg chg="mod">
          <ac:chgData name="SIMMANCE, Tim (NHS BEDFORDSHIRE, LUTON AND MILTON KEYNES ICB - M1J4Y)" userId="0a3d0d3f-8238-4246-898e-a99788737d98" providerId="ADAL" clId="{320EA6F0-7C2E-4D08-B1CC-DB9758E193C0}" dt="2023-07-31T20:47:08.722" v="3122"/>
          <ac:spMkLst>
            <pc:docMk/>
            <pc:sldMk cId="1868918569" sldId="11581"/>
            <ac:spMk id="12" creationId="{EF9228EB-B2C2-2F43-9F43-3FD98748AA69}"/>
          </ac:spMkLst>
        </pc:spChg>
        <pc:graphicFrameChg chg="modGraphic">
          <ac:chgData name="SIMMANCE, Tim (NHS BEDFORDSHIRE, LUTON AND MILTON KEYNES ICB - M1J4Y)" userId="0a3d0d3f-8238-4246-898e-a99788737d98" providerId="ADAL" clId="{320EA6F0-7C2E-4D08-B1CC-DB9758E193C0}" dt="2023-07-31T20:47:14.151" v="3123" actId="6549"/>
          <ac:graphicFrameMkLst>
            <pc:docMk/>
            <pc:sldMk cId="1868918569" sldId="11581"/>
            <ac:graphicFrameMk id="6" creationId="{B2A94C70-E679-E518-593E-F5AFD7641847}"/>
          </ac:graphicFrameMkLst>
        </pc:graphicFrameChg>
        <pc:graphicFrameChg chg="modGraphic">
          <ac:chgData name="SIMMANCE, Tim (NHS BEDFORDSHIRE, LUTON AND MILTON KEYNES ICB - M1J4Y)" userId="0a3d0d3f-8238-4246-898e-a99788737d98" providerId="ADAL" clId="{320EA6F0-7C2E-4D08-B1CC-DB9758E193C0}" dt="2023-07-31T20:47:16.163" v="3124" actId="6549"/>
          <ac:graphicFrameMkLst>
            <pc:docMk/>
            <pc:sldMk cId="1868918569" sldId="11581"/>
            <ac:graphicFrameMk id="9" creationId="{77CD0D4A-0B12-30BF-35AA-EB78AE0E4147}"/>
          </ac:graphicFrameMkLst>
        </pc:graphicFrameChg>
        <pc:graphicFrameChg chg="modGraphic">
          <ac:chgData name="SIMMANCE, Tim (NHS BEDFORDSHIRE, LUTON AND MILTON KEYNES ICB - M1J4Y)" userId="0a3d0d3f-8238-4246-898e-a99788737d98" providerId="ADAL" clId="{320EA6F0-7C2E-4D08-B1CC-DB9758E193C0}" dt="2023-07-31T20:47:17.825" v="3125" actId="6549"/>
          <ac:graphicFrameMkLst>
            <pc:docMk/>
            <pc:sldMk cId="1868918569" sldId="11581"/>
            <ac:graphicFrameMk id="11" creationId="{C22FA3CC-0F9E-2CCD-5D1A-0D767B80C88F}"/>
          </ac:graphicFrameMkLst>
        </pc:graphicFrameChg>
      </pc:sldChg>
      <pc:sldChg chg="addSp delSp modSp add del mod">
        <pc:chgData name="SIMMANCE, Tim (NHS BEDFORDSHIRE, LUTON AND MILTON KEYNES ICB - M1J4Y)" userId="0a3d0d3f-8238-4246-898e-a99788737d98" providerId="ADAL" clId="{320EA6F0-7C2E-4D08-B1CC-DB9758E193C0}" dt="2023-08-01T08:39:04.083" v="4239" actId="47"/>
        <pc:sldMkLst>
          <pc:docMk/>
          <pc:sldMk cId="2280692000" sldId="11582"/>
        </pc:sldMkLst>
        <pc:spChg chg="mod">
          <ac:chgData name="SIMMANCE, Tim (NHS BEDFORDSHIRE, LUTON AND MILTON KEYNES ICB - M1J4Y)" userId="0a3d0d3f-8238-4246-898e-a99788737d98" providerId="ADAL" clId="{320EA6F0-7C2E-4D08-B1CC-DB9758E193C0}" dt="2023-07-31T20:46:04.260" v="3090" actId="207"/>
          <ac:spMkLst>
            <pc:docMk/>
            <pc:sldMk cId="2280692000" sldId="11582"/>
            <ac:spMk id="2" creationId="{594971B1-6AD1-DA83-A7DB-B3A637016197}"/>
          </ac:spMkLst>
        </pc:spChg>
        <pc:spChg chg="del">
          <ac:chgData name="SIMMANCE, Tim (NHS BEDFORDSHIRE, LUTON AND MILTON KEYNES ICB - M1J4Y)" userId="0a3d0d3f-8238-4246-898e-a99788737d98" providerId="ADAL" clId="{320EA6F0-7C2E-4D08-B1CC-DB9758E193C0}" dt="2023-07-31T20:41:54.204" v="2946" actId="478"/>
          <ac:spMkLst>
            <pc:docMk/>
            <pc:sldMk cId="2280692000" sldId="11582"/>
            <ac:spMk id="3" creationId="{1D58EC5F-6124-D232-4448-F5C559D4C9E5}"/>
          </ac:spMkLst>
        </pc:spChg>
        <pc:spChg chg="add mod">
          <ac:chgData name="SIMMANCE, Tim (NHS BEDFORDSHIRE, LUTON AND MILTON KEYNES ICB - M1J4Y)" userId="0a3d0d3f-8238-4246-898e-a99788737d98" providerId="ADAL" clId="{320EA6F0-7C2E-4D08-B1CC-DB9758E193C0}" dt="2023-07-31T20:41:54.388" v="2947"/>
          <ac:spMkLst>
            <pc:docMk/>
            <pc:sldMk cId="2280692000" sldId="11582"/>
            <ac:spMk id="4" creationId="{1DF65B2F-6266-257C-E0FC-13670899B4AF}"/>
          </ac:spMkLst>
        </pc:spChg>
        <pc:spChg chg="mod">
          <ac:chgData name="SIMMANCE, Tim (NHS BEDFORDSHIRE, LUTON AND MILTON KEYNES ICB - M1J4Y)" userId="0a3d0d3f-8238-4246-898e-a99788737d98" providerId="ADAL" clId="{320EA6F0-7C2E-4D08-B1CC-DB9758E193C0}" dt="2023-07-31T20:47:05.668" v="3121"/>
          <ac:spMkLst>
            <pc:docMk/>
            <pc:sldMk cId="2280692000" sldId="11582"/>
            <ac:spMk id="12" creationId="{EF9228EB-B2C2-2F43-9F43-3FD98748AA69}"/>
          </ac:spMkLst>
        </pc:spChg>
        <pc:graphicFrameChg chg="modGraphic">
          <ac:chgData name="SIMMANCE, Tim (NHS BEDFORDSHIRE, LUTON AND MILTON KEYNES ICB - M1J4Y)" userId="0a3d0d3f-8238-4246-898e-a99788737d98" providerId="ADAL" clId="{320EA6F0-7C2E-4D08-B1CC-DB9758E193C0}" dt="2023-07-31T20:47:21.466" v="3126" actId="6549"/>
          <ac:graphicFrameMkLst>
            <pc:docMk/>
            <pc:sldMk cId="2280692000" sldId="11582"/>
            <ac:graphicFrameMk id="6" creationId="{B2A94C70-E679-E518-593E-F5AFD7641847}"/>
          </ac:graphicFrameMkLst>
        </pc:graphicFrameChg>
        <pc:graphicFrameChg chg="modGraphic">
          <ac:chgData name="SIMMANCE, Tim (NHS BEDFORDSHIRE, LUTON AND MILTON KEYNES ICB - M1J4Y)" userId="0a3d0d3f-8238-4246-898e-a99788737d98" providerId="ADAL" clId="{320EA6F0-7C2E-4D08-B1CC-DB9758E193C0}" dt="2023-07-31T20:47:28.886" v="3127" actId="6549"/>
          <ac:graphicFrameMkLst>
            <pc:docMk/>
            <pc:sldMk cId="2280692000" sldId="11582"/>
            <ac:graphicFrameMk id="9" creationId="{77CD0D4A-0B12-30BF-35AA-EB78AE0E4147}"/>
          </ac:graphicFrameMkLst>
        </pc:graphicFrameChg>
        <pc:graphicFrameChg chg="modGraphic">
          <ac:chgData name="SIMMANCE, Tim (NHS BEDFORDSHIRE, LUTON AND MILTON KEYNES ICB - M1J4Y)" userId="0a3d0d3f-8238-4246-898e-a99788737d98" providerId="ADAL" clId="{320EA6F0-7C2E-4D08-B1CC-DB9758E193C0}" dt="2023-07-31T20:47:30.839" v="3128" actId="6549"/>
          <ac:graphicFrameMkLst>
            <pc:docMk/>
            <pc:sldMk cId="2280692000" sldId="11582"/>
            <ac:graphicFrameMk id="11" creationId="{C22FA3CC-0F9E-2CCD-5D1A-0D767B80C88F}"/>
          </ac:graphicFrameMkLst>
        </pc:graphicFrameChg>
        <pc:graphicFrameChg chg="modGraphic">
          <ac:chgData name="SIMMANCE, Tim (NHS BEDFORDSHIRE, LUTON AND MILTON KEYNES ICB - M1J4Y)" userId="0a3d0d3f-8238-4246-898e-a99788737d98" providerId="ADAL" clId="{320EA6F0-7C2E-4D08-B1CC-DB9758E193C0}" dt="2023-07-31T20:48:01.127" v="3134" actId="6549"/>
          <ac:graphicFrameMkLst>
            <pc:docMk/>
            <pc:sldMk cId="2280692000" sldId="11582"/>
            <ac:graphicFrameMk id="14" creationId="{6F556F95-61C8-83A4-3542-7E2613C88DFA}"/>
          </ac:graphicFrameMkLst>
        </pc:graphicFrameChg>
      </pc:sldChg>
      <pc:sldChg chg="addSp delSp modSp add del mod">
        <pc:chgData name="SIMMANCE, Tim (NHS BEDFORDSHIRE, LUTON AND MILTON KEYNES ICB - M1J4Y)" userId="0a3d0d3f-8238-4246-898e-a99788737d98" providerId="ADAL" clId="{320EA6F0-7C2E-4D08-B1CC-DB9758E193C0}" dt="2023-07-31T20:42:34.402" v="2958" actId="47"/>
        <pc:sldMkLst>
          <pc:docMk/>
          <pc:sldMk cId="1914924357" sldId="11583"/>
        </pc:sldMkLst>
        <pc:spChg chg="del">
          <ac:chgData name="SIMMANCE, Tim (NHS BEDFORDSHIRE, LUTON AND MILTON KEYNES ICB - M1J4Y)" userId="0a3d0d3f-8238-4246-898e-a99788737d98" providerId="ADAL" clId="{320EA6F0-7C2E-4D08-B1CC-DB9758E193C0}" dt="2023-07-31T20:41:57.386" v="2948" actId="478"/>
          <ac:spMkLst>
            <pc:docMk/>
            <pc:sldMk cId="1914924357" sldId="11583"/>
            <ac:spMk id="3" creationId="{F8C49FEA-A1CB-478D-9133-69C62E847428}"/>
          </ac:spMkLst>
        </pc:spChg>
        <pc:spChg chg="add mod">
          <ac:chgData name="SIMMANCE, Tim (NHS BEDFORDSHIRE, LUTON AND MILTON KEYNES ICB - M1J4Y)" userId="0a3d0d3f-8238-4246-898e-a99788737d98" providerId="ADAL" clId="{320EA6F0-7C2E-4D08-B1CC-DB9758E193C0}" dt="2023-07-31T20:41:57.588" v="2949"/>
          <ac:spMkLst>
            <pc:docMk/>
            <pc:sldMk cId="1914924357" sldId="11583"/>
            <ac:spMk id="4" creationId="{434CC03B-BDFE-07C8-FD41-5FC82FFFC7FD}"/>
          </ac:spMkLst>
        </pc:spChg>
      </pc:sldChg>
      <pc:sldChg chg="addSp delSp modSp add mod">
        <pc:chgData name="SIMMANCE, Tim (NHS BEDFORDSHIRE, LUTON AND MILTON KEYNES ICB - M1J4Y)" userId="0a3d0d3f-8238-4246-898e-a99788737d98" providerId="ADAL" clId="{320EA6F0-7C2E-4D08-B1CC-DB9758E193C0}" dt="2023-08-04T10:25:44.774" v="10382"/>
        <pc:sldMkLst>
          <pc:docMk/>
          <pc:sldMk cId="3309384575" sldId="11584"/>
        </pc:sldMkLst>
        <pc:spChg chg="del">
          <ac:chgData name="SIMMANCE, Tim (NHS BEDFORDSHIRE, LUTON AND MILTON KEYNES ICB - M1J4Y)" userId="0a3d0d3f-8238-4246-898e-a99788737d98" providerId="ADAL" clId="{320EA6F0-7C2E-4D08-B1CC-DB9758E193C0}" dt="2023-07-31T20:46:41.977" v="3096" actId="478"/>
          <ac:spMkLst>
            <pc:docMk/>
            <pc:sldMk cId="3309384575" sldId="11584"/>
            <ac:spMk id="2" creationId="{594971B1-6AD1-DA83-A7DB-B3A637016197}"/>
          </ac:spMkLst>
        </pc:spChg>
        <pc:spChg chg="add del mod">
          <ac:chgData name="SIMMANCE, Tim (NHS BEDFORDSHIRE, LUTON AND MILTON KEYNES ICB - M1J4Y)" userId="0a3d0d3f-8238-4246-898e-a99788737d98" providerId="ADAL" clId="{320EA6F0-7C2E-4D08-B1CC-DB9758E193C0}" dt="2023-08-04T10:25:44.593" v="10381" actId="478"/>
          <ac:spMkLst>
            <pc:docMk/>
            <pc:sldMk cId="3309384575" sldId="11584"/>
            <ac:spMk id="2" creationId="{970097F0-99BD-8594-C196-99D09B39DEDA}"/>
          </ac:spMkLst>
        </pc:spChg>
        <pc:spChg chg="del">
          <ac:chgData name="SIMMANCE, Tim (NHS BEDFORDSHIRE, LUTON AND MILTON KEYNES ICB - M1J4Y)" userId="0a3d0d3f-8238-4246-898e-a99788737d98" providerId="ADAL" clId="{320EA6F0-7C2E-4D08-B1CC-DB9758E193C0}" dt="2023-07-31T20:42:00.655" v="2950" actId="478"/>
          <ac:spMkLst>
            <pc:docMk/>
            <pc:sldMk cId="3309384575" sldId="11584"/>
            <ac:spMk id="3" creationId="{52FC558A-BDE1-E160-9E04-647BCB4429B5}"/>
          </ac:spMkLst>
        </pc:spChg>
        <pc:spChg chg="add mod">
          <ac:chgData name="SIMMANCE, Tim (NHS BEDFORDSHIRE, LUTON AND MILTON KEYNES ICB - M1J4Y)" userId="0a3d0d3f-8238-4246-898e-a99788737d98" providerId="ADAL" clId="{320EA6F0-7C2E-4D08-B1CC-DB9758E193C0}" dt="2023-08-04T10:25:44.774" v="10382"/>
          <ac:spMkLst>
            <pc:docMk/>
            <pc:sldMk cId="3309384575" sldId="11584"/>
            <ac:spMk id="3" creationId="{A9E28097-B9A7-6221-1CC5-957D066365FD}"/>
          </ac:spMkLst>
        </pc:spChg>
        <pc:spChg chg="add mod">
          <ac:chgData name="SIMMANCE, Tim (NHS BEDFORDSHIRE, LUTON AND MILTON KEYNES ICB - M1J4Y)" userId="0a3d0d3f-8238-4246-898e-a99788737d98" providerId="ADAL" clId="{320EA6F0-7C2E-4D08-B1CC-DB9758E193C0}" dt="2023-07-31T20:42:00.887" v="2951"/>
          <ac:spMkLst>
            <pc:docMk/>
            <pc:sldMk cId="3309384575" sldId="11584"/>
            <ac:spMk id="5" creationId="{23464FC2-7DA9-9C66-A2B3-70349FE8EDA3}"/>
          </ac:spMkLst>
        </pc:spChg>
        <pc:spChg chg="add mod">
          <ac:chgData name="SIMMANCE, Tim (NHS BEDFORDSHIRE, LUTON AND MILTON KEYNES ICB - M1J4Y)" userId="0a3d0d3f-8238-4246-898e-a99788737d98" providerId="ADAL" clId="{320EA6F0-7C2E-4D08-B1CC-DB9758E193C0}" dt="2023-07-31T20:46:42.200" v="3097"/>
          <ac:spMkLst>
            <pc:docMk/>
            <pc:sldMk cId="3309384575" sldId="11584"/>
            <ac:spMk id="6" creationId="{B8B2EC4B-F756-D6CA-E23F-F6E712B4BA47}"/>
          </ac:spMkLst>
        </pc:spChg>
        <pc:spChg chg="mod">
          <ac:chgData name="SIMMANCE, Tim (NHS BEDFORDSHIRE, LUTON AND MILTON KEYNES ICB - M1J4Y)" userId="0a3d0d3f-8238-4246-898e-a99788737d98" providerId="ADAL" clId="{320EA6F0-7C2E-4D08-B1CC-DB9758E193C0}" dt="2023-08-01T15:15:47.072" v="5920" actId="207"/>
          <ac:spMkLst>
            <pc:docMk/>
            <pc:sldMk cId="3309384575" sldId="11584"/>
            <ac:spMk id="12" creationId="{EF9228EB-B2C2-2F43-9F43-3FD98748AA69}"/>
          </ac:spMkLst>
        </pc:spChg>
        <pc:spChg chg="mod">
          <ac:chgData name="SIMMANCE, Tim (NHS BEDFORDSHIRE, LUTON AND MILTON KEYNES ICB - M1J4Y)" userId="0a3d0d3f-8238-4246-898e-a99788737d98" providerId="ADAL" clId="{320EA6F0-7C2E-4D08-B1CC-DB9758E193C0}" dt="2023-08-04T10:22:33.340" v="10174" actId="20577"/>
          <ac:spMkLst>
            <pc:docMk/>
            <pc:sldMk cId="3309384575" sldId="11584"/>
            <ac:spMk id="15" creationId="{B36909AB-BA4E-CB0F-EFDC-4B51DE7E8C7A}"/>
          </ac:spMkLst>
        </pc:spChg>
        <pc:graphicFrameChg chg="mod modGraphic">
          <ac:chgData name="SIMMANCE, Tim (NHS BEDFORDSHIRE, LUTON AND MILTON KEYNES ICB - M1J4Y)" userId="0a3d0d3f-8238-4246-898e-a99788737d98" providerId="ADAL" clId="{320EA6F0-7C2E-4D08-B1CC-DB9758E193C0}" dt="2023-08-04T10:25:06.619" v="10374" actId="207"/>
          <ac:graphicFrameMkLst>
            <pc:docMk/>
            <pc:sldMk cId="3309384575" sldId="11584"/>
            <ac:graphicFrameMk id="4" creationId="{7EF5656F-2BDF-463D-1AF4-6928F125377D}"/>
          </ac:graphicFrameMkLst>
        </pc:graphicFrameChg>
      </pc:sldChg>
      <pc:sldChg chg="addSp delSp modSp add del mod">
        <pc:chgData name="SIMMANCE, Tim (NHS BEDFORDSHIRE, LUTON AND MILTON KEYNES ICB - M1J4Y)" userId="0a3d0d3f-8238-4246-898e-a99788737d98" providerId="ADAL" clId="{320EA6F0-7C2E-4D08-B1CC-DB9758E193C0}" dt="2023-08-01T08:39:09.115" v="4241" actId="47"/>
        <pc:sldMkLst>
          <pc:docMk/>
          <pc:sldMk cId="2268944382" sldId="11585"/>
        </pc:sldMkLst>
        <pc:spChg chg="mod">
          <ac:chgData name="SIMMANCE, Tim (NHS BEDFORDSHIRE, LUTON AND MILTON KEYNES ICB - M1J4Y)" userId="0a3d0d3f-8238-4246-898e-a99788737d98" providerId="ADAL" clId="{320EA6F0-7C2E-4D08-B1CC-DB9758E193C0}" dt="2023-07-31T20:46:36.248" v="3095" actId="207"/>
          <ac:spMkLst>
            <pc:docMk/>
            <pc:sldMk cId="2268944382" sldId="11585"/>
            <ac:spMk id="2" creationId="{594971B1-6AD1-DA83-A7DB-B3A637016197}"/>
          </ac:spMkLst>
        </pc:spChg>
        <pc:spChg chg="del">
          <ac:chgData name="SIMMANCE, Tim (NHS BEDFORDSHIRE, LUTON AND MILTON KEYNES ICB - M1J4Y)" userId="0a3d0d3f-8238-4246-898e-a99788737d98" providerId="ADAL" clId="{320EA6F0-7C2E-4D08-B1CC-DB9758E193C0}" dt="2023-07-31T20:42:04.559" v="2952" actId="478"/>
          <ac:spMkLst>
            <pc:docMk/>
            <pc:sldMk cId="2268944382" sldId="11585"/>
            <ac:spMk id="3" creationId="{52FC558A-BDE1-E160-9E04-647BCB4429B5}"/>
          </ac:spMkLst>
        </pc:spChg>
        <pc:spChg chg="add mod">
          <ac:chgData name="SIMMANCE, Tim (NHS BEDFORDSHIRE, LUTON AND MILTON KEYNES ICB - M1J4Y)" userId="0a3d0d3f-8238-4246-898e-a99788737d98" providerId="ADAL" clId="{320EA6F0-7C2E-4D08-B1CC-DB9758E193C0}" dt="2023-07-31T20:42:04.783" v="2953"/>
          <ac:spMkLst>
            <pc:docMk/>
            <pc:sldMk cId="2268944382" sldId="11585"/>
            <ac:spMk id="5" creationId="{41820063-B6AE-E478-4DE5-6B4121BBC7A9}"/>
          </ac:spMkLst>
        </pc:spChg>
        <pc:graphicFrameChg chg="modGraphic">
          <ac:chgData name="SIMMANCE, Tim (NHS BEDFORDSHIRE, LUTON AND MILTON KEYNES ICB - M1J4Y)" userId="0a3d0d3f-8238-4246-898e-a99788737d98" providerId="ADAL" clId="{320EA6F0-7C2E-4D08-B1CC-DB9758E193C0}" dt="2023-07-31T20:42:11.745" v="2956" actId="6549"/>
          <ac:graphicFrameMkLst>
            <pc:docMk/>
            <pc:sldMk cId="2268944382" sldId="11585"/>
            <ac:graphicFrameMk id="4" creationId="{7EF5656F-2BDF-463D-1AF4-6928F125377D}"/>
          </ac:graphicFrameMkLst>
        </pc:graphicFrameChg>
      </pc:sldChg>
      <pc:sldChg chg="addSp delSp modSp add del mod">
        <pc:chgData name="SIMMANCE, Tim (NHS BEDFORDSHIRE, LUTON AND MILTON KEYNES ICB - M1J4Y)" userId="0a3d0d3f-8238-4246-898e-a99788737d98" providerId="ADAL" clId="{320EA6F0-7C2E-4D08-B1CC-DB9758E193C0}" dt="2023-08-01T08:39:05.122" v="4240" actId="47"/>
        <pc:sldMkLst>
          <pc:docMk/>
          <pc:sldMk cId="4267998435" sldId="11586"/>
        </pc:sldMkLst>
        <pc:spChg chg="mod">
          <ac:chgData name="SIMMANCE, Tim (NHS BEDFORDSHIRE, LUTON AND MILTON KEYNES ICB - M1J4Y)" userId="0a3d0d3f-8238-4246-898e-a99788737d98" providerId="ADAL" clId="{320EA6F0-7C2E-4D08-B1CC-DB9758E193C0}" dt="2023-07-31T20:46:08.448" v="3091" actId="207"/>
          <ac:spMkLst>
            <pc:docMk/>
            <pc:sldMk cId="4267998435" sldId="11586"/>
            <ac:spMk id="2" creationId="{594971B1-6AD1-DA83-A7DB-B3A637016197}"/>
          </ac:spMkLst>
        </pc:spChg>
        <pc:spChg chg="del">
          <ac:chgData name="SIMMANCE, Tim (NHS BEDFORDSHIRE, LUTON AND MILTON KEYNES ICB - M1J4Y)" userId="0a3d0d3f-8238-4246-898e-a99788737d98" providerId="ADAL" clId="{320EA6F0-7C2E-4D08-B1CC-DB9758E193C0}" dt="2023-07-31T20:46:21.038" v="3092" actId="478"/>
          <ac:spMkLst>
            <pc:docMk/>
            <pc:sldMk cId="4267998435" sldId="11586"/>
            <ac:spMk id="3" creationId="{1D58EC5F-6124-D232-4448-F5C559D4C9E5}"/>
          </ac:spMkLst>
        </pc:spChg>
        <pc:spChg chg="add mod">
          <ac:chgData name="SIMMANCE, Tim (NHS BEDFORDSHIRE, LUTON AND MILTON KEYNES ICB - M1J4Y)" userId="0a3d0d3f-8238-4246-898e-a99788737d98" providerId="ADAL" clId="{320EA6F0-7C2E-4D08-B1CC-DB9758E193C0}" dt="2023-07-31T20:46:21.291" v="3093"/>
          <ac:spMkLst>
            <pc:docMk/>
            <pc:sldMk cId="4267998435" sldId="11586"/>
            <ac:spMk id="4" creationId="{2E9752E5-A19F-8BC3-6784-803E64429043}"/>
          </ac:spMkLst>
        </pc:spChg>
        <pc:spChg chg="mod">
          <ac:chgData name="SIMMANCE, Tim (NHS BEDFORDSHIRE, LUTON AND MILTON KEYNES ICB - M1J4Y)" userId="0a3d0d3f-8238-4246-898e-a99788737d98" providerId="ADAL" clId="{320EA6F0-7C2E-4D08-B1CC-DB9758E193C0}" dt="2023-07-31T20:47:00.079" v="3120" actId="5793"/>
          <ac:spMkLst>
            <pc:docMk/>
            <pc:sldMk cId="4267998435" sldId="11586"/>
            <ac:spMk id="12" creationId="{EF9228EB-B2C2-2F43-9F43-3FD98748AA69}"/>
          </ac:spMkLst>
        </pc:spChg>
        <pc:graphicFrameChg chg="modGraphic">
          <ac:chgData name="SIMMANCE, Tim (NHS BEDFORDSHIRE, LUTON AND MILTON KEYNES ICB - M1J4Y)" userId="0a3d0d3f-8238-4246-898e-a99788737d98" providerId="ADAL" clId="{320EA6F0-7C2E-4D08-B1CC-DB9758E193C0}" dt="2023-07-31T20:46:53.538" v="3098" actId="6549"/>
          <ac:graphicFrameMkLst>
            <pc:docMk/>
            <pc:sldMk cId="4267998435" sldId="11586"/>
            <ac:graphicFrameMk id="6" creationId="{B2A94C70-E679-E518-593E-F5AFD7641847}"/>
          </ac:graphicFrameMkLst>
        </pc:graphicFrameChg>
        <pc:graphicFrameChg chg="modGraphic">
          <ac:chgData name="SIMMANCE, Tim (NHS BEDFORDSHIRE, LUTON AND MILTON KEYNES ICB - M1J4Y)" userId="0a3d0d3f-8238-4246-898e-a99788737d98" providerId="ADAL" clId="{320EA6F0-7C2E-4D08-B1CC-DB9758E193C0}" dt="2023-07-31T20:47:36.084" v="3129" actId="6549"/>
          <ac:graphicFrameMkLst>
            <pc:docMk/>
            <pc:sldMk cId="4267998435" sldId="11586"/>
            <ac:graphicFrameMk id="9" creationId="{77CD0D4A-0B12-30BF-35AA-EB78AE0E4147}"/>
          </ac:graphicFrameMkLst>
        </pc:graphicFrameChg>
        <pc:graphicFrameChg chg="modGraphic">
          <ac:chgData name="SIMMANCE, Tim (NHS BEDFORDSHIRE, LUTON AND MILTON KEYNES ICB - M1J4Y)" userId="0a3d0d3f-8238-4246-898e-a99788737d98" providerId="ADAL" clId="{320EA6F0-7C2E-4D08-B1CC-DB9758E193C0}" dt="2023-07-31T20:47:38.128" v="3130" actId="6549"/>
          <ac:graphicFrameMkLst>
            <pc:docMk/>
            <pc:sldMk cId="4267998435" sldId="11586"/>
            <ac:graphicFrameMk id="11" creationId="{C22FA3CC-0F9E-2CCD-5D1A-0D767B80C88F}"/>
          </ac:graphicFrameMkLst>
        </pc:graphicFrameChg>
        <pc:graphicFrameChg chg="modGraphic">
          <ac:chgData name="SIMMANCE, Tim (NHS BEDFORDSHIRE, LUTON AND MILTON KEYNES ICB - M1J4Y)" userId="0a3d0d3f-8238-4246-898e-a99788737d98" providerId="ADAL" clId="{320EA6F0-7C2E-4D08-B1CC-DB9758E193C0}" dt="2023-07-31T20:47:47.386" v="3133" actId="6549"/>
          <ac:graphicFrameMkLst>
            <pc:docMk/>
            <pc:sldMk cId="4267998435" sldId="11586"/>
            <ac:graphicFrameMk id="14" creationId="{6F556F95-61C8-83A4-3542-7E2613C88DFA}"/>
          </ac:graphicFrameMkLst>
        </pc:graphicFrameChg>
      </pc:sldChg>
      <pc:sldChg chg="addSp modSp add mod">
        <pc:chgData name="SIMMANCE, Tim (NHS BEDFORDSHIRE, LUTON AND MILTON KEYNES ICB - M1J4Y)" userId="0a3d0d3f-8238-4246-898e-a99788737d98" providerId="ADAL" clId="{320EA6F0-7C2E-4D08-B1CC-DB9758E193C0}" dt="2023-08-04T08:12:31.381" v="9114" actId="1076"/>
        <pc:sldMkLst>
          <pc:docMk/>
          <pc:sldMk cId="2264831517" sldId="11587"/>
        </pc:sldMkLst>
        <pc:spChg chg="add mod">
          <ac:chgData name="SIMMANCE, Tim (NHS BEDFORDSHIRE, LUTON AND MILTON KEYNES ICB - M1J4Y)" userId="0a3d0d3f-8238-4246-898e-a99788737d98" providerId="ADAL" clId="{320EA6F0-7C2E-4D08-B1CC-DB9758E193C0}" dt="2023-08-04T08:12:31.381" v="9114" actId="1076"/>
          <ac:spMkLst>
            <pc:docMk/>
            <pc:sldMk cId="2264831517" sldId="11587"/>
            <ac:spMk id="3" creationId="{DF719594-A7D6-72BD-DB9F-E5891DD3AB51}"/>
          </ac:spMkLst>
        </pc:spChg>
        <pc:spChg chg="mod">
          <ac:chgData name="SIMMANCE, Tim (NHS BEDFORDSHIRE, LUTON AND MILTON KEYNES ICB - M1J4Y)" userId="0a3d0d3f-8238-4246-898e-a99788737d98" providerId="ADAL" clId="{320EA6F0-7C2E-4D08-B1CC-DB9758E193C0}" dt="2023-08-04T08:07:47.395" v="8769" actId="20577"/>
          <ac:spMkLst>
            <pc:docMk/>
            <pc:sldMk cId="2264831517" sldId="11587"/>
            <ac:spMk id="4" creationId="{52AA59FF-A719-40EE-3E28-886CB4FC5004}"/>
          </ac:spMkLst>
        </pc:spChg>
        <pc:spChg chg="mod">
          <ac:chgData name="SIMMANCE, Tim (NHS BEDFORDSHIRE, LUTON AND MILTON KEYNES ICB - M1J4Y)" userId="0a3d0d3f-8238-4246-898e-a99788737d98" providerId="ADAL" clId="{320EA6F0-7C2E-4D08-B1CC-DB9758E193C0}" dt="2023-07-31T20:49:12.808" v="3164" actId="20577"/>
          <ac:spMkLst>
            <pc:docMk/>
            <pc:sldMk cId="2264831517" sldId="11587"/>
            <ac:spMk id="5" creationId="{895C7FFD-D727-02CF-5CCB-F08924F1EC02}"/>
          </ac:spMkLst>
        </pc:spChg>
      </pc:sldChg>
      <pc:sldChg chg="modSp add del mod">
        <pc:chgData name="SIMMANCE, Tim (NHS BEDFORDSHIRE, LUTON AND MILTON KEYNES ICB - M1J4Y)" userId="0a3d0d3f-8238-4246-898e-a99788737d98" providerId="ADAL" clId="{320EA6F0-7C2E-4D08-B1CC-DB9758E193C0}" dt="2023-07-31T20:52:31.737" v="3218" actId="47"/>
        <pc:sldMkLst>
          <pc:docMk/>
          <pc:sldMk cId="2805748560" sldId="11588"/>
        </pc:sldMkLst>
        <pc:spChg chg="mod">
          <ac:chgData name="SIMMANCE, Tim (NHS BEDFORDSHIRE, LUTON AND MILTON KEYNES ICB - M1J4Y)" userId="0a3d0d3f-8238-4246-898e-a99788737d98" providerId="ADAL" clId="{320EA6F0-7C2E-4D08-B1CC-DB9758E193C0}" dt="2023-07-31T20:49:53.776" v="3215" actId="20577"/>
          <ac:spMkLst>
            <pc:docMk/>
            <pc:sldMk cId="2805748560" sldId="11588"/>
            <ac:spMk id="4" creationId="{52AA59FF-A719-40EE-3E28-886CB4FC5004}"/>
          </ac:spMkLst>
        </pc:spChg>
      </pc:sldChg>
      <pc:sldChg chg="new del">
        <pc:chgData name="SIMMANCE, Tim (NHS BEDFORDSHIRE, LUTON AND MILTON KEYNES ICB - M1J4Y)" userId="0a3d0d3f-8238-4246-898e-a99788737d98" providerId="ADAL" clId="{320EA6F0-7C2E-4D08-B1CC-DB9758E193C0}" dt="2023-08-01T08:12:03.296" v="3235" actId="47"/>
        <pc:sldMkLst>
          <pc:docMk/>
          <pc:sldMk cId="4165256995" sldId="11588"/>
        </pc:sldMkLst>
      </pc:sldChg>
      <pc:sldChg chg="addSp delSp modSp add mod">
        <pc:chgData name="SIMMANCE, Tim (NHS BEDFORDSHIRE, LUTON AND MILTON KEYNES ICB - M1J4Y)" userId="0a3d0d3f-8238-4246-898e-a99788737d98" providerId="ADAL" clId="{320EA6F0-7C2E-4D08-B1CC-DB9758E193C0}" dt="2023-08-04T08:21:30.652" v="9830" actId="465"/>
        <pc:sldMkLst>
          <pc:docMk/>
          <pc:sldMk cId="2241559131" sldId="11589"/>
        </pc:sldMkLst>
        <pc:spChg chg="add mod">
          <ac:chgData name="SIMMANCE, Tim (NHS BEDFORDSHIRE, LUTON AND MILTON KEYNES ICB - M1J4Y)" userId="0a3d0d3f-8238-4246-898e-a99788737d98" providerId="ADAL" clId="{320EA6F0-7C2E-4D08-B1CC-DB9758E193C0}" dt="2023-08-04T08:21:22.377" v="9829" actId="1076"/>
          <ac:spMkLst>
            <pc:docMk/>
            <pc:sldMk cId="2241559131" sldId="11589"/>
            <ac:spMk id="2" creationId="{2863DA38-AB09-96DB-38A6-9815603DF260}"/>
          </ac:spMkLst>
        </pc:spChg>
        <pc:spChg chg="add mod">
          <ac:chgData name="SIMMANCE, Tim (NHS BEDFORDSHIRE, LUTON AND MILTON KEYNES ICB - M1J4Y)" userId="0a3d0d3f-8238-4246-898e-a99788737d98" providerId="ADAL" clId="{320EA6F0-7C2E-4D08-B1CC-DB9758E193C0}" dt="2023-08-01T08:43:11.411" v="4404" actId="14100"/>
          <ac:spMkLst>
            <pc:docMk/>
            <pc:sldMk cId="2241559131" sldId="11589"/>
            <ac:spMk id="3" creationId="{11A070AE-F636-C7CF-4612-C899B9E05DC9}"/>
          </ac:spMkLst>
        </pc:spChg>
        <pc:spChg chg="add mod">
          <ac:chgData name="SIMMANCE, Tim (NHS BEDFORDSHIRE, LUTON AND MILTON KEYNES ICB - M1J4Y)" userId="0a3d0d3f-8238-4246-898e-a99788737d98" providerId="ADAL" clId="{320EA6F0-7C2E-4D08-B1CC-DB9758E193C0}" dt="2023-08-04T08:21:30.652" v="9830" actId="465"/>
          <ac:spMkLst>
            <pc:docMk/>
            <pc:sldMk cId="2241559131" sldId="11589"/>
            <ac:spMk id="4" creationId="{D1451574-BEF4-195C-EA2D-559DCCDF5E87}"/>
          </ac:spMkLst>
        </pc:spChg>
        <pc:spChg chg="add mod">
          <ac:chgData name="SIMMANCE, Tim (NHS BEDFORDSHIRE, LUTON AND MILTON KEYNES ICB - M1J4Y)" userId="0a3d0d3f-8238-4246-898e-a99788737d98" providerId="ADAL" clId="{320EA6F0-7C2E-4D08-B1CC-DB9758E193C0}" dt="2023-08-04T08:21:30.652" v="9830" actId="465"/>
          <ac:spMkLst>
            <pc:docMk/>
            <pc:sldMk cId="2241559131" sldId="11589"/>
            <ac:spMk id="5" creationId="{2065491C-72F1-1AB6-51A8-4636227E2EE0}"/>
          </ac:spMkLst>
        </pc:spChg>
        <pc:spChg chg="add mod">
          <ac:chgData name="SIMMANCE, Tim (NHS BEDFORDSHIRE, LUTON AND MILTON KEYNES ICB - M1J4Y)" userId="0a3d0d3f-8238-4246-898e-a99788737d98" providerId="ADAL" clId="{320EA6F0-7C2E-4D08-B1CC-DB9758E193C0}" dt="2023-08-04T08:21:30.652" v="9830" actId="465"/>
          <ac:spMkLst>
            <pc:docMk/>
            <pc:sldMk cId="2241559131" sldId="11589"/>
            <ac:spMk id="6" creationId="{10F4DDF4-E114-8D02-6467-5B0340EA6C51}"/>
          </ac:spMkLst>
        </pc:spChg>
        <pc:spChg chg="add mod">
          <ac:chgData name="SIMMANCE, Tim (NHS BEDFORDSHIRE, LUTON AND MILTON KEYNES ICB - M1J4Y)" userId="0a3d0d3f-8238-4246-898e-a99788737d98" providerId="ADAL" clId="{320EA6F0-7C2E-4D08-B1CC-DB9758E193C0}" dt="2023-08-04T08:21:11.494" v="9809" actId="1076"/>
          <ac:spMkLst>
            <pc:docMk/>
            <pc:sldMk cId="2241559131" sldId="11589"/>
            <ac:spMk id="7" creationId="{B5F56A69-7195-759A-95F7-50CFEE7AEAB9}"/>
          </ac:spMkLst>
        </pc:spChg>
        <pc:spChg chg="add mod">
          <ac:chgData name="SIMMANCE, Tim (NHS BEDFORDSHIRE, LUTON AND MILTON KEYNES ICB - M1J4Y)" userId="0a3d0d3f-8238-4246-898e-a99788737d98" providerId="ADAL" clId="{320EA6F0-7C2E-4D08-B1CC-DB9758E193C0}" dt="2023-08-04T08:21:30.652" v="9830" actId="465"/>
          <ac:spMkLst>
            <pc:docMk/>
            <pc:sldMk cId="2241559131" sldId="11589"/>
            <ac:spMk id="10" creationId="{BDD58726-965B-FEEB-1433-9C36D6A23FE5}"/>
          </ac:spMkLst>
        </pc:spChg>
        <pc:spChg chg="add mod">
          <ac:chgData name="SIMMANCE, Tim (NHS BEDFORDSHIRE, LUTON AND MILTON KEYNES ICB - M1J4Y)" userId="0a3d0d3f-8238-4246-898e-a99788737d98" providerId="ADAL" clId="{320EA6F0-7C2E-4D08-B1CC-DB9758E193C0}" dt="2023-08-04T08:21:16.827" v="9828" actId="1035"/>
          <ac:spMkLst>
            <pc:docMk/>
            <pc:sldMk cId="2241559131" sldId="11589"/>
            <ac:spMk id="11" creationId="{ED097247-7F15-C030-2C85-E3FABAA4B91F}"/>
          </ac:spMkLst>
        </pc:spChg>
        <pc:spChg chg="mod">
          <ac:chgData name="SIMMANCE, Tim (NHS BEDFORDSHIRE, LUTON AND MILTON KEYNES ICB - M1J4Y)" userId="0a3d0d3f-8238-4246-898e-a99788737d98" providerId="ADAL" clId="{320EA6F0-7C2E-4D08-B1CC-DB9758E193C0}" dt="2023-08-01T08:44:44.768" v="4432" actId="14100"/>
          <ac:spMkLst>
            <pc:docMk/>
            <pc:sldMk cId="2241559131" sldId="11589"/>
            <ac:spMk id="12" creationId="{EF9228EB-B2C2-2F43-9F43-3FD98748AA69}"/>
          </ac:spMkLst>
        </pc:spChg>
        <pc:spChg chg="add mod">
          <ac:chgData name="SIMMANCE, Tim (NHS BEDFORDSHIRE, LUTON AND MILTON KEYNES ICB - M1J4Y)" userId="0a3d0d3f-8238-4246-898e-a99788737d98" providerId="ADAL" clId="{320EA6F0-7C2E-4D08-B1CC-DB9758E193C0}" dt="2023-08-01T08:53:07.593" v="4622" actId="553"/>
          <ac:spMkLst>
            <pc:docMk/>
            <pc:sldMk cId="2241559131" sldId="11589"/>
            <ac:spMk id="13" creationId="{7B5C5999-4C37-F07E-70A4-F4A3CA2B2FD5}"/>
          </ac:spMkLst>
        </pc:spChg>
        <pc:spChg chg="add mod">
          <ac:chgData name="SIMMANCE, Tim (NHS BEDFORDSHIRE, LUTON AND MILTON KEYNES ICB - M1J4Y)" userId="0a3d0d3f-8238-4246-898e-a99788737d98" providerId="ADAL" clId="{320EA6F0-7C2E-4D08-B1CC-DB9758E193C0}" dt="2023-08-01T08:53:07.593" v="4622" actId="553"/>
          <ac:spMkLst>
            <pc:docMk/>
            <pc:sldMk cId="2241559131" sldId="11589"/>
            <ac:spMk id="14" creationId="{8B3109E1-A070-F6C3-4D85-116D3376E500}"/>
          </ac:spMkLst>
        </pc:spChg>
        <pc:spChg chg="add mod">
          <ac:chgData name="SIMMANCE, Tim (NHS BEDFORDSHIRE, LUTON AND MILTON KEYNES ICB - M1J4Y)" userId="0a3d0d3f-8238-4246-898e-a99788737d98" providerId="ADAL" clId="{320EA6F0-7C2E-4D08-B1CC-DB9758E193C0}" dt="2023-08-01T08:53:03.415" v="4621" actId="553"/>
          <ac:spMkLst>
            <pc:docMk/>
            <pc:sldMk cId="2241559131" sldId="11589"/>
            <ac:spMk id="15" creationId="{2B4DDC78-2C04-874D-4AA0-4D775A99B221}"/>
          </ac:spMkLst>
        </pc:spChg>
        <pc:spChg chg="add del mod">
          <ac:chgData name="SIMMANCE, Tim (NHS BEDFORDSHIRE, LUTON AND MILTON KEYNES ICB - M1J4Y)" userId="0a3d0d3f-8238-4246-898e-a99788737d98" providerId="ADAL" clId="{320EA6F0-7C2E-4D08-B1CC-DB9758E193C0}" dt="2023-08-01T08:18:36.281" v="3793" actId="478"/>
          <ac:spMkLst>
            <pc:docMk/>
            <pc:sldMk cId="2241559131" sldId="11589"/>
            <ac:spMk id="17" creationId="{28A6FCA3-D36A-405C-445C-3A1D6CBD67D0}"/>
          </ac:spMkLst>
        </pc:spChg>
        <pc:spChg chg="add mod">
          <ac:chgData name="SIMMANCE, Tim (NHS BEDFORDSHIRE, LUTON AND MILTON KEYNES ICB - M1J4Y)" userId="0a3d0d3f-8238-4246-898e-a99788737d98" providerId="ADAL" clId="{320EA6F0-7C2E-4D08-B1CC-DB9758E193C0}" dt="2023-08-01T08:53:03.415" v="4621" actId="553"/>
          <ac:spMkLst>
            <pc:docMk/>
            <pc:sldMk cId="2241559131" sldId="11589"/>
            <ac:spMk id="18" creationId="{344A773D-C81F-5A39-A38B-DEA491B29C39}"/>
          </ac:spMkLst>
        </pc:spChg>
        <pc:spChg chg="add mod">
          <ac:chgData name="SIMMANCE, Tim (NHS BEDFORDSHIRE, LUTON AND MILTON KEYNES ICB - M1J4Y)" userId="0a3d0d3f-8238-4246-898e-a99788737d98" providerId="ADAL" clId="{320EA6F0-7C2E-4D08-B1CC-DB9758E193C0}" dt="2023-08-01T08:53:03.415" v="4621" actId="553"/>
          <ac:spMkLst>
            <pc:docMk/>
            <pc:sldMk cId="2241559131" sldId="11589"/>
            <ac:spMk id="19" creationId="{E4EDE255-0263-CD1C-B17A-B59CEF52DDAE}"/>
          </ac:spMkLst>
        </pc:spChg>
        <pc:spChg chg="add del mod">
          <ac:chgData name="SIMMANCE, Tim (NHS BEDFORDSHIRE, LUTON AND MILTON KEYNES ICB - M1J4Y)" userId="0a3d0d3f-8238-4246-898e-a99788737d98" providerId="ADAL" clId="{320EA6F0-7C2E-4D08-B1CC-DB9758E193C0}" dt="2023-08-01T08:20:01.913" v="4020" actId="478"/>
          <ac:spMkLst>
            <pc:docMk/>
            <pc:sldMk cId="2241559131" sldId="11589"/>
            <ac:spMk id="20" creationId="{0CA7C3C0-4BF5-3282-BC36-2463F0456309}"/>
          </ac:spMkLst>
        </pc:spChg>
        <pc:spChg chg="del">
          <ac:chgData name="SIMMANCE, Tim (NHS BEDFORDSHIRE, LUTON AND MILTON KEYNES ICB - M1J4Y)" userId="0a3d0d3f-8238-4246-898e-a99788737d98" providerId="ADAL" clId="{320EA6F0-7C2E-4D08-B1CC-DB9758E193C0}" dt="2023-08-01T08:12:34.411" v="3279" actId="478"/>
          <ac:spMkLst>
            <pc:docMk/>
            <pc:sldMk cId="2241559131" sldId="11589"/>
            <ac:spMk id="21" creationId="{0FD4E29E-7449-6337-3562-3926BA49E9A1}"/>
          </ac:spMkLst>
        </pc:spChg>
        <pc:spChg chg="del mod">
          <ac:chgData name="SIMMANCE, Tim (NHS BEDFORDSHIRE, LUTON AND MILTON KEYNES ICB - M1J4Y)" userId="0a3d0d3f-8238-4246-898e-a99788737d98" providerId="ADAL" clId="{320EA6F0-7C2E-4D08-B1CC-DB9758E193C0}" dt="2023-08-01T08:12:37.234" v="3282" actId="478"/>
          <ac:spMkLst>
            <pc:docMk/>
            <pc:sldMk cId="2241559131" sldId="11589"/>
            <ac:spMk id="23" creationId="{3CFC58F5-C174-B1AB-4D97-35817BBBFC0D}"/>
          </ac:spMkLst>
        </pc:spChg>
        <pc:spChg chg="del">
          <ac:chgData name="SIMMANCE, Tim (NHS BEDFORDSHIRE, LUTON AND MILTON KEYNES ICB - M1J4Y)" userId="0a3d0d3f-8238-4246-898e-a99788737d98" providerId="ADAL" clId="{320EA6F0-7C2E-4D08-B1CC-DB9758E193C0}" dt="2023-08-01T08:12:38.178" v="3283" actId="478"/>
          <ac:spMkLst>
            <pc:docMk/>
            <pc:sldMk cId="2241559131" sldId="11589"/>
            <ac:spMk id="25" creationId="{996D662A-5A8B-A434-F251-39573EDA7AED}"/>
          </ac:spMkLst>
        </pc:spChg>
        <pc:spChg chg="del">
          <ac:chgData name="SIMMANCE, Tim (NHS BEDFORDSHIRE, LUTON AND MILTON KEYNES ICB - M1J4Y)" userId="0a3d0d3f-8238-4246-898e-a99788737d98" providerId="ADAL" clId="{320EA6F0-7C2E-4D08-B1CC-DB9758E193C0}" dt="2023-08-01T08:12:33.659" v="3278" actId="478"/>
          <ac:spMkLst>
            <pc:docMk/>
            <pc:sldMk cId="2241559131" sldId="11589"/>
            <ac:spMk id="26" creationId="{47C65C78-9854-20CB-16D8-2E5844840EA6}"/>
          </ac:spMkLst>
        </pc:spChg>
        <pc:spChg chg="del">
          <ac:chgData name="SIMMANCE, Tim (NHS BEDFORDSHIRE, LUTON AND MILTON KEYNES ICB - M1J4Y)" userId="0a3d0d3f-8238-4246-898e-a99788737d98" providerId="ADAL" clId="{320EA6F0-7C2E-4D08-B1CC-DB9758E193C0}" dt="2023-08-01T08:12:35.667" v="3280" actId="478"/>
          <ac:spMkLst>
            <pc:docMk/>
            <pc:sldMk cId="2241559131" sldId="11589"/>
            <ac:spMk id="27" creationId="{10DF3AD8-5ABC-8849-B426-720957C5AB76}"/>
          </ac:spMkLst>
        </pc:spChg>
        <pc:spChg chg="del">
          <ac:chgData name="SIMMANCE, Tim (NHS BEDFORDSHIRE, LUTON AND MILTON KEYNES ICB - M1J4Y)" userId="0a3d0d3f-8238-4246-898e-a99788737d98" providerId="ADAL" clId="{320EA6F0-7C2E-4D08-B1CC-DB9758E193C0}" dt="2023-08-01T08:12:39.038" v="3284" actId="478"/>
          <ac:spMkLst>
            <pc:docMk/>
            <pc:sldMk cId="2241559131" sldId="11589"/>
            <ac:spMk id="28" creationId="{404B4A75-D13C-4763-DD70-587577068034}"/>
          </ac:spMkLst>
        </pc:spChg>
        <pc:spChg chg="del">
          <ac:chgData name="SIMMANCE, Tim (NHS BEDFORDSHIRE, LUTON AND MILTON KEYNES ICB - M1J4Y)" userId="0a3d0d3f-8238-4246-898e-a99788737d98" providerId="ADAL" clId="{320EA6F0-7C2E-4D08-B1CC-DB9758E193C0}" dt="2023-08-01T08:38:30.373" v="4234" actId="478"/>
          <ac:spMkLst>
            <pc:docMk/>
            <pc:sldMk cId="2241559131" sldId="11589"/>
            <ac:spMk id="29" creationId="{B9CD6F21-3C6A-2B2A-B9A5-1745ECA7A417}"/>
          </ac:spMkLst>
        </pc:spChg>
        <pc:spChg chg="add del">
          <ac:chgData name="SIMMANCE, Tim (NHS BEDFORDSHIRE, LUTON AND MILTON KEYNES ICB - M1J4Y)" userId="0a3d0d3f-8238-4246-898e-a99788737d98" providerId="ADAL" clId="{320EA6F0-7C2E-4D08-B1CC-DB9758E193C0}" dt="2023-08-01T08:20:21.035" v="4025" actId="22"/>
          <ac:spMkLst>
            <pc:docMk/>
            <pc:sldMk cId="2241559131" sldId="11589"/>
            <ac:spMk id="30" creationId="{F78D9439-F25D-FA82-6015-2F660C622FAA}"/>
          </ac:spMkLst>
        </pc:spChg>
        <pc:spChg chg="add del">
          <ac:chgData name="SIMMANCE, Tim (NHS BEDFORDSHIRE, LUTON AND MILTON KEYNES ICB - M1J4Y)" userId="0a3d0d3f-8238-4246-898e-a99788737d98" providerId="ADAL" clId="{320EA6F0-7C2E-4D08-B1CC-DB9758E193C0}" dt="2023-08-01T08:20:33.387" v="4027" actId="22"/>
          <ac:spMkLst>
            <pc:docMk/>
            <pc:sldMk cId="2241559131" sldId="11589"/>
            <ac:spMk id="32" creationId="{0AC86B89-7E93-2988-C905-51F0707FA949}"/>
          </ac:spMkLst>
        </pc:spChg>
        <pc:spChg chg="add mod">
          <ac:chgData name="SIMMANCE, Tim (NHS BEDFORDSHIRE, LUTON AND MILTON KEYNES ICB - M1J4Y)" userId="0a3d0d3f-8238-4246-898e-a99788737d98" providerId="ADAL" clId="{320EA6F0-7C2E-4D08-B1CC-DB9758E193C0}" dt="2023-08-01T08:53:07.593" v="4622" actId="553"/>
          <ac:spMkLst>
            <pc:docMk/>
            <pc:sldMk cId="2241559131" sldId="11589"/>
            <ac:spMk id="34" creationId="{6D59C1B3-A5EC-67B9-F272-AF7046FB8E1F}"/>
          </ac:spMkLst>
        </pc:spChg>
        <pc:spChg chg="add del">
          <ac:chgData name="SIMMANCE, Tim (NHS BEDFORDSHIRE, LUTON AND MILTON KEYNES ICB - M1J4Y)" userId="0a3d0d3f-8238-4246-898e-a99788737d98" providerId="ADAL" clId="{320EA6F0-7C2E-4D08-B1CC-DB9758E193C0}" dt="2023-08-01T08:20:46.616" v="4034" actId="22"/>
          <ac:spMkLst>
            <pc:docMk/>
            <pc:sldMk cId="2241559131" sldId="11589"/>
            <ac:spMk id="36" creationId="{FB8F6394-4D9D-BA4B-25A1-6F78F7FEA8CE}"/>
          </ac:spMkLst>
        </pc:spChg>
        <pc:spChg chg="add mod">
          <ac:chgData name="SIMMANCE, Tim (NHS BEDFORDSHIRE, LUTON AND MILTON KEYNES ICB - M1J4Y)" userId="0a3d0d3f-8238-4246-898e-a99788737d98" providerId="ADAL" clId="{320EA6F0-7C2E-4D08-B1CC-DB9758E193C0}" dt="2023-08-01T08:53:07.593" v="4622" actId="553"/>
          <ac:spMkLst>
            <pc:docMk/>
            <pc:sldMk cId="2241559131" sldId="11589"/>
            <ac:spMk id="38" creationId="{ED364FFE-CBA0-EEB7-12A7-53547369067B}"/>
          </ac:spMkLst>
        </pc:spChg>
        <pc:spChg chg="add mod">
          <ac:chgData name="SIMMANCE, Tim (NHS BEDFORDSHIRE, LUTON AND MILTON KEYNES ICB - M1J4Y)" userId="0a3d0d3f-8238-4246-898e-a99788737d98" providerId="ADAL" clId="{320EA6F0-7C2E-4D08-B1CC-DB9758E193C0}" dt="2023-08-01T08:53:07.593" v="4622" actId="553"/>
          <ac:spMkLst>
            <pc:docMk/>
            <pc:sldMk cId="2241559131" sldId="11589"/>
            <ac:spMk id="40" creationId="{50450835-D369-59BF-5D57-5C5FC13EED23}"/>
          </ac:spMkLst>
        </pc:spChg>
        <pc:spChg chg="add mod">
          <ac:chgData name="SIMMANCE, Tim (NHS BEDFORDSHIRE, LUTON AND MILTON KEYNES ICB - M1J4Y)" userId="0a3d0d3f-8238-4246-898e-a99788737d98" providerId="ADAL" clId="{320EA6F0-7C2E-4D08-B1CC-DB9758E193C0}" dt="2023-08-01T08:52:16.340" v="4601" actId="552"/>
          <ac:spMkLst>
            <pc:docMk/>
            <pc:sldMk cId="2241559131" sldId="11589"/>
            <ac:spMk id="42" creationId="{34EF5F6D-B5DC-4A08-7091-0914AD65D68E}"/>
          </ac:spMkLst>
        </pc:spChg>
        <pc:spChg chg="add mod">
          <ac:chgData name="SIMMANCE, Tim (NHS BEDFORDSHIRE, LUTON AND MILTON KEYNES ICB - M1J4Y)" userId="0a3d0d3f-8238-4246-898e-a99788737d98" providerId="ADAL" clId="{320EA6F0-7C2E-4D08-B1CC-DB9758E193C0}" dt="2023-08-01T08:53:03.415" v="4621" actId="553"/>
          <ac:spMkLst>
            <pc:docMk/>
            <pc:sldMk cId="2241559131" sldId="11589"/>
            <ac:spMk id="44" creationId="{7A4791E0-2EE8-46EE-ECBB-271DD6E7B0CF}"/>
          </ac:spMkLst>
        </pc:spChg>
        <pc:spChg chg="add mod">
          <ac:chgData name="SIMMANCE, Tim (NHS BEDFORDSHIRE, LUTON AND MILTON KEYNES ICB - M1J4Y)" userId="0a3d0d3f-8238-4246-898e-a99788737d98" providerId="ADAL" clId="{320EA6F0-7C2E-4D08-B1CC-DB9758E193C0}" dt="2023-08-01T08:53:03.415" v="4621" actId="553"/>
          <ac:spMkLst>
            <pc:docMk/>
            <pc:sldMk cId="2241559131" sldId="11589"/>
            <ac:spMk id="46" creationId="{6DEED95A-A44D-E0BA-CEFA-D93097473605}"/>
          </ac:spMkLst>
        </pc:spChg>
        <pc:spChg chg="add mod">
          <ac:chgData name="SIMMANCE, Tim (NHS BEDFORDSHIRE, LUTON AND MILTON KEYNES ICB - M1J4Y)" userId="0a3d0d3f-8238-4246-898e-a99788737d98" providerId="ADAL" clId="{320EA6F0-7C2E-4D08-B1CC-DB9758E193C0}" dt="2023-08-01T08:52:45.149" v="4608" actId="554"/>
          <ac:spMkLst>
            <pc:docMk/>
            <pc:sldMk cId="2241559131" sldId="11589"/>
            <ac:spMk id="48" creationId="{E20C4F2C-3496-715C-DCC7-F36BFA11AFAC}"/>
          </ac:spMkLst>
        </pc:spChg>
        <pc:spChg chg="add mod">
          <ac:chgData name="SIMMANCE, Tim (NHS BEDFORDSHIRE, LUTON AND MILTON KEYNES ICB - M1J4Y)" userId="0a3d0d3f-8238-4246-898e-a99788737d98" providerId="ADAL" clId="{320EA6F0-7C2E-4D08-B1CC-DB9758E193C0}" dt="2023-08-01T08:52:51.164" v="4617" actId="1037"/>
          <ac:spMkLst>
            <pc:docMk/>
            <pc:sldMk cId="2241559131" sldId="11589"/>
            <ac:spMk id="50" creationId="{9829C6A3-89AF-25E0-973C-9A8080642840}"/>
          </ac:spMkLst>
        </pc:spChg>
        <pc:spChg chg="add mod">
          <ac:chgData name="SIMMANCE, Tim (NHS BEDFORDSHIRE, LUTON AND MILTON KEYNES ICB - M1J4Y)" userId="0a3d0d3f-8238-4246-898e-a99788737d98" providerId="ADAL" clId="{320EA6F0-7C2E-4D08-B1CC-DB9758E193C0}" dt="2023-08-01T08:52:51.164" v="4617" actId="1037"/>
          <ac:spMkLst>
            <pc:docMk/>
            <pc:sldMk cId="2241559131" sldId="11589"/>
            <ac:spMk id="52" creationId="{CEF452DD-12C4-ACA3-CD8A-22B09F0C865C}"/>
          </ac:spMkLst>
        </pc:spChg>
        <pc:spChg chg="add mod">
          <ac:chgData name="SIMMANCE, Tim (NHS BEDFORDSHIRE, LUTON AND MILTON KEYNES ICB - M1J4Y)" userId="0a3d0d3f-8238-4246-898e-a99788737d98" providerId="ADAL" clId="{320EA6F0-7C2E-4D08-B1CC-DB9758E193C0}" dt="2023-08-01T08:52:17.621" v="4602" actId="465"/>
          <ac:spMkLst>
            <pc:docMk/>
            <pc:sldMk cId="2241559131" sldId="11589"/>
            <ac:spMk id="54" creationId="{1C19C887-45BA-64EF-1243-80A4A58B4D1B}"/>
          </ac:spMkLst>
        </pc:spChg>
        <pc:spChg chg="add mod">
          <ac:chgData name="SIMMANCE, Tim (NHS BEDFORDSHIRE, LUTON AND MILTON KEYNES ICB - M1J4Y)" userId="0a3d0d3f-8238-4246-898e-a99788737d98" providerId="ADAL" clId="{320EA6F0-7C2E-4D08-B1CC-DB9758E193C0}" dt="2023-08-01T08:52:16.340" v="4601" actId="552"/>
          <ac:spMkLst>
            <pc:docMk/>
            <pc:sldMk cId="2241559131" sldId="11589"/>
            <ac:spMk id="56" creationId="{A50A3121-59CF-A867-C6E5-519713AD55B1}"/>
          </ac:spMkLst>
        </pc:spChg>
        <pc:spChg chg="add mod">
          <ac:chgData name="SIMMANCE, Tim (NHS BEDFORDSHIRE, LUTON AND MILTON KEYNES ICB - M1J4Y)" userId="0a3d0d3f-8238-4246-898e-a99788737d98" providerId="ADAL" clId="{320EA6F0-7C2E-4D08-B1CC-DB9758E193C0}" dt="2023-08-01T08:53:07.593" v="4622" actId="553"/>
          <ac:spMkLst>
            <pc:docMk/>
            <pc:sldMk cId="2241559131" sldId="11589"/>
            <ac:spMk id="58" creationId="{BED9B735-BC20-4D58-D8C3-4F115B2C3A19}"/>
          </ac:spMkLst>
        </pc:spChg>
        <pc:spChg chg="add mod">
          <ac:chgData name="SIMMANCE, Tim (NHS BEDFORDSHIRE, LUTON AND MILTON KEYNES ICB - M1J4Y)" userId="0a3d0d3f-8238-4246-898e-a99788737d98" providerId="ADAL" clId="{320EA6F0-7C2E-4D08-B1CC-DB9758E193C0}" dt="2023-08-01T08:52:39.190" v="4607" actId="1076"/>
          <ac:spMkLst>
            <pc:docMk/>
            <pc:sldMk cId="2241559131" sldId="11589"/>
            <ac:spMk id="60" creationId="{D24B1980-5ACF-731B-E12B-6F159ACC3C0D}"/>
          </ac:spMkLst>
        </pc:spChg>
        <pc:spChg chg="add mod">
          <ac:chgData name="SIMMANCE, Tim (NHS BEDFORDSHIRE, LUTON AND MILTON KEYNES ICB - M1J4Y)" userId="0a3d0d3f-8238-4246-898e-a99788737d98" providerId="ADAL" clId="{320EA6F0-7C2E-4D08-B1CC-DB9758E193C0}" dt="2023-08-01T08:53:03.415" v="4621" actId="553"/>
          <ac:spMkLst>
            <pc:docMk/>
            <pc:sldMk cId="2241559131" sldId="11589"/>
            <ac:spMk id="62" creationId="{CD2326FE-8B6C-F635-8B16-06167465E210}"/>
          </ac:spMkLst>
        </pc:spChg>
        <pc:spChg chg="add del mod">
          <ac:chgData name="SIMMANCE, Tim (NHS BEDFORDSHIRE, LUTON AND MILTON KEYNES ICB - M1J4Y)" userId="0a3d0d3f-8238-4246-898e-a99788737d98" providerId="ADAL" clId="{320EA6F0-7C2E-4D08-B1CC-DB9758E193C0}" dt="2023-08-01T08:32:08.127" v="4079" actId="478"/>
          <ac:spMkLst>
            <pc:docMk/>
            <pc:sldMk cId="2241559131" sldId="11589"/>
            <ac:spMk id="64" creationId="{FAE8E91F-62BB-06AF-546F-6F9B1B5A95FA}"/>
          </ac:spMkLst>
        </pc:spChg>
        <pc:spChg chg="add mod">
          <ac:chgData name="SIMMANCE, Tim (NHS BEDFORDSHIRE, LUTON AND MILTON KEYNES ICB - M1J4Y)" userId="0a3d0d3f-8238-4246-898e-a99788737d98" providerId="ADAL" clId="{320EA6F0-7C2E-4D08-B1CC-DB9758E193C0}" dt="2023-08-01T08:53:07.593" v="4622" actId="553"/>
          <ac:spMkLst>
            <pc:docMk/>
            <pc:sldMk cId="2241559131" sldId="11589"/>
            <ac:spMk id="66" creationId="{0B97A1EB-5CC1-27E9-C79F-DDF2E312901D}"/>
          </ac:spMkLst>
        </pc:spChg>
        <pc:spChg chg="add mod">
          <ac:chgData name="SIMMANCE, Tim (NHS BEDFORDSHIRE, LUTON AND MILTON KEYNES ICB - M1J4Y)" userId="0a3d0d3f-8238-4246-898e-a99788737d98" providerId="ADAL" clId="{320EA6F0-7C2E-4D08-B1CC-DB9758E193C0}" dt="2023-08-01T08:53:03.415" v="4621" actId="553"/>
          <ac:spMkLst>
            <pc:docMk/>
            <pc:sldMk cId="2241559131" sldId="11589"/>
            <ac:spMk id="68" creationId="{F79DF82D-818D-2D80-2C32-E8EFF3EE8510}"/>
          </ac:spMkLst>
        </pc:spChg>
        <pc:spChg chg="add mod">
          <ac:chgData name="SIMMANCE, Tim (NHS BEDFORDSHIRE, LUTON AND MILTON KEYNES ICB - M1J4Y)" userId="0a3d0d3f-8238-4246-898e-a99788737d98" providerId="ADAL" clId="{320EA6F0-7C2E-4D08-B1CC-DB9758E193C0}" dt="2023-08-01T08:53:15.611" v="4623" actId="1076"/>
          <ac:spMkLst>
            <pc:docMk/>
            <pc:sldMk cId="2241559131" sldId="11589"/>
            <ac:spMk id="70" creationId="{D933A9D1-6963-481A-AD68-8072F336CA78}"/>
          </ac:spMkLst>
        </pc:spChg>
        <pc:spChg chg="add del mod">
          <ac:chgData name="SIMMANCE, Tim (NHS BEDFORDSHIRE, LUTON AND MILTON KEYNES ICB - M1J4Y)" userId="0a3d0d3f-8238-4246-898e-a99788737d98" providerId="ADAL" clId="{320EA6F0-7C2E-4D08-B1CC-DB9758E193C0}" dt="2023-08-01T08:31:57.127" v="4075" actId="478"/>
          <ac:spMkLst>
            <pc:docMk/>
            <pc:sldMk cId="2241559131" sldId="11589"/>
            <ac:spMk id="72" creationId="{06B32539-4193-5674-2188-AAEF42197C31}"/>
          </ac:spMkLst>
        </pc:spChg>
        <pc:spChg chg="add mod">
          <ac:chgData name="SIMMANCE, Tim (NHS BEDFORDSHIRE, LUTON AND MILTON KEYNES ICB - M1J4Y)" userId="0a3d0d3f-8238-4246-898e-a99788737d98" providerId="ADAL" clId="{320EA6F0-7C2E-4D08-B1CC-DB9758E193C0}" dt="2023-08-01T08:42:21.750" v="4366" actId="1037"/>
          <ac:spMkLst>
            <pc:docMk/>
            <pc:sldMk cId="2241559131" sldId="11589"/>
            <ac:spMk id="73" creationId="{BFE4ADF4-972B-88A4-ED0B-4EE310999FBA}"/>
          </ac:spMkLst>
        </pc:spChg>
        <pc:spChg chg="add mod">
          <ac:chgData name="SIMMANCE, Tim (NHS BEDFORDSHIRE, LUTON AND MILTON KEYNES ICB - M1J4Y)" userId="0a3d0d3f-8238-4246-898e-a99788737d98" providerId="ADAL" clId="{320EA6F0-7C2E-4D08-B1CC-DB9758E193C0}" dt="2023-08-01T08:53:29.116" v="4625" actId="1076"/>
          <ac:spMkLst>
            <pc:docMk/>
            <pc:sldMk cId="2241559131" sldId="11589"/>
            <ac:spMk id="74" creationId="{7E8785A4-484D-3456-A220-5FDF7640B3E3}"/>
          </ac:spMkLst>
        </pc:spChg>
        <pc:spChg chg="add del mod">
          <ac:chgData name="SIMMANCE, Tim (NHS BEDFORDSHIRE, LUTON AND MILTON KEYNES ICB - M1J4Y)" userId="0a3d0d3f-8238-4246-898e-a99788737d98" providerId="ADAL" clId="{320EA6F0-7C2E-4D08-B1CC-DB9758E193C0}" dt="2023-08-01T08:46:28.024" v="4433" actId="478"/>
          <ac:spMkLst>
            <pc:docMk/>
            <pc:sldMk cId="2241559131" sldId="11589"/>
            <ac:spMk id="75" creationId="{66FDC348-6F11-F037-4B37-68AEBD8EB674}"/>
          </ac:spMkLst>
        </pc:spChg>
        <pc:spChg chg="add mod">
          <ac:chgData name="SIMMANCE, Tim (NHS BEDFORDSHIRE, LUTON AND MILTON KEYNES ICB - M1J4Y)" userId="0a3d0d3f-8238-4246-898e-a99788737d98" providerId="ADAL" clId="{320EA6F0-7C2E-4D08-B1CC-DB9758E193C0}" dt="2023-08-01T08:42:07.949" v="4346"/>
          <ac:spMkLst>
            <pc:docMk/>
            <pc:sldMk cId="2241559131" sldId="11589"/>
            <ac:spMk id="76" creationId="{8A59F6E0-5FD7-7303-BD81-E3793E49E881}"/>
          </ac:spMkLst>
        </pc:spChg>
        <pc:grpChg chg="del">
          <ac:chgData name="SIMMANCE, Tim (NHS BEDFORDSHIRE, LUTON AND MILTON KEYNES ICB - M1J4Y)" userId="0a3d0d3f-8238-4246-898e-a99788737d98" providerId="ADAL" clId="{320EA6F0-7C2E-4D08-B1CC-DB9758E193C0}" dt="2023-08-01T08:12:08.794" v="3238" actId="478"/>
          <ac:grpSpMkLst>
            <pc:docMk/>
            <pc:sldMk cId="2241559131" sldId="11589"/>
            <ac:grpSpMk id="7" creationId="{A4E200E8-A5C2-02B3-ADE8-03B59F84A853}"/>
          </ac:grpSpMkLst>
        </pc:grpChg>
        <pc:graphicFrameChg chg="add del mod">
          <ac:chgData name="SIMMANCE, Tim (NHS BEDFORDSHIRE, LUTON AND MILTON KEYNES ICB - M1J4Y)" userId="0a3d0d3f-8238-4246-898e-a99788737d98" providerId="ADAL" clId="{320EA6F0-7C2E-4D08-B1CC-DB9758E193C0}" dt="2023-08-01T08:20:19.393" v="4022"/>
          <ac:graphicFrameMkLst>
            <pc:docMk/>
            <pc:sldMk cId="2241559131" sldId="11589"/>
            <ac:graphicFrameMk id="22" creationId="{F12096BD-05BE-E190-77D3-96CDD2B0886F}"/>
          </ac:graphicFrameMkLst>
        </pc:graphicFrameChg>
      </pc:sldChg>
      <pc:sldChg chg="addSp delSp modSp add mod">
        <pc:chgData name="SIMMANCE, Tim (NHS BEDFORDSHIRE, LUTON AND MILTON KEYNES ICB - M1J4Y)" userId="0a3d0d3f-8238-4246-898e-a99788737d98" providerId="ADAL" clId="{320EA6F0-7C2E-4D08-B1CC-DB9758E193C0}" dt="2023-08-04T09:07:42.180" v="9913" actId="478"/>
        <pc:sldMkLst>
          <pc:docMk/>
          <pc:sldMk cId="2181434653" sldId="11590"/>
        </pc:sldMkLst>
        <pc:spChg chg="add del mod">
          <ac:chgData name="SIMMANCE, Tim (NHS BEDFORDSHIRE, LUTON AND MILTON KEYNES ICB - M1J4Y)" userId="0a3d0d3f-8238-4246-898e-a99788737d98" providerId="ADAL" clId="{320EA6F0-7C2E-4D08-B1CC-DB9758E193C0}" dt="2023-08-04T09:07:42.180" v="9913" actId="478"/>
          <ac:spMkLst>
            <pc:docMk/>
            <pc:sldMk cId="2181434653" sldId="11590"/>
            <ac:spMk id="2" creationId="{2CAB8DB4-811A-A607-BFF4-ED99E3A0B513}"/>
          </ac:spMkLst>
        </pc:spChg>
        <pc:spChg chg="add del mod">
          <ac:chgData name="SIMMANCE, Tim (NHS BEDFORDSHIRE, LUTON AND MILTON KEYNES ICB - M1J4Y)" userId="0a3d0d3f-8238-4246-898e-a99788737d98" providerId="ADAL" clId="{320EA6F0-7C2E-4D08-B1CC-DB9758E193C0}" dt="2023-08-01T15:18:37.417" v="6293"/>
          <ac:spMkLst>
            <pc:docMk/>
            <pc:sldMk cId="2181434653" sldId="11590"/>
            <ac:spMk id="2" creationId="{3CB08AF4-5ADF-7B7C-E985-636BFA6E7EF5}"/>
          </ac:spMkLst>
        </pc:spChg>
        <pc:spChg chg="add del mod">
          <ac:chgData name="SIMMANCE, Tim (NHS BEDFORDSHIRE, LUTON AND MILTON KEYNES ICB - M1J4Y)" userId="0a3d0d3f-8238-4246-898e-a99788737d98" providerId="ADAL" clId="{320EA6F0-7C2E-4D08-B1CC-DB9758E193C0}" dt="2023-08-01T15:18:37.417" v="6293"/>
          <ac:spMkLst>
            <pc:docMk/>
            <pc:sldMk cId="2181434653" sldId="11590"/>
            <ac:spMk id="3" creationId="{B03E8AC3-393D-7095-59D5-7FF9577FB8D3}"/>
          </ac:spMkLst>
        </pc:spChg>
        <pc:spChg chg="mod">
          <ac:chgData name="SIMMANCE, Tim (NHS BEDFORDSHIRE, LUTON AND MILTON KEYNES ICB - M1J4Y)" userId="0a3d0d3f-8238-4246-898e-a99788737d98" providerId="ADAL" clId="{320EA6F0-7C2E-4D08-B1CC-DB9758E193C0}" dt="2023-08-04T09:07:28.193" v="9911" actId="20577"/>
          <ac:spMkLst>
            <pc:docMk/>
            <pc:sldMk cId="2181434653" sldId="11590"/>
            <ac:spMk id="4" creationId="{52AA59FF-A719-40EE-3E28-886CB4FC5004}"/>
          </ac:spMkLst>
        </pc:spChg>
        <pc:spChg chg="mod">
          <ac:chgData name="SIMMANCE, Tim (NHS BEDFORDSHIRE, LUTON AND MILTON KEYNES ICB - M1J4Y)" userId="0a3d0d3f-8238-4246-898e-a99788737d98" providerId="ADAL" clId="{320EA6F0-7C2E-4D08-B1CC-DB9758E193C0}" dt="2023-08-01T15:18:40.682" v="6297" actId="20577"/>
          <ac:spMkLst>
            <pc:docMk/>
            <pc:sldMk cId="2181434653" sldId="11590"/>
            <ac:spMk id="5" creationId="{895C7FFD-D727-02CF-5CCB-F08924F1EC02}"/>
          </ac:spMkLst>
        </pc:spChg>
      </pc:sldChg>
      <pc:sldChg chg="addSp delSp modSp new mod modClrScheme chgLayout">
        <pc:chgData name="SIMMANCE, Tim (NHS BEDFORDSHIRE, LUTON AND MILTON KEYNES ICB - M1J4Y)" userId="0a3d0d3f-8238-4246-898e-a99788737d98" providerId="ADAL" clId="{320EA6F0-7C2E-4D08-B1CC-DB9758E193C0}" dt="2023-08-04T10:22:20.504" v="10165" actId="1076"/>
        <pc:sldMkLst>
          <pc:docMk/>
          <pc:sldMk cId="18692800" sldId="11591"/>
        </pc:sldMkLst>
        <pc:spChg chg="del mod ord">
          <ac:chgData name="SIMMANCE, Tim (NHS BEDFORDSHIRE, LUTON AND MILTON KEYNES ICB - M1J4Y)" userId="0a3d0d3f-8238-4246-898e-a99788737d98" providerId="ADAL" clId="{320EA6F0-7C2E-4D08-B1CC-DB9758E193C0}" dt="2023-08-01T11:17:49.627" v="4892" actId="700"/>
          <ac:spMkLst>
            <pc:docMk/>
            <pc:sldMk cId="18692800" sldId="11591"/>
            <ac:spMk id="2" creationId="{02D314EA-7354-07AA-DEC8-63F7E5814857}"/>
          </ac:spMkLst>
        </pc:spChg>
        <pc:spChg chg="del mod ord">
          <ac:chgData name="SIMMANCE, Tim (NHS BEDFORDSHIRE, LUTON AND MILTON KEYNES ICB - M1J4Y)" userId="0a3d0d3f-8238-4246-898e-a99788737d98" providerId="ADAL" clId="{320EA6F0-7C2E-4D08-B1CC-DB9758E193C0}" dt="2023-08-01T11:17:49.627" v="4892" actId="700"/>
          <ac:spMkLst>
            <pc:docMk/>
            <pc:sldMk cId="18692800" sldId="11591"/>
            <ac:spMk id="3" creationId="{841427B8-B529-C3CC-A95F-521C51C772F3}"/>
          </ac:spMkLst>
        </pc:spChg>
        <pc:spChg chg="mod ord">
          <ac:chgData name="SIMMANCE, Tim (NHS BEDFORDSHIRE, LUTON AND MILTON KEYNES ICB - M1J4Y)" userId="0a3d0d3f-8238-4246-898e-a99788737d98" providerId="ADAL" clId="{320EA6F0-7C2E-4D08-B1CC-DB9758E193C0}" dt="2023-08-01T15:39:27.532" v="7438" actId="700"/>
          <ac:spMkLst>
            <pc:docMk/>
            <pc:sldMk cId="18692800" sldId="11591"/>
            <ac:spMk id="4" creationId="{3722820B-D9A8-68BE-8060-85320B641178}"/>
          </ac:spMkLst>
        </pc:spChg>
        <pc:spChg chg="mod ord">
          <ac:chgData name="SIMMANCE, Tim (NHS BEDFORDSHIRE, LUTON AND MILTON KEYNES ICB - M1J4Y)" userId="0a3d0d3f-8238-4246-898e-a99788737d98" providerId="ADAL" clId="{320EA6F0-7C2E-4D08-B1CC-DB9758E193C0}" dt="2023-08-01T15:39:27.532" v="7438" actId="700"/>
          <ac:spMkLst>
            <pc:docMk/>
            <pc:sldMk cId="18692800" sldId="11591"/>
            <ac:spMk id="5" creationId="{C1ABDCD0-873E-EEFF-C3B9-3E6AAA7911C2}"/>
          </ac:spMkLst>
        </pc:spChg>
        <pc:spChg chg="add mod ord">
          <ac:chgData name="SIMMANCE, Tim (NHS BEDFORDSHIRE, LUTON AND MILTON KEYNES ICB - M1J4Y)" userId="0a3d0d3f-8238-4246-898e-a99788737d98" providerId="ADAL" clId="{320EA6F0-7C2E-4D08-B1CC-DB9758E193C0}" dt="2023-08-01T15:40:22.347" v="7532" actId="20577"/>
          <ac:spMkLst>
            <pc:docMk/>
            <pc:sldMk cId="18692800" sldId="11591"/>
            <ac:spMk id="6" creationId="{FFE81BA2-9563-CC0F-C99D-01C22367644B}"/>
          </ac:spMkLst>
        </pc:spChg>
        <pc:spChg chg="add mod ord">
          <ac:chgData name="SIMMANCE, Tim (NHS BEDFORDSHIRE, LUTON AND MILTON KEYNES ICB - M1J4Y)" userId="0a3d0d3f-8238-4246-898e-a99788737d98" providerId="ADAL" clId="{320EA6F0-7C2E-4D08-B1CC-DB9758E193C0}" dt="2023-08-04T10:22:20.504" v="10165" actId="1076"/>
          <ac:spMkLst>
            <pc:docMk/>
            <pc:sldMk cId="18692800" sldId="11591"/>
            <ac:spMk id="7" creationId="{DD2E3714-9AE7-4E96-C2B3-F797CB84DBFF}"/>
          </ac:spMkLst>
        </pc:spChg>
        <pc:spChg chg="add del mod">
          <ac:chgData name="SIMMANCE, Tim (NHS BEDFORDSHIRE, LUTON AND MILTON KEYNES ICB - M1J4Y)" userId="0a3d0d3f-8238-4246-898e-a99788737d98" providerId="ADAL" clId="{320EA6F0-7C2E-4D08-B1CC-DB9758E193C0}" dt="2023-08-01T15:39:24.882" v="7436"/>
          <ac:spMkLst>
            <pc:docMk/>
            <pc:sldMk cId="18692800" sldId="11591"/>
            <ac:spMk id="9" creationId="{B0FC875B-06A9-47FE-5202-67AB8429F9F6}"/>
          </ac:spMkLst>
        </pc:spChg>
        <pc:spChg chg="add del mod">
          <ac:chgData name="SIMMANCE, Tim (NHS BEDFORDSHIRE, LUTON AND MILTON KEYNES ICB - M1J4Y)" userId="0a3d0d3f-8238-4246-898e-a99788737d98" providerId="ADAL" clId="{320EA6F0-7C2E-4D08-B1CC-DB9758E193C0}" dt="2023-08-01T15:39:24.882" v="7436"/>
          <ac:spMkLst>
            <pc:docMk/>
            <pc:sldMk cId="18692800" sldId="11591"/>
            <ac:spMk id="10" creationId="{C289EEB0-D474-E6E5-B260-B5130850FADB}"/>
          </ac:spMkLst>
        </pc:spChg>
        <pc:picChg chg="add mod">
          <ac:chgData name="SIMMANCE, Tim (NHS BEDFORDSHIRE, LUTON AND MILTON KEYNES ICB - M1J4Y)" userId="0a3d0d3f-8238-4246-898e-a99788737d98" providerId="ADAL" clId="{320EA6F0-7C2E-4D08-B1CC-DB9758E193C0}" dt="2023-08-04T10:22:00.254" v="10163" actId="1076"/>
          <ac:picMkLst>
            <pc:docMk/>
            <pc:sldMk cId="18692800" sldId="11591"/>
            <ac:picMk id="8" creationId="{40615CA6-31B1-A62D-59DA-C068466BCB6C}"/>
          </ac:picMkLst>
        </pc:picChg>
      </pc:sldChg>
      <pc:sldChg chg="addSp delSp modSp add del mod">
        <pc:chgData name="SIMMANCE, Tim (NHS BEDFORDSHIRE, LUTON AND MILTON KEYNES ICB - M1J4Y)" userId="0a3d0d3f-8238-4246-898e-a99788737d98" providerId="ADAL" clId="{320EA6F0-7C2E-4D08-B1CC-DB9758E193C0}" dt="2023-08-03T15:32:15.482" v="8765" actId="47"/>
        <pc:sldMkLst>
          <pc:docMk/>
          <pc:sldMk cId="151533122" sldId="11592"/>
        </pc:sldMkLst>
        <pc:spChg chg="add del mod">
          <ac:chgData name="SIMMANCE, Tim (NHS BEDFORDSHIRE, LUTON AND MILTON KEYNES ICB - M1J4Y)" userId="0a3d0d3f-8238-4246-898e-a99788737d98" providerId="ADAL" clId="{320EA6F0-7C2E-4D08-B1CC-DB9758E193C0}" dt="2023-08-01T15:41:03.113" v="7645"/>
          <ac:spMkLst>
            <pc:docMk/>
            <pc:sldMk cId="151533122" sldId="11592"/>
            <ac:spMk id="2" creationId="{0A995293-2301-C396-9BAE-58128899504B}"/>
          </ac:spMkLst>
        </pc:spChg>
        <pc:spChg chg="add del mod">
          <ac:chgData name="SIMMANCE, Tim (NHS BEDFORDSHIRE, LUTON AND MILTON KEYNES ICB - M1J4Y)" userId="0a3d0d3f-8238-4246-898e-a99788737d98" providerId="ADAL" clId="{320EA6F0-7C2E-4D08-B1CC-DB9758E193C0}" dt="2023-08-01T15:41:03.113" v="7645"/>
          <ac:spMkLst>
            <pc:docMk/>
            <pc:sldMk cId="151533122" sldId="11592"/>
            <ac:spMk id="3" creationId="{1E2E522A-0513-0EEB-A21F-0EB222967DF4}"/>
          </ac:spMkLst>
        </pc:spChg>
        <pc:spChg chg="mod">
          <ac:chgData name="SIMMANCE, Tim (NHS BEDFORDSHIRE, LUTON AND MILTON KEYNES ICB - M1J4Y)" userId="0a3d0d3f-8238-4246-898e-a99788737d98" providerId="ADAL" clId="{320EA6F0-7C2E-4D08-B1CC-DB9758E193C0}" dt="2023-08-01T15:41:03.113" v="7645"/>
          <ac:spMkLst>
            <pc:docMk/>
            <pc:sldMk cId="151533122" sldId="11592"/>
            <ac:spMk id="4" creationId="{52AA59FF-A719-40EE-3E28-886CB4FC5004}"/>
          </ac:spMkLst>
        </pc:spChg>
        <pc:spChg chg="mod">
          <ac:chgData name="SIMMANCE, Tim (NHS BEDFORDSHIRE, LUTON AND MILTON KEYNES ICB - M1J4Y)" userId="0a3d0d3f-8238-4246-898e-a99788737d98" providerId="ADAL" clId="{320EA6F0-7C2E-4D08-B1CC-DB9758E193C0}" dt="2023-08-01T15:41:03.113" v="7645"/>
          <ac:spMkLst>
            <pc:docMk/>
            <pc:sldMk cId="151533122" sldId="11592"/>
            <ac:spMk id="5" creationId="{895C7FFD-D727-02CF-5CCB-F08924F1EC02}"/>
          </ac:spMkLst>
        </pc:spChg>
      </pc:sldChg>
      <pc:sldChg chg="modSp add del mod">
        <pc:chgData name="SIMMANCE, Tim (NHS BEDFORDSHIRE, LUTON AND MILTON KEYNES ICB - M1J4Y)" userId="0a3d0d3f-8238-4246-898e-a99788737d98" providerId="ADAL" clId="{320EA6F0-7C2E-4D08-B1CC-DB9758E193C0}" dt="2023-08-03T15:32:16.173" v="8766" actId="47"/>
        <pc:sldMkLst>
          <pc:docMk/>
          <pc:sldMk cId="2705274475" sldId="11593"/>
        </pc:sldMkLst>
        <pc:spChg chg="mod">
          <ac:chgData name="SIMMANCE, Tim (NHS BEDFORDSHIRE, LUTON AND MILTON KEYNES ICB - M1J4Y)" userId="0a3d0d3f-8238-4246-898e-a99788737d98" providerId="ADAL" clId="{320EA6F0-7C2E-4D08-B1CC-DB9758E193C0}" dt="2023-08-01T14:51:54.831" v="5000" actId="207"/>
          <ac:spMkLst>
            <pc:docMk/>
            <pc:sldMk cId="2705274475" sldId="11593"/>
            <ac:spMk id="7" creationId="{DD2E3714-9AE7-4E96-C2B3-F797CB84DBFF}"/>
          </ac:spMkLst>
        </pc:spChg>
      </pc:sldChg>
      <pc:sldChg chg="add del">
        <pc:chgData name="SIMMANCE, Tim (NHS BEDFORDSHIRE, LUTON AND MILTON KEYNES ICB - M1J4Y)" userId="0a3d0d3f-8238-4246-898e-a99788737d98" providerId="ADAL" clId="{320EA6F0-7C2E-4D08-B1CC-DB9758E193C0}" dt="2023-08-01T15:31:56.249" v="6660"/>
        <pc:sldMkLst>
          <pc:docMk/>
          <pc:sldMk cId="762455537" sldId="11594"/>
        </pc:sldMkLst>
      </pc:sldChg>
      <pc:sldChg chg="addSp delSp modSp new mod">
        <pc:chgData name="SIMMANCE, Tim (NHS BEDFORDSHIRE, LUTON AND MILTON KEYNES ICB - M1J4Y)" userId="0a3d0d3f-8238-4246-898e-a99788737d98" providerId="ADAL" clId="{320EA6F0-7C2E-4D08-B1CC-DB9758E193C0}" dt="2023-08-04T08:28:37.795" v="9903" actId="1076"/>
        <pc:sldMkLst>
          <pc:docMk/>
          <pc:sldMk cId="2293417901" sldId="11594"/>
        </pc:sldMkLst>
        <pc:spChg chg="mod">
          <ac:chgData name="SIMMANCE, Tim (NHS BEDFORDSHIRE, LUTON AND MILTON KEYNES ICB - M1J4Y)" userId="0a3d0d3f-8238-4246-898e-a99788737d98" providerId="ADAL" clId="{320EA6F0-7C2E-4D08-B1CC-DB9758E193C0}" dt="2023-08-04T08:27:34.739" v="9868" actId="20577"/>
          <ac:spMkLst>
            <pc:docMk/>
            <pc:sldMk cId="2293417901" sldId="11594"/>
            <ac:spMk id="2" creationId="{C306CD15-49A0-44A9-3969-D1DF1F80F86D}"/>
          </ac:spMkLst>
        </pc:spChg>
        <pc:spChg chg="add mod">
          <ac:chgData name="SIMMANCE, Tim (NHS BEDFORDSHIRE, LUTON AND MILTON KEYNES ICB - M1J4Y)" userId="0a3d0d3f-8238-4246-898e-a99788737d98" providerId="ADAL" clId="{320EA6F0-7C2E-4D08-B1CC-DB9758E193C0}" dt="2023-08-04T08:27:47.973" v="9887" actId="404"/>
          <ac:spMkLst>
            <pc:docMk/>
            <pc:sldMk cId="2293417901" sldId="11594"/>
            <ac:spMk id="5" creationId="{D7EFB80B-DBB7-A0BC-DAA1-388DF5ADAE2F}"/>
          </ac:spMkLst>
        </pc:spChg>
        <pc:spChg chg="add mod">
          <ac:chgData name="SIMMANCE, Tim (NHS BEDFORDSHIRE, LUTON AND MILTON KEYNES ICB - M1J4Y)" userId="0a3d0d3f-8238-4246-898e-a99788737d98" providerId="ADAL" clId="{320EA6F0-7C2E-4D08-B1CC-DB9758E193C0}" dt="2023-08-04T08:28:28.214" v="9900" actId="1076"/>
          <ac:spMkLst>
            <pc:docMk/>
            <pc:sldMk cId="2293417901" sldId="11594"/>
            <ac:spMk id="10" creationId="{39B4D2DF-7826-4194-0377-13BAEAB6D45A}"/>
          </ac:spMkLst>
        </pc:spChg>
        <pc:spChg chg="add del mod">
          <ac:chgData name="SIMMANCE, Tim (NHS BEDFORDSHIRE, LUTON AND MILTON KEYNES ICB - M1J4Y)" userId="0a3d0d3f-8238-4246-898e-a99788737d98" providerId="ADAL" clId="{320EA6F0-7C2E-4D08-B1CC-DB9758E193C0}" dt="2023-08-03T15:31:03.929" v="8652" actId="478"/>
          <ac:spMkLst>
            <pc:docMk/>
            <pc:sldMk cId="2293417901" sldId="11594"/>
            <ac:spMk id="12" creationId="{E0526AF1-BDB7-EA69-8DD8-5B9FB3DDECA5}"/>
          </ac:spMkLst>
        </pc:spChg>
        <pc:spChg chg="add del mod">
          <ac:chgData name="SIMMANCE, Tim (NHS BEDFORDSHIRE, LUTON AND MILTON KEYNES ICB - M1J4Y)" userId="0a3d0d3f-8238-4246-898e-a99788737d98" providerId="ADAL" clId="{320EA6F0-7C2E-4D08-B1CC-DB9758E193C0}" dt="2023-08-03T15:31:21.162" v="8666"/>
          <ac:spMkLst>
            <pc:docMk/>
            <pc:sldMk cId="2293417901" sldId="11594"/>
            <ac:spMk id="14" creationId="{3300D4D1-561C-199D-F23C-08B156706604}"/>
          </ac:spMkLst>
        </pc:spChg>
        <pc:spChg chg="add del mod">
          <ac:chgData name="SIMMANCE, Tim (NHS BEDFORDSHIRE, LUTON AND MILTON KEYNES ICB - M1J4Y)" userId="0a3d0d3f-8238-4246-898e-a99788737d98" providerId="ADAL" clId="{320EA6F0-7C2E-4D08-B1CC-DB9758E193C0}" dt="2023-08-03T15:31:21.162" v="8668"/>
          <ac:spMkLst>
            <pc:docMk/>
            <pc:sldMk cId="2293417901" sldId="11594"/>
            <ac:spMk id="16" creationId="{975C44F3-E7C0-1CE9-2FFD-E05FD44CF3C8}"/>
          </ac:spMkLst>
        </pc:spChg>
        <pc:spChg chg="add mod">
          <ac:chgData name="SIMMANCE, Tim (NHS BEDFORDSHIRE, LUTON AND MILTON KEYNES ICB - M1J4Y)" userId="0a3d0d3f-8238-4246-898e-a99788737d98" providerId="ADAL" clId="{320EA6F0-7C2E-4D08-B1CC-DB9758E193C0}" dt="2023-08-04T08:28:01.575" v="9891" actId="14100"/>
          <ac:spMkLst>
            <pc:docMk/>
            <pc:sldMk cId="2293417901" sldId="11594"/>
            <ac:spMk id="18" creationId="{00DC9BC9-06DB-BC43-FDB6-8E4BF64DDEA2}"/>
          </ac:spMkLst>
        </pc:spChg>
        <pc:spChg chg="add mod">
          <ac:chgData name="SIMMANCE, Tim (NHS BEDFORDSHIRE, LUTON AND MILTON KEYNES ICB - M1J4Y)" userId="0a3d0d3f-8238-4246-898e-a99788737d98" providerId="ADAL" clId="{320EA6F0-7C2E-4D08-B1CC-DB9758E193C0}" dt="2023-08-04T08:28:34.888" v="9902" actId="1076"/>
          <ac:spMkLst>
            <pc:docMk/>
            <pc:sldMk cId="2293417901" sldId="11594"/>
            <ac:spMk id="20" creationId="{D65C3418-292A-74C2-23D5-5B8B683DEE29}"/>
          </ac:spMkLst>
        </pc:spChg>
        <pc:spChg chg="add mod">
          <ac:chgData name="SIMMANCE, Tim (NHS BEDFORDSHIRE, LUTON AND MILTON KEYNES ICB - M1J4Y)" userId="0a3d0d3f-8238-4246-898e-a99788737d98" providerId="ADAL" clId="{320EA6F0-7C2E-4D08-B1CC-DB9758E193C0}" dt="2023-08-04T08:28:10.354" v="9896" actId="1076"/>
          <ac:spMkLst>
            <pc:docMk/>
            <pc:sldMk cId="2293417901" sldId="11594"/>
            <ac:spMk id="22" creationId="{C6B067E2-9164-36C0-E297-9E9F816A4093}"/>
          </ac:spMkLst>
        </pc:spChg>
        <pc:spChg chg="add mod">
          <ac:chgData name="SIMMANCE, Tim (NHS BEDFORDSHIRE, LUTON AND MILTON KEYNES ICB - M1J4Y)" userId="0a3d0d3f-8238-4246-898e-a99788737d98" providerId="ADAL" clId="{320EA6F0-7C2E-4D08-B1CC-DB9758E193C0}" dt="2023-08-04T08:28:37.795" v="9903" actId="1076"/>
          <ac:spMkLst>
            <pc:docMk/>
            <pc:sldMk cId="2293417901" sldId="11594"/>
            <ac:spMk id="24" creationId="{EE7AA79B-0934-C540-DAB8-E5A06B97774D}"/>
          </ac:spMkLst>
        </pc:spChg>
        <pc:graphicFrameChg chg="add del mod">
          <ac:chgData name="SIMMANCE, Tim (NHS BEDFORDSHIRE, LUTON AND MILTON KEYNES ICB - M1J4Y)" userId="0a3d0d3f-8238-4246-898e-a99788737d98" providerId="ADAL" clId="{320EA6F0-7C2E-4D08-B1CC-DB9758E193C0}" dt="2023-08-03T15:29:28.042" v="8624" actId="21"/>
          <ac:graphicFrameMkLst>
            <pc:docMk/>
            <pc:sldMk cId="2293417901" sldId="11594"/>
            <ac:graphicFrameMk id="5" creationId="{00000000-0008-0000-0000-000002000000}"/>
          </ac:graphicFrameMkLst>
        </pc:graphicFrameChg>
        <pc:graphicFrameChg chg="add del mod">
          <ac:chgData name="SIMMANCE, Tim (NHS BEDFORDSHIRE, LUTON AND MILTON KEYNES ICB - M1J4Y)" userId="0a3d0d3f-8238-4246-898e-a99788737d98" providerId="ADAL" clId="{320EA6F0-7C2E-4D08-B1CC-DB9758E193C0}" dt="2023-08-03T15:29:18.340" v="8616" actId="21"/>
          <ac:graphicFrameMkLst>
            <pc:docMk/>
            <pc:sldMk cId="2293417901" sldId="11594"/>
            <ac:graphicFrameMk id="6" creationId="{1E1EAC9B-0F11-459A-901A-C28CC959EFAC}"/>
          </ac:graphicFrameMkLst>
        </pc:graphicFrameChg>
        <pc:graphicFrameChg chg="add del mod">
          <ac:chgData name="SIMMANCE, Tim (NHS BEDFORDSHIRE, LUTON AND MILTON KEYNES ICB - M1J4Y)" userId="0a3d0d3f-8238-4246-898e-a99788737d98" providerId="ADAL" clId="{320EA6F0-7C2E-4D08-B1CC-DB9758E193C0}" dt="2023-08-03T15:26:03.335" v="8561"/>
          <ac:graphicFrameMkLst>
            <pc:docMk/>
            <pc:sldMk cId="2293417901" sldId="11594"/>
            <ac:graphicFrameMk id="7" creationId="{C2839B04-69F5-B18E-AD69-3B85768467F7}"/>
          </ac:graphicFrameMkLst>
        </pc:graphicFrameChg>
        <pc:graphicFrameChg chg="add del mod">
          <ac:chgData name="SIMMANCE, Tim (NHS BEDFORDSHIRE, LUTON AND MILTON KEYNES ICB - M1J4Y)" userId="0a3d0d3f-8238-4246-898e-a99788737d98" providerId="ADAL" clId="{320EA6F0-7C2E-4D08-B1CC-DB9758E193C0}" dt="2023-08-03T15:26:06.110" v="8563"/>
          <ac:graphicFrameMkLst>
            <pc:docMk/>
            <pc:sldMk cId="2293417901" sldId="11594"/>
            <ac:graphicFrameMk id="8" creationId="{FEA0E62A-A740-1BFF-F4EF-F119C46769F7}"/>
          </ac:graphicFrameMkLst>
        </pc:graphicFrameChg>
        <pc:graphicFrameChg chg="add del mod">
          <ac:chgData name="SIMMANCE, Tim (NHS BEDFORDSHIRE, LUTON AND MILTON KEYNES ICB - M1J4Y)" userId="0a3d0d3f-8238-4246-898e-a99788737d98" providerId="ADAL" clId="{320EA6F0-7C2E-4D08-B1CC-DB9758E193C0}" dt="2023-08-03T15:29:21.918" v="8620"/>
          <ac:graphicFrameMkLst>
            <pc:docMk/>
            <pc:sldMk cId="2293417901" sldId="11594"/>
            <ac:graphicFrameMk id="25" creationId="{EA99DE3E-7BD1-F5F0-8604-678D10BA51B9}"/>
          </ac:graphicFrameMkLst>
        </pc:graphicFrameChg>
        <pc:graphicFrameChg chg="add del mod">
          <ac:chgData name="SIMMANCE, Tim (NHS BEDFORDSHIRE, LUTON AND MILTON KEYNES ICB - M1J4Y)" userId="0a3d0d3f-8238-4246-898e-a99788737d98" providerId="ADAL" clId="{320EA6F0-7C2E-4D08-B1CC-DB9758E193C0}" dt="2023-08-03T15:29:32.151" v="8626"/>
          <ac:graphicFrameMkLst>
            <pc:docMk/>
            <pc:sldMk cId="2293417901" sldId="11594"/>
            <ac:graphicFrameMk id="27" creationId="{03FDF034-4626-8B7D-C3DD-95979515F222}"/>
          </ac:graphicFrameMkLst>
        </pc:graphicFrameChg>
        <pc:picChg chg="add mod">
          <ac:chgData name="SIMMANCE, Tim (NHS BEDFORDSHIRE, LUTON AND MILTON KEYNES ICB - M1J4Y)" userId="0a3d0d3f-8238-4246-898e-a99788737d98" providerId="ADAL" clId="{320EA6F0-7C2E-4D08-B1CC-DB9758E193C0}" dt="2023-08-03T15:29:26.964" v="8623" actId="1076"/>
          <ac:picMkLst>
            <pc:docMk/>
            <pc:sldMk cId="2293417901" sldId="11594"/>
            <ac:picMk id="26" creationId="{62E61FF9-BBAB-9093-6AA3-10F688C0FF06}"/>
          </ac:picMkLst>
        </pc:picChg>
        <pc:picChg chg="add mod">
          <ac:chgData name="SIMMANCE, Tim (NHS BEDFORDSHIRE, LUTON AND MILTON KEYNES ICB - M1J4Y)" userId="0a3d0d3f-8238-4246-898e-a99788737d98" providerId="ADAL" clId="{320EA6F0-7C2E-4D08-B1CC-DB9758E193C0}" dt="2023-08-03T15:29:40.736" v="8629" actId="1076"/>
          <ac:picMkLst>
            <pc:docMk/>
            <pc:sldMk cId="2293417901" sldId="11594"/>
            <ac:picMk id="28" creationId="{DEB2327C-60DA-2F4E-2280-1AC5EBF9AAD2}"/>
          </ac:picMkLst>
        </pc:picChg>
      </pc:sldChg>
      <pc:sldChg chg="addSp delSp modSp new mod modClrScheme chgLayout">
        <pc:chgData name="SIMMANCE, Tim (NHS BEDFORDSHIRE, LUTON AND MILTON KEYNES ICB - M1J4Y)" userId="0a3d0d3f-8238-4246-898e-a99788737d98" providerId="ADAL" clId="{320EA6F0-7C2E-4D08-B1CC-DB9758E193C0}" dt="2023-08-04T10:43:17.091" v="10768" actId="113"/>
        <pc:sldMkLst>
          <pc:docMk/>
          <pc:sldMk cId="374790612" sldId="11595"/>
        </pc:sldMkLst>
        <pc:spChg chg="mod ord">
          <ac:chgData name="SIMMANCE, Tim (NHS BEDFORDSHIRE, LUTON AND MILTON KEYNES ICB - M1J4Y)" userId="0a3d0d3f-8238-4246-898e-a99788737d98" providerId="ADAL" clId="{320EA6F0-7C2E-4D08-B1CC-DB9758E193C0}" dt="2023-08-04T10:34:58.476" v="10596"/>
          <ac:spMkLst>
            <pc:docMk/>
            <pc:sldMk cId="374790612" sldId="11595"/>
            <ac:spMk id="2" creationId="{19A2D735-1F9A-BC49-3435-44E875D375C2}"/>
          </ac:spMkLst>
        </pc:spChg>
        <pc:spChg chg="mod ord">
          <ac:chgData name="SIMMANCE, Tim (NHS BEDFORDSHIRE, LUTON AND MILTON KEYNES ICB - M1J4Y)" userId="0a3d0d3f-8238-4246-898e-a99788737d98" providerId="ADAL" clId="{320EA6F0-7C2E-4D08-B1CC-DB9758E193C0}" dt="2023-08-04T10:34:58.476" v="10596"/>
          <ac:spMkLst>
            <pc:docMk/>
            <pc:sldMk cId="374790612" sldId="11595"/>
            <ac:spMk id="3" creationId="{6A2837C1-CD1F-2F33-8327-E02CF5063D6B}"/>
          </ac:spMkLst>
        </pc:spChg>
        <pc:spChg chg="add mod ord">
          <ac:chgData name="SIMMANCE, Tim (NHS BEDFORDSHIRE, LUTON AND MILTON KEYNES ICB - M1J4Y)" userId="0a3d0d3f-8238-4246-898e-a99788737d98" providerId="ADAL" clId="{320EA6F0-7C2E-4D08-B1CC-DB9758E193C0}" dt="2023-08-04T10:39:35.213" v="10736" actId="1076"/>
          <ac:spMkLst>
            <pc:docMk/>
            <pc:sldMk cId="374790612" sldId="11595"/>
            <ac:spMk id="4" creationId="{2C31F499-2C5A-C6C7-4D24-20A10B6FC511}"/>
          </ac:spMkLst>
        </pc:spChg>
        <pc:spChg chg="add mod ord">
          <ac:chgData name="SIMMANCE, Tim (NHS BEDFORDSHIRE, LUTON AND MILTON KEYNES ICB - M1J4Y)" userId="0a3d0d3f-8238-4246-898e-a99788737d98" providerId="ADAL" clId="{320EA6F0-7C2E-4D08-B1CC-DB9758E193C0}" dt="2023-08-04T10:42:27.492" v="10753" actId="113"/>
          <ac:spMkLst>
            <pc:docMk/>
            <pc:sldMk cId="374790612" sldId="11595"/>
            <ac:spMk id="5" creationId="{593D0D6C-77FE-CAA5-104A-E384F35BF752}"/>
          </ac:spMkLst>
        </pc:spChg>
        <pc:spChg chg="add del mod">
          <ac:chgData name="SIMMANCE, Tim (NHS BEDFORDSHIRE, LUTON AND MILTON KEYNES ICB - M1J4Y)" userId="0a3d0d3f-8238-4246-898e-a99788737d98" providerId="ADAL" clId="{320EA6F0-7C2E-4D08-B1CC-DB9758E193C0}" dt="2023-08-04T10:31:04.778" v="10429"/>
          <ac:spMkLst>
            <pc:docMk/>
            <pc:sldMk cId="374790612" sldId="11595"/>
            <ac:spMk id="7" creationId="{A4EE0053-29CC-7CFF-67E7-CCFF53BB4064}"/>
          </ac:spMkLst>
        </pc:spChg>
        <pc:spChg chg="add del mod">
          <ac:chgData name="SIMMANCE, Tim (NHS BEDFORDSHIRE, LUTON AND MILTON KEYNES ICB - M1J4Y)" userId="0a3d0d3f-8238-4246-898e-a99788737d98" providerId="ADAL" clId="{320EA6F0-7C2E-4D08-B1CC-DB9758E193C0}" dt="2023-08-04T10:31:04.778" v="10429"/>
          <ac:spMkLst>
            <pc:docMk/>
            <pc:sldMk cId="374790612" sldId="11595"/>
            <ac:spMk id="8" creationId="{3A519813-155E-DE86-4641-5149817A2A8D}"/>
          </ac:spMkLst>
        </pc:spChg>
        <pc:spChg chg="add del mod">
          <ac:chgData name="SIMMANCE, Tim (NHS BEDFORDSHIRE, LUTON AND MILTON KEYNES ICB - M1J4Y)" userId="0a3d0d3f-8238-4246-898e-a99788737d98" providerId="ADAL" clId="{320EA6F0-7C2E-4D08-B1CC-DB9758E193C0}" dt="2023-08-04T10:31:04.778" v="10429"/>
          <ac:spMkLst>
            <pc:docMk/>
            <pc:sldMk cId="374790612" sldId="11595"/>
            <ac:spMk id="9" creationId="{24FE091A-9503-8194-2350-6AF7C7136ACA}"/>
          </ac:spMkLst>
        </pc:spChg>
        <pc:spChg chg="add del mod">
          <ac:chgData name="SIMMANCE, Tim (NHS BEDFORDSHIRE, LUTON AND MILTON KEYNES ICB - M1J4Y)" userId="0a3d0d3f-8238-4246-898e-a99788737d98" providerId="ADAL" clId="{320EA6F0-7C2E-4D08-B1CC-DB9758E193C0}" dt="2023-08-04T10:31:04.778" v="10429"/>
          <ac:spMkLst>
            <pc:docMk/>
            <pc:sldMk cId="374790612" sldId="11595"/>
            <ac:spMk id="10" creationId="{F937D405-F902-B264-4819-793DAAC6A048}"/>
          </ac:spMkLst>
        </pc:spChg>
        <pc:spChg chg="add mod">
          <ac:chgData name="SIMMANCE, Tim (NHS BEDFORDSHIRE, LUTON AND MILTON KEYNES ICB - M1J4Y)" userId="0a3d0d3f-8238-4246-898e-a99788737d98" providerId="ADAL" clId="{320EA6F0-7C2E-4D08-B1CC-DB9758E193C0}" dt="2023-08-04T10:42:38.457" v="10755" actId="113"/>
          <ac:spMkLst>
            <pc:docMk/>
            <pc:sldMk cId="374790612" sldId="11595"/>
            <ac:spMk id="12" creationId="{7640B20F-EA18-5709-ED27-3E2A5E076F2A}"/>
          </ac:spMkLst>
        </pc:spChg>
        <pc:spChg chg="add mod">
          <ac:chgData name="SIMMANCE, Tim (NHS BEDFORDSHIRE, LUTON AND MILTON KEYNES ICB - M1J4Y)" userId="0a3d0d3f-8238-4246-898e-a99788737d98" providerId="ADAL" clId="{320EA6F0-7C2E-4D08-B1CC-DB9758E193C0}" dt="2023-08-04T10:43:17.091" v="10768" actId="113"/>
          <ac:spMkLst>
            <pc:docMk/>
            <pc:sldMk cId="374790612" sldId="11595"/>
            <ac:spMk id="14" creationId="{EDD89288-8A73-3E78-7A7C-BE1B6F957963}"/>
          </ac:spMkLst>
        </pc:spChg>
        <pc:spChg chg="add del mod">
          <ac:chgData name="SIMMANCE, Tim (NHS BEDFORDSHIRE, LUTON AND MILTON KEYNES ICB - M1J4Y)" userId="0a3d0d3f-8238-4246-898e-a99788737d98" providerId="ADAL" clId="{320EA6F0-7C2E-4D08-B1CC-DB9758E193C0}" dt="2023-08-04T10:34:58.476" v="10596"/>
          <ac:spMkLst>
            <pc:docMk/>
            <pc:sldMk cId="374790612" sldId="11595"/>
            <ac:spMk id="15" creationId="{5B5E637D-AF07-948D-9224-FE60368E702B}"/>
          </ac:spMkLst>
        </pc:spChg>
        <pc:spChg chg="add del mod">
          <ac:chgData name="SIMMANCE, Tim (NHS BEDFORDSHIRE, LUTON AND MILTON KEYNES ICB - M1J4Y)" userId="0a3d0d3f-8238-4246-898e-a99788737d98" providerId="ADAL" clId="{320EA6F0-7C2E-4D08-B1CC-DB9758E193C0}" dt="2023-08-04T10:34:58.476" v="10596"/>
          <ac:spMkLst>
            <pc:docMk/>
            <pc:sldMk cId="374790612" sldId="11595"/>
            <ac:spMk id="16" creationId="{2DAD53BB-CE02-41CA-0CF8-F2AFA675FAB8}"/>
          </ac:spMkLst>
        </pc:spChg>
        <pc:spChg chg="add del mod">
          <ac:chgData name="SIMMANCE, Tim (NHS BEDFORDSHIRE, LUTON AND MILTON KEYNES ICB - M1J4Y)" userId="0a3d0d3f-8238-4246-898e-a99788737d98" providerId="ADAL" clId="{320EA6F0-7C2E-4D08-B1CC-DB9758E193C0}" dt="2023-08-04T10:34:58.476" v="10596"/>
          <ac:spMkLst>
            <pc:docMk/>
            <pc:sldMk cId="374790612" sldId="11595"/>
            <ac:spMk id="17" creationId="{8537CCB4-4B10-1486-C9F7-41F4756C17ED}"/>
          </ac:spMkLst>
        </pc:spChg>
        <pc:spChg chg="add del mod">
          <ac:chgData name="SIMMANCE, Tim (NHS BEDFORDSHIRE, LUTON AND MILTON KEYNES ICB - M1J4Y)" userId="0a3d0d3f-8238-4246-898e-a99788737d98" providerId="ADAL" clId="{320EA6F0-7C2E-4D08-B1CC-DB9758E193C0}" dt="2023-08-04T10:34:58.476" v="10596"/>
          <ac:spMkLst>
            <pc:docMk/>
            <pc:sldMk cId="374790612" sldId="11595"/>
            <ac:spMk id="18" creationId="{B4BBB009-0EF9-B85B-8395-3D30405BE9E9}"/>
          </ac:spMkLst>
        </pc:spChg>
        <pc:spChg chg="add mod">
          <ac:chgData name="SIMMANCE, Tim (NHS BEDFORDSHIRE, LUTON AND MILTON KEYNES ICB - M1J4Y)" userId="0a3d0d3f-8238-4246-898e-a99788737d98" providerId="ADAL" clId="{320EA6F0-7C2E-4D08-B1CC-DB9758E193C0}" dt="2023-08-04T10:42:50.962" v="10760" actId="113"/>
          <ac:spMkLst>
            <pc:docMk/>
            <pc:sldMk cId="374790612" sldId="11595"/>
            <ac:spMk id="20" creationId="{B28DA9CC-6635-78FF-1831-9FEF50F6D64A}"/>
          </ac:spMkLst>
        </pc:spChg>
        <pc:spChg chg="add mod">
          <ac:chgData name="SIMMANCE, Tim (NHS BEDFORDSHIRE, LUTON AND MILTON KEYNES ICB - M1J4Y)" userId="0a3d0d3f-8238-4246-898e-a99788737d98" providerId="ADAL" clId="{320EA6F0-7C2E-4D08-B1CC-DB9758E193C0}" dt="2023-08-04T10:43:04.667" v="10765" actId="113"/>
          <ac:spMkLst>
            <pc:docMk/>
            <pc:sldMk cId="374790612" sldId="11595"/>
            <ac:spMk id="22" creationId="{61C139F9-DC66-220E-9CCF-D1D23091F445}"/>
          </ac:spMkLst>
        </pc:spChg>
        <pc:spChg chg="add mod">
          <ac:chgData name="SIMMANCE, Tim (NHS BEDFORDSHIRE, LUTON AND MILTON KEYNES ICB - M1J4Y)" userId="0a3d0d3f-8238-4246-898e-a99788737d98" providerId="ADAL" clId="{320EA6F0-7C2E-4D08-B1CC-DB9758E193C0}" dt="2023-08-04T10:43:11.033" v="10767" actId="113"/>
          <ac:spMkLst>
            <pc:docMk/>
            <pc:sldMk cId="374790612" sldId="11595"/>
            <ac:spMk id="24" creationId="{122A6C92-018A-5B57-7349-D80FC1BD32C8}"/>
          </ac:spMkLst>
        </pc:spChg>
        <pc:picChg chg="add mod">
          <ac:chgData name="SIMMANCE, Tim (NHS BEDFORDSHIRE, LUTON AND MILTON KEYNES ICB - M1J4Y)" userId="0a3d0d3f-8238-4246-898e-a99788737d98" providerId="ADAL" clId="{320EA6F0-7C2E-4D08-B1CC-DB9758E193C0}" dt="2023-08-04T10:39:51.866" v="10740" actId="553"/>
          <ac:picMkLst>
            <pc:docMk/>
            <pc:sldMk cId="374790612" sldId="11595"/>
            <ac:picMk id="6" creationId="{D9733E74-B73E-6974-D1C8-EEDD2C2A0361}"/>
          </ac:picMkLst>
        </pc:picChg>
      </pc:sldChg>
    </pc:docChg>
  </pc:docChgLst>
  <pc:docChgLst>
    <pc:chgData name="WOODWARD-LEBIHAN, Dominic (NHS BEDFORDSHIRE, LUTON AND MILTON KEYNES ICB - M1J4Y)" userId="2025c574-8049-4e27-851a-0f685c56c68a" providerId="ADAL" clId="{689DA580-CB06-42A9-A226-6495DF846E5F}"/>
    <pc:docChg chg="undo custSel modSld">
      <pc:chgData name="WOODWARD-LEBIHAN, Dominic (NHS BEDFORDSHIRE, LUTON AND MILTON KEYNES ICB - M1J4Y)" userId="2025c574-8049-4e27-851a-0f685c56c68a" providerId="ADAL" clId="{689DA580-CB06-42A9-A226-6495DF846E5F}" dt="2023-07-11T07:18:13.928" v="3851" actId="20577"/>
      <pc:docMkLst>
        <pc:docMk/>
      </pc:docMkLst>
      <pc:sldChg chg="modSp mod">
        <pc:chgData name="WOODWARD-LEBIHAN, Dominic (NHS BEDFORDSHIRE, LUTON AND MILTON KEYNES ICB - M1J4Y)" userId="2025c574-8049-4e27-851a-0f685c56c68a" providerId="ADAL" clId="{689DA580-CB06-42A9-A226-6495DF846E5F}" dt="2023-07-06T12:38:40.371" v="1" actId="20577"/>
        <pc:sldMkLst>
          <pc:docMk/>
          <pc:sldMk cId="2383934891" sldId="11490"/>
        </pc:sldMkLst>
        <pc:spChg chg="mod">
          <ac:chgData name="WOODWARD-LEBIHAN, Dominic (NHS BEDFORDSHIRE, LUTON AND MILTON KEYNES ICB - M1J4Y)" userId="2025c574-8049-4e27-851a-0f685c56c68a" providerId="ADAL" clId="{689DA580-CB06-42A9-A226-6495DF846E5F}" dt="2023-07-06T12:38:40.371" v="1" actId="20577"/>
          <ac:spMkLst>
            <pc:docMk/>
            <pc:sldMk cId="2383934891" sldId="11490"/>
            <ac:spMk id="6" creationId="{FBF14534-E76F-3057-E33E-ADA99D410043}"/>
          </ac:spMkLst>
        </pc:spChg>
      </pc:sldChg>
      <pc:sldChg chg="delSp modSp mod">
        <pc:chgData name="WOODWARD-LEBIHAN, Dominic (NHS BEDFORDSHIRE, LUTON AND MILTON KEYNES ICB - M1J4Y)" userId="2025c574-8049-4e27-851a-0f685c56c68a" providerId="ADAL" clId="{689DA580-CB06-42A9-A226-6495DF846E5F}" dt="2023-07-11T07:05:59.658" v="3194" actId="20577"/>
        <pc:sldMkLst>
          <pc:docMk/>
          <pc:sldMk cId="2269472697" sldId="11502"/>
        </pc:sldMkLst>
        <pc:spChg chg="mod">
          <ac:chgData name="WOODWARD-LEBIHAN, Dominic (NHS BEDFORDSHIRE, LUTON AND MILTON KEYNES ICB - M1J4Y)" userId="2025c574-8049-4e27-851a-0f685c56c68a" providerId="ADAL" clId="{689DA580-CB06-42A9-A226-6495DF846E5F}" dt="2023-07-11T06:36:13.757" v="1382" actId="20577"/>
          <ac:spMkLst>
            <pc:docMk/>
            <pc:sldMk cId="2269472697" sldId="11502"/>
            <ac:spMk id="2" creationId="{E5D7FA42-5A33-E256-F095-54B4FA215740}"/>
          </ac:spMkLst>
        </pc:spChg>
        <pc:spChg chg="mod">
          <ac:chgData name="WOODWARD-LEBIHAN, Dominic (NHS BEDFORDSHIRE, LUTON AND MILTON KEYNES ICB - M1J4Y)" userId="2025c574-8049-4e27-851a-0f685c56c68a" providerId="ADAL" clId="{689DA580-CB06-42A9-A226-6495DF846E5F}" dt="2023-07-11T07:05:59.658" v="3194" actId="20577"/>
          <ac:spMkLst>
            <pc:docMk/>
            <pc:sldMk cId="2269472697" sldId="11502"/>
            <ac:spMk id="3" creationId="{8BB1139C-A81E-988B-1904-E4D802801855}"/>
          </ac:spMkLst>
        </pc:spChg>
        <pc:spChg chg="mod">
          <ac:chgData name="WOODWARD-LEBIHAN, Dominic (NHS BEDFORDSHIRE, LUTON AND MILTON KEYNES ICB - M1J4Y)" userId="2025c574-8049-4e27-851a-0f685c56c68a" providerId="ADAL" clId="{689DA580-CB06-42A9-A226-6495DF846E5F}" dt="2023-07-11T06:41:28.061" v="1560" actId="14100"/>
          <ac:spMkLst>
            <pc:docMk/>
            <pc:sldMk cId="2269472697" sldId="11502"/>
            <ac:spMk id="6" creationId="{C0757E4B-95C4-DC72-D9A1-0096D873D6AD}"/>
          </ac:spMkLst>
        </pc:spChg>
        <pc:spChg chg="mod">
          <ac:chgData name="WOODWARD-LEBIHAN, Dominic (NHS BEDFORDSHIRE, LUTON AND MILTON KEYNES ICB - M1J4Y)" userId="2025c574-8049-4e27-851a-0f685c56c68a" providerId="ADAL" clId="{689DA580-CB06-42A9-A226-6495DF846E5F}" dt="2023-07-11T06:40:12.017" v="1542" actId="1076"/>
          <ac:spMkLst>
            <pc:docMk/>
            <pc:sldMk cId="2269472697" sldId="11502"/>
            <ac:spMk id="7" creationId="{CDC0FF07-B102-1E8F-0083-E51D36F43657}"/>
          </ac:spMkLst>
        </pc:spChg>
        <pc:spChg chg="mod">
          <ac:chgData name="WOODWARD-LEBIHAN, Dominic (NHS BEDFORDSHIRE, LUTON AND MILTON KEYNES ICB - M1J4Y)" userId="2025c574-8049-4e27-851a-0f685c56c68a" providerId="ADAL" clId="{689DA580-CB06-42A9-A226-6495DF846E5F}" dt="2023-07-11T06:41:44.423" v="1578" actId="20577"/>
          <ac:spMkLst>
            <pc:docMk/>
            <pc:sldMk cId="2269472697" sldId="11502"/>
            <ac:spMk id="8" creationId="{028E2F83-22AE-8A01-5AD9-85C77EABE2F1}"/>
          </ac:spMkLst>
        </pc:spChg>
        <pc:spChg chg="mod">
          <ac:chgData name="WOODWARD-LEBIHAN, Dominic (NHS BEDFORDSHIRE, LUTON AND MILTON KEYNES ICB - M1J4Y)" userId="2025c574-8049-4e27-851a-0f685c56c68a" providerId="ADAL" clId="{689DA580-CB06-42A9-A226-6495DF846E5F}" dt="2023-07-11T06:52:31.956" v="3109" actId="20577"/>
          <ac:spMkLst>
            <pc:docMk/>
            <pc:sldMk cId="2269472697" sldId="11502"/>
            <ac:spMk id="9" creationId="{F4FE7EFA-D19D-2664-6BF2-46D8942BADDC}"/>
          </ac:spMkLst>
        </pc:spChg>
        <pc:spChg chg="mod">
          <ac:chgData name="WOODWARD-LEBIHAN, Dominic (NHS BEDFORDSHIRE, LUTON AND MILTON KEYNES ICB - M1J4Y)" userId="2025c574-8049-4e27-851a-0f685c56c68a" providerId="ADAL" clId="{689DA580-CB06-42A9-A226-6495DF846E5F}" dt="2023-07-11T06:40:09.815" v="1541" actId="14100"/>
          <ac:spMkLst>
            <pc:docMk/>
            <pc:sldMk cId="2269472697" sldId="11502"/>
            <ac:spMk id="11" creationId="{BCD0C3AA-2075-4254-7943-3F1AD333243C}"/>
          </ac:spMkLst>
        </pc:spChg>
        <pc:spChg chg="mod">
          <ac:chgData name="WOODWARD-LEBIHAN, Dominic (NHS BEDFORDSHIRE, LUTON AND MILTON KEYNES ICB - M1J4Y)" userId="2025c574-8049-4e27-851a-0f685c56c68a" providerId="ADAL" clId="{689DA580-CB06-42A9-A226-6495DF846E5F}" dt="2023-07-11T06:53:15.783" v="3169" actId="255"/>
          <ac:spMkLst>
            <pc:docMk/>
            <pc:sldMk cId="2269472697" sldId="11502"/>
            <ac:spMk id="12" creationId="{343BA08B-058C-CE1F-0DB4-89AB13052809}"/>
          </ac:spMkLst>
        </pc:spChg>
        <pc:spChg chg="del">
          <ac:chgData name="WOODWARD-LEBIHAN, Dominic (NHS BEDFORDSHIRE, LUTON AND MILTON KEYNES ICB - M1J4Y)" userId="2025c574-8049-4e27-851a-0f685c56c68a" providerId="ADAL" clId="{689DA580-CB06-42A9-A226-6495DF846E5F}" dt="2023-07-11T06:41:29.909" v="1561" actId="478"/>
          <ac:spMkLst>
            <pc:docMk/>
            <pc:sldMk cId="2269472697" sldId="11502"/>
            <ac:spMk id="13" creationId="{3A1390F2-3CBA-FB78-3061-8CC80F7CBD4F}"/>
          </ac:spMkLst>
        </pc:spChg>
      </pc:sldChg>
      <pc:sldChg chg="delSp modSp mod">
        <pc:chgData name="WOODWARD-LEBIHAN, Dominic (NHS BEDFORDSHIRE, LUTON AND MILTON KEYNES ICB - M1J4Y)" userId="2025c574-8049-4e27-851a-0f685c56c68a" providerId="ADAL" clId="{689DA580-CB06-42A9-A226-6495DF846E5F}" dt="2023-07-11T07:18:13.928" v="3851" actId="20577"/>
        <pc:sldMkLst>
          <pc:docMk/>
          <pc:sldMk cId="386522516" sldId="11504"/>
        </pc:sldMkLst>
        <pc:spChg chg="mod">
          <ac:chgData name="WOODWARD-LEBIHAN, Dominic (NHS BEDFORDSHIRE, LUTON AND MILTON KEYNES ICB - M1J4Y)" userId="2025c574-8049-4e27-851a-0f685c56c68a" providerId="ADAL" clId="{689DA580-CB06-42A9-A226-6495DF846E5F}" dt="2023-07-11T07:17:40.545" v="3724" actId="20577"/>
          <ac:spMkLst>
            <pc:docMk/>
            <pc:sldMk cId="386522516" sldId="11504"/>
            <ac:spMk id="2" creationId="{E5D7FA42-5A33-E256-F095-54B4FA215740}"/>
          </ac:spMkLst>
        </pc:spChg>
        <pc:spChg chg="mod">
          <ac:chgData name="WOODWARD-LEBIHAN, Dominic (NHS BEDFORDSHIRE, LUTON AND MILTON KEYNES ICB - M1J4Y)" userId="2025c574-8049-4e27-851a-0f685c56c68a" providerId="ADAL" clId="{689DA580-CB06-42A9-A226-6495DF846E5F}" dt="2023-07-11T07:06:08.264" v="3209" actId="20577"/>
          <ac:spMkLst>
            <pc:docMk/>
            <pc:sldMk cId="386522516" sldId="11504"/>
            <ac:spMk id="3" creationId="{8BB1139C-A81E-988B-1904-E4D802801855}"/>
          </ac:spMkLst>
        </pc:spChg>
        <pc:spChg chg="mod">
          <ac:chgData name="WOODWARD-LEBIHAN, Dominic (NHS BEDFORDSHIRE, LUTON AND MILTON KEYNES ICB - M1J4Y)" userId="2025c574-8049-4e27-851a-0f685c56c68a" providerId="ADAL" clId="{689DA580-CB06-42A9-A226-6495DF846E5F}" dt="2023-07-11T07:17:28.918" v="3720" actId="14100"/>
          <ac:spMkLst>
            <pc:docMk/>
            <pc:sldMk cId="386522516" sldId="11504"/>
            <ac:spMk id="6" creationId="{C0757E4B-95C4-DC72-D9A1-0096D873D6AD}"/>
          </ac:spMkLst>
        </pc:spChg>
        <pc:spChg chg="mod">
          <ac:chgData name="WOODWARD-LEBIHAN, Dominic (NHS BEDFORDSHIRE, LUTON AND MILTON KEYNES ICB - M1J4Y)" userId="2025c574-8049-4e27-851a-0f685c56c68a" providerId="ADAL" clId="{689DA580-CB06-42A9-A226-6495DF846E5F}" dt="2023-07-11T07:09:50.948" v="3603" actId="1076"/>
          <ac:spMkLst>
            <pc:docMk/>
            <pc:sldMk cId="386522516" sldId="11504"/>
            <ac:spMk id="7" creationId="{CDC0FF07-B102-1E8F-0083-E51D36F43657}"/>
          </ac:spMkLst>
        </pc:spChg>
        <pc:spChg chg="mod">
          <ac:chgData name="WOODWARD-LEBIHAN, Dominic (NHS BEDFORDSHIRE, LUTON AND MILTON KEYNES ICB - M1J4Y)" userId="2025c574-8049-4e27-851a-0f685c56c68a" providerId="ADAL" clId="{689DA580-CB06-42A9-A226-6495DF846E5F}" dt="2023-07-11T07:14:17.310" v="3662" actId="20577"/>
          <ac:spMkLst>
            <pc:docMk/>
            <pc:sldMk cId="386522516" sldId="11504"/>
            <ac:spMk id="8" creationId="{028E2F83-22AE-8A01-5AD9-85C77EABE2F1}"/>
          </ac:spMkLst>
        </pc:spChg>
        <pc:spChg chg="mod">
          <ac:chgData name="WOODWARD-LEBIHAN, Dominic (NHS BEDFORDSHIRE, LUTON AND MILTON KEYNES ICB - M1J4Y)" userId="2025c574-8049-4e27-851a-0f685c56c68a" providerId="ADAL" clId="{689DA580-CB06-42A9-A226-6495DF846E5F}" dt="2023-07-11T07:09:59.745" v="3606" actId="14100"/>
          <ac:spMkLst>
            <pc:docMk/>
            <pc:sldMk cId="386522516" sldId="11504"/>
            <ac:spMk id="9" creationId="{F4FE7EFA-D19D-2664-6BF2-46D8942BADDC}"/>
          </ac:spMkLst>
        </pc:spChg>
        <pc:spChg chg="mod">
          <ac:chgData name="WOODWARD-LEBIHAN, Dominic (NHS BEDFORDSHIRE, LUTON AND MILTON KEYNES ICB - M1J4Y)" userId="2025c574-8049-4e27-851a-0f685c56c68a" providerId="ADAL" clId="{689DA580-CB06-42A9-A226-6495DF846E5F}" dt="2023-07-11T07:18:13.928" v="3851" actId="20577"/>
          <ac:spMkLst>
            <pc:docMk/>
            <pc:sldMk cId="386522516" sldId="11504"/>
            <ac:spMk id="11" creationId="{BCD0C3AA-2075-4254-7943-3F1AD333243C}"/>
          </ac:spMkLst>
        </pc:spChg>
        <pc:spChg chg="del">
          <ac:chgData name="WOODWARD-LEBIHAN, Dominic (NHS BEDFORDSHIRE, LUTON AND MILTON KEYNES ICB - M1J4Y)" userId="2025c574-8049-4e27-851a-0f685c56c68a" providerId="ADAL" clId="{689DA580-CB06-42A9-A226-6495DF846E5F}" dt="2023-07-11T07:09:31.508" v="3598" actId="478"/>
          <ac:spMkLst>
            <pc:docMk/>
            <pc:sldMk cId="386522516" sldId="11504"/>
            <ac:spMk id="12" creationId="{343BA08B-058C-CE1F-0DB4-89AB13052809}"/>
          </ac:spMkLst>
        </pc:spChg>
        <pc:spChg chg="mod">
          <ac:chgData name="WOODWARD-LEBIHAN, Dominic (NHS BEDFORDSHIRE, LUTON AND MILTON KEYNES ICB - M1J4Y)" userId="2025c574-8049-4e27-851a-0f685c56c68a" providerId="ADAL" clId="{689DA580-CB06-42A9-A226-6495DF846E5F}" dt="2023-07-11T07:17:31.925" v="3721" actId="14100"/>
          <ac:spMkLst>
            <pc:docMk/>
            <pc:sldMk cId="386522516" sldId="11504"/>
            <ac:spMk id="13" creationId="{3A1390F2-3CBA-FB78-3061-8CC80F7CBD4F}"/>
          </ac:spMkLst>
        </pc:spChg>
      </pc:sldChg>
      <pc:sldChg chg="addSp delSp modSp mod">
        <pc:chgData name="WOODWARD-LEBIHAN, Dominic (NHS BEDFORDSHIRE, LUTON AND MILTON KEYNES ICB - M1J4Y)" userId="2025c574-8049-4e27-851a-0f685c56c68a" providerId="ADAL" clId="{689DA580-CB06-42A9-A226-6495DF846E5F}" dt="2023-07-11T06:42:34.588" v="1583" actId="255"/>
        <pc:sldMkLst>
          <pc:docMk/>
          <pc:sldMk cId="3208106648" sldId="11505"/>
        </pc:sldMkLst>
        <pc:spChg chg="mod">
          <ac:chgData name="WOODWARD-LEBIHAN, Dominic (NHS BEDFORDSHIRE, LUTON AND MILTON KEYNES ICB - M1J4Y)" userId="2025c574-8049-4e27-851a-0f685c56c68a" providerId="ADAL" clId="{689DA580-CB06-42A9-A226-6495DF846E5F}" dt="2023-07-11T06:35:58.226" v="1344" actId="20577"/>
          <ac:spMkLst>
            <pc:docMk/>
            <pc:sldMk cId="3208106648" sldId="11505"/>
            <ac:spMk id="2" creationId="{E5D7FA42-5A33-E256-F095-54B4FA215740}"/>
          </ac:spMkLst>
        </pc:spChg>
        <pc:spChg chg="mod">
          <ac:chgData name="WOODWARD-LEBIHAN, Dominic (NHS BEDFORDSHIRE, LUTON AND MILTON KEYNES ICB - M1J4Y)" userId="2025c574-8049-4e27-851a-0f685c56c68a" providerId="ADAL" clId="{689DA580-CB06-42A9-A226-6495DF846E5F}" dt="2023-07-11T06:39:07.077" v="1514" actId="20577"/>
          <ac:spMkLst>
            <pc:docMk/>
            <pc:sldMk cId="3208106648" sldId="11505"/>
            <ac:spMk id="3" creationId="{8BB1139C-A81E-988B-1904-E4D802801855}"/>
          </ac:spMkLst>
        </pc:spChg>
        <pc:spChg chg="mod">
          <ac:chgData name="WOODWARD-LEBIHAN, Dominic (NHS BEDFORDSHIRE, LUTON AND MILTON KEYNES ICB - M1J4Y)" userId="2025c574-8049-4e27-851a-0f685c56c68a" providerId="ADAL" clId="{689DA580-CB06-42A9-A226-6495DF846E5F}" dt="2023-07-11T06:39:59.354" v="1538" actId="1076"/>
          <ac:spMkLst>
            <pc:docMk/>
            <pc:sldMk cId="3208106648" sldId="11505"/>
            <ac:spMk id="6" creationId="{C0757E4B-95C4-DC72-D9A1-0096D873D6AD}"/>
          </ac:spMkLst>
        </pc:spChg>
        <pc:spChg chg="mod">
          <ac:chgData name="WOODWARD-LEBIHAN, Dominic (NHS BEDFORDSHIRE, LUTON AND MILTON KEYNES ICB - M1J4Y)" userId="2025c574-8049-4e27-851a-0f685c56c68a" providerId="ADAL" clId="{689DA580-CB06-42A9-A226-6495DF846E5F}" dt="2023-07-11T06:39:09.118" v="1515" actId="20577"/>
          <ac:spMkLst>
            <pc:docMk/>
            <pc:sldMk cId="3208106648" sldId="11505"/>
            <ac:spMk id="7" creationId="{CDC0FF07-B102-1E8F-0083-E51D36F43657}"/>
          </ac:spMkLst>
        </pc:spChg>
        <pc:spChg chg="mod">
          <ac:chgData name="WOODWARD-LEBIHAN, Dominic (NHS BEDFORDSHIRE, LUTON AND MILTON KEYNES ICB - M1J4Y)" userId="2025c574-8049-4e27-851a-0f685c56c68a" providerId="ADAL" clId="{689DA580-CB06-42A9-A226-6495DF846E5F}" dt="2023-07-11T06:26:51.299" v="1194" actId="20577"/>
          <ac:spMkLst>
            <pc:docMk/>
            <pc:sldMk cId="3208106648" sldId="11505"/>
            <ac:spMk id="8" creationId="{028E2F83-22AE-8A01-5AD9-85C77EABE2F1}"/>
          </ac:spMkLst>
        </pc:spChg>
        <pc:spChg chg="mod">
          <ac:chgData name="WOODWARD-LEBIHAN, Dominic (NHS BEDFORDSHIRE, LUTON AND MILTON KEYNES ICB - M1J4Y)" userId="2025c574-8049-4e27-851a-0f685c56c68a" providerId="ADAL" clId="{689DA580-CB06-42A9-A226-6495DF846E5F}" dt="2023-07-11T06:40:01.455" v="1539" actId="14100"/>
          <ac:spMkLst>
            <pc:docMk/>
            <pc:sldMk cId="3208106648" sldId="11505"/>
            <ac:spMk id="9" creationId="{F4FE7EFA-D19D-2664-6BF2-46D8942BADDC}"/>
          </ac:spMkLst>
        </pc:spChg>
        <pc:spChg chg="add del mod">
          <ac:chgData name="WOODWARD-LEBIHAN, Dominic (NHS BEDFORDSHIRE, LUTON AND MILTON KEYNES ICB - M1J4Y)" userId="2025c574-8049-4e27-851a-0f685c56c68a" providerId="ADAL" clId="{689DA580-CB06-42A9-A226-6495DF846E5F}" dt="2023-07-11T06:13:42.435" v="1000" actId="478"/>
          <ac:spMkLst>
            <pc:docMk/>
            <pc:sldMk cId="3208106648" sldId="11505"/>
            <ac:spMk id="10" creationId="{0A7C1942-145C-9F0D-80C9-ED4C257C36B5}"/>
          </ac:spMkLst>
        </pc:spChg>
        <pc:spChg chg="mod">
          <ac:chgData name="WOODWARD-LEBIHAN, Dominic (NHS BEDFORDSHIRE, LUTON AND MILTON KEYNES ICB - M1J4Y)" userId="2025c574-8049-4e27-851a-0f685c56c68a" providerId="ADAL" clId="{689DA580-CB06-42A9-A226-6495DF846E5F}" dt="2023-07-11T06:39:50.527" v="1537" actId="255"/>
          <ac:spMkLst>
            <pc:docMk/>
            <pc:sldMk cId="3208106648" sldId="11505"/>
            <ac:spMk id="11" creationId="{BCD0C3AA-2075-4254-7943-3F1AD333243C}"/>
          </ac:spMkLst>
        </pc:spChg>
        <pc:spChg chg="mod">
          <ac:chgData name="WOODWARD-LEBIHAN, Dominic (NHS BEDFORDSHIRE, LUTON AND MILTON KEYNES ICB - M1J4Y)" userId="2025c574-8049-4e27-851a-0f685c56c68a" providerId="ADAL" clId="{689DA580-CB06-42A9-A226-6495DF846E5F}" dt="2023-07-11T06:42:34.588" v="1583" actId="255"/>
          <ac:spMkLst>
            <pc:docMk/>
            <pc:sldMk cId="3208106648" sldId="11505"/>
            <ac:spMk id="12" creationId="{343BA08B-058C-CE1F-0DB4-89AB13052809}"/>
          </ac:spMkLst>
        </pc:spChg>
        <pc:spChg chg="del mod">
          <ac:chgData name="WOODWARD-LEBIHAN, Dominic (NHS BEDFORDSHIRE, LUTON AND MILTON KEYNES ICB - M1J4Y)" userId="2025c574-8049-4e27-851a-0f685c56c68a" providerId="ADAL" clId="{689DA580-CB06-42A9-A226-6495DF846E5F}" dt="2023-07-11T06:13:42.435" v="1000" actId="478"/>
          <ac:spMkLst>
            <pc:docMk/>
            <pc:sldMk cId="3208106648" sldId="11505"/>
            <ac:spMk id="13" creationId="{3A1390F2-3CBA-FB78-3061-8CC80F7CBD4F}"/>
          </ac:spMkLst>
        </pc:spChg>
      </pc:sldChg>
      <pc:sldChg chg="addSp delSp modSp mod">
        <pc:chgData name="WOODWARD-LEBIHAN, Dominic (NHS BEDFORDSHIRE, LUTON AND MILTON KEYNES ICB - M1J4Y)" userId="2025c574-8049-4e27-851a-0f685c56c68a" providerId="ADAL" clId="{689DA580-CB06-42A9-A226-6495DF846E5F}" dt="2023-07-11T06:39:23.696" v="1534" actId="1076"/>
        <pc:sldMkLst>
          <pc:docMk/>
          <pc:sldMk cId="2427803053" sldId="11506"/>
        </pc:sldMkLst>
        <pc:spChg chg="mod">
          <ac:chgData name="WOODWARD-LEBIHAN, Dominic (NHS BEDFORDSHIRE, LUTON AND MILTON KEYNES ICB - M1J4Y)" userId="2025c574-8049-4e27-851a-0f685c56c68a" providerId="ADAL" clId="{689DA580-CB06-42A9-A226-6495DF846E5F}" dt="2023-07-11T06:36:02.336" v="1348" actId="20577"/>
          <ac:spMkLst>
            <pc:docMk/>
            <pc:sldMk cId="2427803053" sldId="11506"/>
            <ac:spMk id="2" creationId="{E5D7FA42-5A33-E256-F095-54B4FA215740}"/>
          </ac:spMkLst>
        </pc:spChg>
        <pc:spChg chg="mod">
          <ac:chgData name="WOODWARD-LEBIHAN, Dominic (NHS BEDFORDSHIRE, LUTON AND MILTON KEYNES ICB - M1J4Y)" userId="2025c574-8049-4e27-851a-0f685c56c68a" providerId="ADAL" clId="{689DA580-CB06-42A9-A226-6495DF846E5F}" dt="2023-07-11T06:39:15.610" v="1530" actId="20577"/>
          <ac:spMkLst>
            <pc:docMk/>
            <pc:sldMk cId="2427803053" sldId="11506"/>
            <ac:spMk id="3" creationId="{8BB1139C-A81E-988B-1904-E4D802801855}"/>
          </ac:spMkLst>
        </pc:spChg>
        <pc:spChg chg="mod">
          <ac:chgData name="WOODWARD-LEBIHAN, Dominic (NHS BEDFORDSHIRE, LUTON AND MILTON KEYNES ICB - M1J4Y)" userId="2025c574-8049-4e27-851a-0f685c56c68a" providerId="ADAL" clId="{689DA580-CB06-42A9-A226-6495DF846E5F}" dt="2023-07-11T06:39:23.696" v="1534" actId="1076"/>
          <ac:spMkLst>
            <pc:docMk/>
            <pc:sldMk cId="2427803053" sldId="11506"/>
            <ac:spMk id="6" creationId="{C0757E4B-95C4-DC72-D9A1-0096D873D6AD}"/>
          </ac:spMkLst>
        </pc:spChg>
        <pc:spChg chg="mod">
          <ac:chgData name="WOODWARD-LEBIHAN, Dominic (NHS BEDFORDSHIRE, LUTON AND MILTON KEYNES ICB - M1J4Y)" userId="2025c574-8049-4e27-851a-0f685c56c68a" providerId="ADAL" clId="{689DA580-CB06-42A9-A226-6495DF846E5F}" dt="2023-07-11T06:39:19.172" v="1533" actId="20577"/>
          <ac:spMkLst>
            <pc:docMk/>
            <pc:sldMk cId="2427803053" sldId="11506"/>
            <ac:spMk id="7" creationId="{CDC0FF07-B102-1E8F-0083-E51D36F43657}"/>
          </ac:spMkLst>
        </pc:spChg>
        <pc:spChg chg="del">
          <ac:chgData name="WOODWARD-LEBIHAN, Dominic (NHS BEDFORDSHIRE, LUTON AND MILTON KEYNES ICB - M1J4Y)" userId="2025c574-8049-4e27-851a-0f685c56c68a" providerId="ADAL" clId="{689DA580-CB06-42A9-A226-6495DF846E5F}" dt="2023-07-06T12:42:45.486" v="24" actId="478"/>
          <ac:spMkLst>
            <pc:docMk/>
            <pc:sldMk cId="2427803053" sldId="11506"/>
            <ac:spMk id="8" creationId="{028E2F83-22AE-8A01-5AD9-85C77EABE2F1}"/>
          </ac:spMkLst>
        </pc:spChg>
        <pc:spChg chg="mod">
          <ac:chgData name="WOODWARD-LEBIHAN, Dominic (NHS BEDFORDSHIRE, LUTON AND MILTON KEYNES ICB - M1J4Y)" userId="2025c574-8049-4e27-851a-0f685c56c68a" providerId="ADAL" clId="{689DA580-CB06-42A9-A226-6495DF846E5F}" dt="2023-07-06T12:47:30.040" v="263" actId="20577"/>
          <ac:spMkLst>
            <pc:docMk/>
            <pc:sldMk cId="2427803053" sldId="11506"/>
            <ac:spMk id="9" creationId="{F4FE7EFA-D19D-2664-6BF2-46D8942BADDC}"/>
          </ac:spMkLst>
        </pc:spChg>
        <pc:spChg chg="mod">
          <ac:chgData name="WOODWARD-LEBIHAN, Dominic (NHS BEDFORDSHIRE, LUTON AND MILTON KEYNES ICB - M1J4Y)" userId="2025c574-8049-4e27-851a-0f685c56c68a" providerId="ADAL" clId="{689DA580-CB06-42A9-A226-6495DF846E5F}" dt="2023-07-06T12:44:22.687" v="99" actId="27636"/>
          <ac:spMkLst>
            <pc:docMk/>
            <pc:sldMk cId="2427803053" sldId="11506"/>
            <ac:spMk id="11" creationId="{BCD0C3AA-2075-4254-7943-3F1AD333243C}"/>
          </ac:spMkLst>
        </pc:spChg>
        <pc:spChg chg="del">
          <ac:chgData name="WOODWARD-LEBIHAN, Dominic (NHS BEDFORDSHIRE, LUTON AND MILTON KEYNES ICB - M1J4Y)" userId="2025c574-8049-4e27-851a-0f685c56c68a" providerId="ADAL" clId="{689DA580-CB06-42A9-A226-6495DF846E5F}" dt="2023-07-06T12:42:45.486" v="24" actId="478"/>
          <ac:spMkLst>
            <pc:docMk/>
            <pc:sldMk cId="2427803053" sldId="11506"/>
            <ac:spMk id="12" creationId="{343BA08B-058C-CE1F-0DB4-89AB13052809}"/>
          </ac:spMkLst>
        </pc:spChg>
        <pc:spChg chg="del mod">
          <ac:chgData name="WOODWARD-LEBIHAN, Dominic (NHS BEDFORDSHIRE, LUTON AND MILTON KEYNES ICB - M1J4Y)" userId="2025c574-8049-4e27-851a-0f685c56c68a" providerId="ADAL" clId="{689DA580-CB06-42A9-A226-6495DF846E5F}" dt="2023-07-06T12:43:49.960" v="87" actId="478"/>
          <ac:spMkLst>
            <pc:docMk/>
            <pc:sldMk cId="2427803053" sldId="11506"/>
            <ac:spMk id="13" creationId="{3A1390F2-3CBA-FB78-3061-8CC80F7CBD4F}"/>
          </ac:spMkLst>
        </pc:spChg>
        <pc:spChg chg="mod">
          <ac:chgData name="WOODWARD-LEBIHAN, Dominic (NHS BEDFORDSHIRE, LUTON AND MILTON KEYNES ICB - M1J4Y)" userId="2025c574-8049-4e27-851a-0f685c56c68a" providerId="ADAL" clId="{689DA580-CB06-42A9-A226-6495DF846E5F}" dt="2023-07-11T06:14:36.001" v="1028" actId="20577"/>
          <ac:spMkLst>
            <pc:docMk/>
            <pc:sldMk cId="2427803053" sldId="11506"/>
            <ac:spMk id="15" creationId="{5AED8C8C-98A1-0679-58A8-E0887828C95E}"/>
          </ac:spMkLst>
        </pc:spChg>
        <pc:spChg chg="mod">
          <ac:chgData name="WOODWARD-LEBIHAN, Dominic (NHS BEDFORDSHIRE, LUTON AND MILTON KEYNES ICB - M1J4Y)" userId="2025c574-8049-4e27-851a-0f685c56c68a" providerId="ADAL" clId="{689DA580-CB06-42A9-A226-6495DF846E5F}" dt="2023-07-11T06:09:40.620" v="827" actId="255"/>
          <ac:spMkLst>
            <pc:docMk/>
            <pc:sldMk cId="2427803053" sldId="11506"/>
            <ac:spMk id="16" creationId="{4919FC16-D11F-7043-5CC2-F15BCBA6DA9F}"/>
          </ac:spMkLst>
        </pc:spChg>
        <pc:grpChg chg="add mod">
          <ac:chgData name="WOODWARD-LEBIHAN, Dominic (NHS BEDFORDSHIRE, LUTON AND MILTON KEYNES ICB - M1J4Y)" userId="2025c574-8049-4e27-851a-0f685c56c68a" providerId="ADAL" clId="{689DA580-CB06-42A9-A226-6495DF846E5F}" dt="2023-07-06T12:47:02.343" v="166" actId="14100"/>
          <ac:grpSpMkLst>
            <pc:docMk/>
            <pc:sldMk cId="2427803053" sldId="11506"/>
            <ac:grpSpMk id="10" creationId="{410B3615-AD10-4F3B-C0BE-4F8851FD9D08}"/>
          </ac:grpSpMkLst>
        </pc:grpChg>
        <pc:grpChg chg="add mod">
          <ac:chgData name="WOODWARD-LEBIHAN, Dominic (NHS BEDFORDSHIRE, LUTON AND MILTON KEYNES ICB - M1J4Y)" userId="2025c574-8049-4e27-851a-0f685c56c68a" providerId="ADAL" clId="{689DA580-CB06-42A9-A226-6495DF846E5F}" dt="2023-07-06T12:44:03.740" v="92" actId="14100"/>
          <ac:grpSpMkLst>
            <pc:docMk/>
            <pc:sldMk cId="2427803053" sldId="11506"/>
            <ac:grpSpMk id="14" creationId="{EDEBA0A2-336F-7C5C-45F8-9A469D687642}"/>
          </ac:grpSpMkLst>
        </pc:grpChg>
      </pc:sldChg>
      <pc:sldChg chg="delSp modSp mod">
        <pc:chgData name="WOODWARD-LEBIHAN, Dominic (NHS BEDFORDSHIRE, LUTON AND MILTON KEYNES ICB - M1J4Y)" userId="2025c574-8049-4e27-851a-0f685c56c68a" providerId="ADAL" clId="{689DA580-CB06-42A9-A226-6495DF846E5F}" dt="2023-07-11T06:45:10.474" v="1656" actId="113"/>
        <pc:sldMkLst>
          <pc:docMk/>
          <pc:sldMk cId="3741145489" sldId="11512"/>
        </pc:sldMkLst>
        <pc:spChg chg="mod">
          <ac:chgData name="WOODWARD-LEBIHAN, Dominic (NHS BEDFORDSHIRE, LUTON AND MILTON KEYNES ICB - M1J4Y)" userId="2025c574-8049-4e27-851a-0f685c56c68a" providerId="ADAL" clId="{689DA580-CB06-42A9-A226-6495DF846E5F}" dt="2023-07-11T06:45:10.474" v="1656" actId="113"/>
          <ac:spMkLst>
            <pc:docMk/>
            <pc:sldMk cId="3741145489" sldId="11512"/>
            <ac:spMk id="8" creationId="{02540F1A-76E3-5208-0CB2-EF81C15F36C6}"/>
          </ac:spMkLst>
        </pc:spChg>
        <pc:spChg chg="mod">
          <ac:chgData name="WOODWARD-LEBIHAN, Dominic (NHS BEDFORDSHIRE, LUTON AND MILTON KEYNES ICB - M1J4Y)" userId="2025c574-8049-4e27-851a-0f685c56c68a" providerId="ADAL" clId="{689DA580-CB06-42A9-A226-6495DF846E5F}" dt="2023-07-11T06:43:39.496" v="1611" actId="20577"/>
          <ac:spMkLst>
            <pc:docMk/>
            <pc:sldMk cId="3741145489" sldId="11512"/>
            <ac:spMk id="9" creationId="{EDD096EA-B8D8-2E7E-AA7F-8A6196D6D12E}"/>
          </ac:spMkLst>
        </pc:spChg>
        <pc:spChg chg="mod">
          <ac:chgData name="WOODWARD-LEBIHAN, Dominic (NHS BEDFORDSHIRE, LUTON AND MILTON KEYNES ICB - M1J4Y)" userId="2025c574-8049-4e27-851a-0f685c56c68a" providerId="ADAL" clId="{689DA580-CB06-42A9-A226-6495DF846E5F}" dt="2023-07-06T12:59:09.790" v="430" actId="313"/>
          <ac:spMkLst>
            <pc:docMk/>
            <pc:sldMk cId="3741145489" sldId="11512"/>
            <ac:spMk id="10" creationId="{2D01F617-AE43-D977-C986-E91FE2222648}"/>
          </ac:spMkLst>
        </pc:spChg>
        <pc:spChg chg="mod">
          <ac:chgData name="WOODWARD-LEBIHAN, Dominic (NHS BEDFORDSHIRE, LUTON AND MILTON KEYNES ICB - M1J4Y)" userId="2025c574-8049-4e27-851a-0f685c56c68a" providerId="ADAL" clId="{689DA580-CB06-42A9-A226-6495DF846E5F}" dt="2023-07-06T13:01:45.062" v="714" actId="207"/>
          <ac:spMkLst>
            <pc:docMk/>
            <pc:sldMk cId="3741145489" sldId="11512"/>
            <ac:spMk id="11" creationId="{2BE30581-AF31-D7AB-EDC5-03369D69F9A2}"/>
          </ac:spMkLst>
        </pc:spChg>
        <pc:spChg chg="mod">
          <ac:chgData name="WOODWARD-LEBIHAN, Dominic (NHS BEDFORDSHIRE, LUTON AND MILTON KEYNES ICB - M1J4Y)" userId="2025c574-8049-4e27-851a-0f685c56c68a" providerId="ADAL" clId="{689DA580-CB06-42A9-A226-6495DF846E5F}" dt="2023-07-11T06:04:08.866" v="790" actId="20577"/>
          <ac:spMkLst>
            <pc:docMk/>
            <pc:sldMk cId="3741145489" sldId="11512"/>
            <ac:spMk id="17" creationId="{7D69433C-AEAB-A5B4-B3F5-D24D73F0D263}"/>
          </ac:spMkLst>
        </pc:spChg>
        <pc:spChg chg="del">
          <ac:chgData name="WOODWARD-LEBIHAN, Dominic (NHS BEDFORDSHIRE, LUTON AND MILTON KEYNES ICB - M1J4Y)" userId="2025c574-8049-4e27-851a-0f685c56c68a" providerId="ADAL" clId="{689DA580-CB06-42A9-A226-6495DF846E5F}" dt="2023-07-06T12:38:47.596" v="2" actId="478"/>
          <ac:spMkLst>
            <pc:docMk/>
            <pc:sldMk cId="3741145489" sldId="11512"/>
            <ac:spMk id="63" creationId="{12551E4A-274E-732C-3B01-44A6DACFC02D}"/>
          </ac:spMkLst>
        </pc:spChg>
      </pc:sldChg>
    </pc:docChg>
  </pc:docChgLst>
  <pc:docChgLst>
    <pc:chgData name="SUMMERS, Michelle (NHS BEDFORDSHIRE, LUTON AND MILTON KEYNES ICB - M1J4Y)" userId="S::michelle.summers2@nhs.net::852e9b35-ee4e-4a17-9630-38aececf897e" providerId="AD" clId="Web-{D157D1C8-8EFF-88FF-D293-7632435A8A22}"/>
    <pc:docChg chg="addSld delSld modSld modSection">
      <pc:chgData name="SUMMERS, Michelle (NHS BEDFORDSHIRE, LUTON AND MILTON KEYNES ICB - M1J4Y)" userId="S::michelle.summers2@nhs.net::852e9b35-ee4e-4a17-9630-38aececf897e" providerId="AD" clId="Web-{D157D1C8-8EFF-88FF-D293-7632435A8A22}" dt="2023-07-11T12:50:02.711" v="2259" actId="1076"/>
      <pc:docMkLst>
        <pc:docMk/>
      </pc:docMkLst>
      <pc:sldChg chg="addSp delSp modSp mod modClrScheme chgLayout">
        <pc:chgData name="SUMMERS, Michelle (NHS BEDFORDSHIRE, LUTON AND MILTON KEYNES ICB - M1J4Y)" userId="S::michelle.summers2@nhs.net::852e9b35-ee4e-4a17-9630-38aececf897e" providerId="AD" clId="Web-{D157D1C8-8EFF-88FF-D293-7632435A8A22}" dt="2023-07-11T12:48:13.036" v="2243" actId="20577"/>
        <pc:sldMkLst>
          <pc:docMk/>
          <pc:sldMk cId="3508422659" sldId="11500"/>
        </pc:sldMkLst>
        <pc:spChg chg="mod">
          <ac:chgData name="SUMMERS, Michelle (NHS BEDFORDSHIRE, LUTON AND MILTON KEYNES ICB - M1J4Y)" userId="S::michelle.summers2@nhs.net::852e9b35-ee4e-4a17-9630-38aececf897e" providerId="AD" clId="Web-{D157D1C8-8EFF-88FF-D293-7632435A8A22}" dt="2023-07-11T12:25:50.161" v="1381"/>
          <ac:spMkLst>
            <pc:docMk/>
            <pc:sldMk cId="3508422659" sldId="11500"/>
            <ac:spMk id="4" creationId="{0FCDC7FD-5787-6EAE-DC0C-9D75540F933C}"/>
          </ac:spMkLst>
        </pc:spChg>
        <pc:spChg chg="mod">
          <ac:chgData name="SUMMERS, Michelle (NHS BEDFORDSHIRE, LUTON AND MILTON KEYNES ICB - M1J4Y)" userId="S::michelle.summers2@nhs.net::852e9b35-ee4e-4a17-9630-38aececf897e" providerId="AD" clId="Web-{D157D1C8-8EFF-88FF-D293-7632435A8A22}" dt="2023-07-11T12:25:50.161" v="1381"/>
          <ac:spMkLst>
            <pc:docMk/>
            <pc:sldMk cId="3508422659" sldId="11500"/>
            <ac:spMk id="5" creationId="{8AD9D153-25E0-99DF-67D3-72A4722D033B}"/>
          </ac:spMkLst>
        </pc:spChg>
        <pc:spChg chg="mod">
          <ac:chgData name="SUMMERS, Michelle (NHS BEDFORDSHIRE, LUTON AND MILTON KEYNES ICB - M1J4Y)" userId="S::michelle.summers2@nhs.net::852e9b35-ee4e-4a17-9630-38aececf897e" providerId="AD" clId="Web-{D157D1C8-8EFF-88FF-D293-7632435A8A22}" dt="2023-07-11T12:26:13.989" v="1395" actId="20577"/>
          <ac:spMkLst>
            <pc:docMk/>
            <pc:sldMk cId="3508422659" sldId="11500"/>
            <ac:spMk id="6" creationId="{58811B07-0EC0-41D3-868A-ED2356465B26}"/>
          </ac:spMkLst>
        </pc:spChg>
        <pc:spChg chg="mod">
          <ac:chgData name="SUMMERS, Michelle (NHS BEDFORDSHIRE, LUTON AND MILTON KEYNES ICB - M1J4Y)" userId="S::michelle.summers2@nhs.net::852e9b35-ee4e-4a17-9630-38aececf897e" providerId="AD" clId="Web-{D157D1C8-8EFF-88FF-D293-7632435A8A22}" dt="2023-07-11T12:48:13.036" v="2243" actId="20577"/>
          <ac:spMkLst>
            <pc:docMk/>
            <pc:sldMk cId="3508422659" sldId="11500"/>
            <ac:spMk id="7" creationId="{AC0CAD64-784C-3AAE-FA9C-ADABC04257C1}"/>
          </ac:spMkLst>
        </pc:spChg>
        <pc:spChg chg="add del mod">
          <ac:chgData name="SUMMERS, Michelle (NHS BEDFORDSHIRE, LUTON AND MILTON KEYNES ICB - M1J4Y)" userId="S::michelle.summers2@nhs.net::852e9b35-ee4e-4a17-9630-38aececf897e" providerId="AD" clId="Web-{D157D1C8-8EFF-88FF-D293-7632435A8A22}" dt="2023-07-11T12:25:50.161" v="1380"/>
          <ac:spMkLst>
            <pc:docMk/>
            <pc:sldMk cId="3508422659" sldId="11500"/>
            <ac:spMk id="12" creationId="{C51C2F95-9C26-C04A-D5BF-DF538E55C151}"/>
          </ac:spMkLst>
        </pc:spChg>
        <pc:picChg chg="add mod ord">
          <ac:chgData name="SUMMERS, Michelle (NHS BEDFORDSHIRE, LUTON AND MILTON KEYNES ICB - M1J4Y)" userId="S::michelle.summers2@nhs.net::852e9b35-ee4e-4a17-9630-38aececf897e" providerId="AD" clId="Web-{D157D1C8-8EFF-88FF-D293-7632435A8A22}" dt="2023-07-11T12:26:56.490" v="1406" actId="1076"/>
          <ac:picMkLst>
            <pc:docMk/>
            <pc:sldMk cId="3508422659" sldId="11500"/>
            <ac:picMk id="2" creationId="{3F931CF5-28E0-BFDE-A45D-403A2DE32D29}"/>
          </ac:picMkLst>
        </pc:picChg>
      </pc:sldChg>
      <pc:sldChg chg="addSp delSp modSp add replId">
        <pc:chgData name="SUMMERS, Michelle (NHS BEDFORDSHIRE, LUTON AND MILTON KEYNES ICB - M1J4Y)" userId="S::michelle.summers2@nhs.net::852e9b35-ee4e-4a17-9630-38aececf897e" providerId="AD" clId="Web-{D157D1C8-8EFF-88FF-D293-7632435A8A22}" dt="2023-07-11T12:50:02.711" v="2259" actId="1076"/>
        <pc:sldMkLst>
          <pc:docMk/>
          <pc:sldMk cId="3985585514" sldId="11514"/>
        </pc:sldMkLst>
        <pc:spChg chg="mod">
          <ac:chgData name="SUMMERS, Michelle (NHS BEDFORDSHIRE, LUTON AND MILTON KEYNES ICB - M1J4Y)" userId="S::michelle.summers2@nhs.net::852e9b35-ee4e-4a17-9630-38aececf897e" providerId="AD" clId="Web-{D157D1C8-8EFF-88FF-D293-7632435A8A22}" dt="2023-07-11T12:33:53.219" v="1812" actId="20577"/>
          <ac:spMkLst>
            <pc:docMk/>
            <pc:sldMk cId="3985585514" sldId="11514"/>
            <ac:spMk id="6" creationId="{58811B07-0EC0-41D3-868A-ED2356465B26}"/>
          </ac:spMkLst>
        </pc:spChg>
        <pc:spChg chg="mod">
          <ac:chgData name="SUMMERS, Michelle (NHS BEDFORDSHIRE, LUTON AND MILTON KEYNES ICB - M1J4Y)" userId="S::michelle.summers2@nhs.net::852e9b35-ee4e-4a17-9630-38aececf897e" providerId="AD" clId="Web-{D157D1C8-8EFF-88FF-D293-7632435A8A22}" dt="2023-07-11T12:49:33.882" v="2252" actId="20577"/>
          <ac:spMkLst>
            <pc:docMk/>
            <pc:sldMk cId="3985585514" sldId="11514"/>
            <ac:spMk id="7" creationId="{AC0CAD64-784C-3AAE-FA9C-ADABC04257C1}"/>
          </ac:spMkLst>
        </pc:spChg>
        <pc:spChg chg="add mod">
          <ac:chgData name="SUMMERS, Michelle (NHS BEDFORDSHIRE, LUTON AND MILTON KEYNES ICB - M1J4Y)" userId="S::michelle.summers2@nhs.net::852e9b35-ee4e-4a17-9630-38aececf897e" providerId="AD" clId="Web-{D157D1C8-8EFF-88FF-D293-7632435A8A22}" dt="2023-07-11T12:50:02.711" v="2259" actId="1076"/>
          <ac:spMkLst>
            <pc:docMk/>
            <pc:sldMk cId="3985585514" sldId="11514"/>
            <ac:spMk id="8" creationId="{F276FBCE-B8BC-720E-9151-50C199E5777A}"/>
          </ac:spMkLst>
        </pc:spChg>
        <pc:picChg chg="del">
          <ac:chgData name="SUMMERS, Michelle (NHS BEDFORDSHIRE, LUTON AND MILTON KEYNES ICB - M1J4Y)" userId="S::michelle.summers2@nhs.net::852e9b35-ee4e-4a17-9630-38aececf897e" providerId="AD" clId="Web-{D157D1C8-8EFF-88FF-D293-7632435A8A22}" dt="2023-07-11T12:34:56.392" v="1891"/>
          <ac:picMkLst>
            <pc:docMk/>
            <pc:sldMk cId="3985585514" sldId="11514"/>
            <ac:picMk id="2" creationId="{3F931CF5-28E0-BFDE-A45D-403A2DE32D29}"/>
          </ac:picMkLst>
        </pc:picChg>
        <pc:picChg chg="add mod ord">
          <ac:chgData name="SUMMERS, Michelle (NHS BEDFORDSHIRE, LUTON AND MILTON KEYNES ICB - M1J4Y)" userId="S::michelle.summers2@nhs.net::852e9b35-ee4e-4a17-9630-38aececf897e" providerId="AD" clId="Web-{D157D1C8-8EFF-88FF-D293-7632435A8A22}" dt="2023-07-11T12:46:11.580" v="2171" actId="14100"/>
          <ac:picMkLst>
            <pc:docMk/>
            <pc:sldMk cId="3985585514" sldId="11514"/>
            <ac:picMk id="3" creationId="{6EA08E93-C090-39E7-D323-B069D881652D}"/>
          </ac:picMkLst>
        </pc:picChg>
      </pc:sldChg>
      <pc:sldChg chg="new del">
        <pc:chgData name="SUMMERS, Michelle (NHS BEDFORDSHIRE, LUTON AND MILTON KEYNES ICB - M1J4Y)" userId="S::michelle.summers2@nhs.net::852e9b35-ee4e-4a17-9630-38aececf897e" providerId="AD" clId="Web-{D157D1C8-8EFF-88FF-D293-7632435A8A22}" dt="2023-07-11T12:33:33.562" v="1801"/>
        <pc:sldMkLst>
          <pc:docMk/>
          <pc:sldMk cId="4180008886" sldId="11514"/>
        </pc:sldMkLst>
      </pc:sldChg>
    </pc:docChg>
  </pc:docChgLst>
  <pc:docChgLst>
    <pc:chgData name="WOODWARD-LEBIHAN, Dominic (NHS BEDFORDSHIRE, LUTON AND MILTON KEYNES ICB - M1J4Y)" userId="S::dominic.woodward-lebihan@nhs.net::2025c574-8049-4e27-851a-0f685c56c68a" providerId="AD" clId="Web-{B7A182B3-DD16-4DE2-89A2-733F3A96019E}"/>
    <pc:docChg chg="modSld">
      <pc:chgData name="WOODWARD-LEBIHAN, Dominic (NHS BEDFORDSHIRE, LUTON AND MILTON KEYNES ICB - M1J4Y)" userId="S::dominic.woodward-lebihan@nhs.net::2025c574-8049-4e27-851a-0f685c56c68a" providerId="AD" clId="Web-{B7A182B3-DD16-4DE2-89A2-733F3A96019E}" dt="2023-07-06T12:37:35.245" v="4" actId="20577"/>
      <pc:docMkLst>
        <pc:docMk/>
      </pc:docMkLst>
      <pc:sldChg chg="modSp">
        <pc:chgData name="WOODWARD-LEBIHAN, Dominic (NHS BEDFORDSHIRE, LUTON AND MILTON KEYNES ICB - M1J4Y)" userId="S::dominic.woodward-lebihan@nhs.net::2025c574-8049-4e27-851a-0f685c56c68a" providerId="AD" clId="Web-{B7A182B3-DD16-4DE2-89A2-733F3A96019E}" dt="2023-07-06T12:37:35.245" v="4" actId="20577"/>
        <pc:sldMkLst>
          <pc:docMk/>
          <pc:sldMk cId="2427803053" sldId="11506"/>
        </pc:sldMkLst>
        <pc:spChg chg="mod">
          <ac:chgData name="WOODWARD-LEBIHAN, Dominic (NHS BEDFORDSHIRE, LUTON AND MILTON KEYNES ICB - M1J4Y)" userId="S::dominic.woodward-lebihan@nhs.net::2025c574-8049-4e27-851a-0f685c56c68a" providerId="AD" clId="Web-{B7A182B3-DD16-4DE2-89A2-733F3A96019E}" dt="2023-07-06T12:37:35.245" v="4" actId="20577"/>
          <ac:spMkLst>
            <pc:docMk/>
            <pc:sldMk cId="2427803053" sldId="11506"/>
            <ac:spMk id="9" creationId="{F4FE7EFA-D19D-2664-6BF2-46D8942BADDC}"/>
          </ac:spMkLst>
        </pc:spChg>
        <pc:spChg chg="mod">
          <ac:chgData name="WOODWARD-LEBIHAN, Dominic (NHS BEDFORDSHIRE, LUTON AND MILTON KEYNES ICB - M1J4Y)" userId="S::dominic.woodward-lebihan@nhs.net::2025c574-8049-4e27-851a-0f685c56c68a" providerId="AD" clId="Web-{B7A182B3-DD16-4DE2-89A2-733F3A96019E}" dt="2023-07-06T12:37:20.744" v="2" actId="20577"/>
          <ac:spMkLst>
            <pc:docMk/>
            <pc:sldMk cId="2427803053" sldId="11506"/>
            <ac:spMk id="11" creationId="{BCD0C3AA-2075-4254-7943-3F1AD333243C}"/>
          </ac:spMkLst>
        </pc:spChg>
      </pc:sldChg>
    </pc:docChg>
  </pc:docChgLst>
  <pc:docChgLst>
    <pc:chgData name="WOGAN, Maria (NHS BEDFORDSHIRE, LUTON AND MILTON KEYNES ICB - M1J4Y)" userId="S::m.wogan@nhs.net::3b488af6-3234-4a3f-b432-93443d1d31ed" providerId="AD" clId="Web-{0C574AEE-CAEB-5457-127A-612E553D5EC5}"/>
    <pc:docChg chg="modSld">
      <pc:chgData name="WOGAN, Maria (NHS BEDFORDSHIRE, LUTON AND MILTON KEYNES ICB - M1J4Y)" userId="S::m.wogan@nhs.net::3b488af6-3234-4a3f-b432-93443d1d31ed" providerId="AD" clId="Web-{0C574AEE-CAEB-5457-127A-612E553D5EC5}" dt="2023-08-04T07:25:47.644" v="817" actId="20577"/>
      <pc:docMkLst>
        <pc:docMk/>
      </pc:docMkLst>
      <pc:sldChg chg="addSp delSp">
        <pc:chgData name="WOGAN, Maria (NHS BEDFORDSHIRE, LUTON AND MILTON KEYNES ICB - M1J4Y)" userId="S::m.wogan@nhs.net::3b488af6-3234-4a3f-b432-93443d1d31ed" providerId="AD" clId="Web-{0C574AEE-CAEB-5457-127A-612E553D5EC5}" dt="2023-08-04T07:11:25.745" v="76"/>
        <pc:sldMkLst>
          <pc:docMk/>
          <pc:sldMk cId="53826924" sldId="11535"/>
        </pc:sldMkLst>
        <pc:spChg chg="add del">
          <ac:chgData name="WOGAN, Maria (NHS BEDFORDSHIRE, LUTON AND MILTON KEYNES ICB - M1J4Y)" userId="S::m.wogan@nhs.net::3b488af6-3234-4a3f-b432-93443d1d31ed" providerId="AD" clId="Web-{0C574AEE-CAEB-5457-127A-612E553D5EC5}" dt="2023-08-04T07:11:25.745" v="76"/>
          <ac:spMkLst>
            <pc:docMk/>
            <pc:sldMk cId="53826924" sldId="11535"/>
            <ac:spMk id="29" creationId="{B9CD6F21-3C6A-2B2A-B9A5-1745ECA7A417}"/>
          </ac:spMkLst>
        </pc:spChg>
      </pc:sldChg>
      <pc:sldChg chg="modSp">
        <pc:chgData name="WOGAN, Maria (NHS BEDFORDSHIRE, LUTON AND MILTON KEYNES ICB - M1J4Y)" userId="S::m.wogan@nhs.net::3b488af6-3234-4a3f-b432-93443d1d31ed" providerId="AD" clId="Web-{0C574AEE-CAEB-5457-127A-612E553D5EC5}" dt="2023-08-04T07:17:54.084" v="260"/>
        <pc:sldMkLst>
          <pc:docMk/>
          <pc:sldMk cId="3817380037" sldId="11576"/>
        </pc:sldMkLst>
        <pc:graphicFrameChg chg="mod modGraphic">
          <ac:chgData name="WOGAN, Maria (NHS BEDFORDSHIRE, LUTON AND MILTON KEYNES ICB - M1J4Y)" userId="S::m.wogan@nhs.net::3b488af6-3234-4a3f-b432-93443d1d31ed" providerId="AD" clId="Web-{0C574AEE-CAEB-5457-127A-612E553D5EC5}" dt="2023-08-04T07:15:32.830" v="154"/>
          <ac:graphicFrameMkLst>
            <pc:docMk/>
            <pc:sldMk cId="3817380037" sldId="11576"/>
            <ac:graphicFrameMk id="6" creationId="{B2A94C70-E679-E518-593E-F5AFD7641847}"/>
          </ac:graphicFrameMkLst>
        </pc:graphicFrameChg>
        <pc:graphicFrameChg chg="mod modGraphic">
          <ac:chgData name="WOGAN, Maria (NHS BEDFORDSHIRE, LUTON AND MILTON KEYNES ICB - M1J4Y)" userId="S::m.wogan@nhs.net::3b488af6-3234-4a3f-b432-93443d1d31ed" providerId="AD" clId="Web-{0C574AEE-CAEB-5457-127A-612E553D5EC5}" dt="2023-08-04T07:17:15.942" v="160"/>
          <ac:graphicFrameMkLst>
            <pc:docMk/>
            <pc:sldMk cId="3817380037" sldId="11576"/>
            <ac:graphicFrameMk id="9" creationId="{77CD0D4A-0B12-30BF-35AA-EB78AE0E4147}"/>
          </ac:graphicFrameMkLst>
        </pc:graphicFrameChg>
        <pc:graphicFrameChg chg="mod modGraphic">
          <ac:chgData name="WOGAN, Maria (NHS BEDFORDSHIRE, LUTON AND MILTON KEYNES ICB - M1J4Y)" userId="S::m.wogan@nhs.net::3b488af6-3234-4a3f-b432-93443d1d31ed" providerId="AD" clId="Web-{0C574AEE-CAEB-5457-127A-612E553D5EC5}" dt="2023-08-04T07:17:54.084" v="260"/>
          <ac:graphicFrameMkLst>
            <pc:docMk/>
            <pc:sldMk cId="3817380037" sldId="11576"/>
            <ac:graphicFrameMk id="11" creationId="{C22FA3CC-0F9E-2CCD-5D1A-0D767B80C88F}"/>
          </ac:graphicFrameMkLst>
        </pc:graphicFrameChg>
      </pc:sldChg>
      <pc:sldChg chg="modSp">
        <pc:chgData name="WOGAN, Maria (NHS BEDFORDSHIRE, LUTON AND MILTON KEYNES ICB - M1J4Y)" userId="S::m.wogan@nhs.net::3b488af6-3234-4a3f-b432-93443d1d31ed" providerId="AD" clId="Web-{0C574AEE-CAEB-5457-127A-612E553D5EC5}" dt="2023-08-04T07:20:06.182" v="338"/>
        <pc:sldMkLst>
          <pc:docMk/>
          <pc:sldMk cId="33125083" sldId="11577"/>
        </pc:sldMkLst>
        <pc:graphicFrameChg chg="mod modGraphic">
          <ac:chgData name="WOGAN, Maria (NHS BEDFORDSHIRE, LUTON AND MILTON KEYNES ICB - M1J4Y)" userId="S::m.wogan@nhs.net::3b488af6-3234-4a3f-b432-93443d1d31ed" providerId="AD" clId="Web-{0C574AEE-CAEB-5457-127A-612E553D5EC5}" dt="2023-08-04T07:20:06.182" v="338"/>
          <ac:graphicFrameMkLst>
            <pc:docMk/>
            <pc:sldMk cId="33125083" sldId="11577"/>
            <ac:graphicFrameMk id="4" creationId="{7EF5656F-2BDF-463D-1AF4-6928F125377D}"/>
          </ac:graphicFrameMkLst>
        </pc:graphicFrameChg>
      </pc:sldChg>
      <pc:sldChg chg="modSp">
        <pc:chgData name="WOGAN, Maria (NHS BEDFORDSHIRE, LUTON AND MILTON KEYNES ICB - M1J4Y)" userId="S::m.wogan@nhs.net::3b488af6-3234-4a3f-b432-93443d1d31ed" providerId="AD" clId="Web-{0C574AEE-CAEB-5457-127A-612E553D5EC5}" dt="2023-08-04T07:25:04.752" v="790"/>
        <pc:sldMkLst>
          <pc:docMk/>
          <pc:sldMk cId="872249762" sldId="11578"/>
        </pc:sldMkLst>
        <pc:graphicFrameChg chg="mod modGraphic">
          <ac:chgData name="WOGAN, Maria (NHS BEDFORDSHIRE, LUTON AND MILTON KEYNES ICB - M1J4Y)" userId="S::m.wogan@nhs.net::3b488af6-3234-4a3f-b432-93443d1d31ed" providerId="AD" clId="Web-{0C574AEE-CAEB-5457-127A-612E553D5EC5}" dt="2023-08-04T07:25:04.752" v="790"/>
          <ac:graphicFrameMkLst>
            <pc:docMk/>
            <pc:sldMk cId="872249762" sldId="11578"/>
            <ac:graphicFrameMk id="4" creationId="{7EF5656F-2BDF-463D-1AF4-6928F125377D}"/>
          </ac:graphicFrameMkLst>
        </pc:graphicFrameChg>
      </pc:sldChg>
      <pc:sldChg chg="modSp">
        <pc:chgData name="WOGAN, Maria (NHS BEDFORDSHIRE, LUTON AND MILTON KEYNES ICB - M1J4Y)" userId="S::m.wogan@nhs.net::3b488af6-3234-4a3f-b432-93443d1d31ed" providerId="AD" clId="Web-{0C574AEE-CAEB-5457-127A-612E553D5EC5}" dt="2023-08-04T07:25:47.644" v="817" actId="20577"/>
        <pc:sldMkLst>
          <pc:docMk/>
          <pc:sldMk cId="2264831517" sldId="11587"/>
        </pc:sldMkLst>
        <pc:spChg chg="mod">
          <ac:chgData name="WOGAN, Maria (NHS BEDFORDSHIRE, LUTON AND MILTON KEYNES ICB - M1J4Y)" userId="S::m.wogan@nhs.net::3b488af6-3234-4a3f-b432-93443d1d31ed" providerId="AD" clId="Web-{0C574AEE-CAEB-5457-127A-612E553D5EC5}" dt="2023-08-04T07:25:47.644" v="817" actId="20577"/>
          <ac:spMkLst>
            <pc:docMk/>
            <pc:sldMk cId="2264831517" sldId="11587"/>
            <ac:spMk id="4" creationId="{52AA59FF-A719-40EE-3E28-886CB4FC5004}"/>
          </ac:spMkLst>
        </pc:spChg>
      </pc:sldChg>
    </pc:docChg>
  </pc:docChgLst>
  <pc:docChgLst>
    <pc:chgData name="SIMMANCE, Tim (NHS BEDFORDSHIRE, LUTON AND MILTON KEYNES ICB - M1J4Y)" userId="0a3d0d3f-8238-4246-898e-a99788737d98" providerId="ADAL" clId="{4CF18698-26D5-4B17-ADD9-C11CA3BB03B0}"/>
    <pc:docChg chg="undo redo custSel addSld delSld modSld sldOrd modMainMaster addSection delSection modSection">
      <pc:chgData name="SIMMANCE, Tim (NHS BEDFORDSHIRE, LUTON AND MILTON KEYNES ICB - M1J4Y)" userId="0a3d0d3f-8238-4246-898e-a99788737d98" providerId="ADAL" clId="{4CF18698-26D5-4B17-ADD9-C11CA3BB03B0}" dt="2023-07-11T13:00:58.814" v="13369" actId="1036"/>
      <pc:docMkLst>
        <pc:docMk/>
      </pc:docMkLst>
      <pc:sldChg chg="addSp delSp modSp del mod modClrScheme chgLayout">
        <pc:chgData name="SIMMANCE, Tim (NHS BEDFORDSHIRE, LUTON AND MILTON KEYNES ICB - M1J4Y)" userId="0a3d0d3f-8238-4246-898e-a99788737d98" providerId="ADAL" clId="{4CF18698-26D5-4B17-ADD9-C11CA3BB03B0}" dt="2023-06-27T09:50:07.207" v="1621" actId="47"/>
        <pc:sldMkLst>
          <pc:docMk/>
          <pc:sldMk cId="225496733" sldId="11479"/>
        </pc:sldMkLst>
        <pc:spChg chg="add del mod ord">
          <ac:chgData name="SIMMANCE, Tim (NHS BEDFORDSHIRE, LUTON AND MILTON KEYNES ICB - M1J4Y)" userId="0a3d0d3f-8238-4246-898e-a99788737d98" providerId="ADAL" clId="{4CF18698-26D5-4B17-ADD9-C11CA3BB03B0}" dt="2023-06-23T11:11:41.158" v="1279" actId="478"/>
          <ac:spMkLst>
            <pc:docMk/>
            <pc:sldMk cId="225496733" sldId="11479"/>
            <ac:spMk id="2" creationId="{F52C5868-3893-F638-DF4A-50262243E20C}"/>
          </ac:spMkLst>
        </pc:spChg>
        <pc:spChg chg="mod ord">
          <ac:chgData name="SIMMANCE, Tim (NHS BEDFORDSHIRE, LUTON AND MILTON KEYNES ICB - M1J4Y)" userId="0a3d0d3f-8238-4246-898e-a99788737d98" providerId="ADAL" clId="{4CF18698-26D5-4B17-ADD9-C11CA3BB03B0}" dt="2023-06-27T09:32:00.578" v="1458" actId="6549"/>
          <ac:spMkLst>
            <pc:docMk/>
            <pc:sldMk cId="225496733" sldId="11479"/>
            <ac:spMk id="3" creationId="{48DE61E4-C182-A74C-8D18-02663E34AAC4}"/>
          </ac:spMkLst>
        </pc:spChg>
        <pc:spChg chg="add del mod ord">
          <ac:chgData name="SIMMANCE, Tim (NHS BEDFORDSHIRE, LUTON AND MILTON KEYNES ICB - M1J4Y)" userId="0a3d0d3f-8238-4246-898e-a99788737d98" providerId="ADAL" clId="{4CF18698-26D5-4B17-ADD9-C11CA3BB03B0}" dt="2023-06-23T11:11:40.136" v="1278" actId="478"/>
          <ac:spMkLst>
            <pc:docMk/>
            <pc:sldMk cId="225496733" sldId="11479"/>
            <ac:spMk id="4" creationId="{5135BF20-26D9-8689-DABF-7C47F5CD931F}"/>
          </ac:spMkLst>
        </pc:spChg>
        <pc:spChg chg="mod ord">
          <ac:chgData name="SIMMANCE, Tim (NHS BEDFORDSHIRE, LUTON AND MILTON KEYNES ICB - M1J4Y)" userId="0a3d0d3f-8238-4246-898e-a99788737d98" providerId="ADAL" clId="{4CF18698-26D5-4B17-ADD9-C11CA3BB03B0}" dt="2023-06-27T09:31:44.202" v="1452" actId="20577"/>
          <ac:spMkLst>
            <pc:docMk/>
            <pc:sldMk cId="225496733" sldId="11479"/>
            <ac:spMk id="5" creationId="{96EC6E5C-FAFF-8BD8-E5D2-1A1D29CD7FB4}"/>
          </ac:spMkLst>
        </pc:spChg>
        <pc:spChg chg="mod ord">
          <ac:chgData name="SIMMANCE, Tim (NHS BEDFORDSHIRE, LUTON AND MILTON KEYNES ICB - M1J4Y)" userId="0a3d0d3f-8238-4246-898e-a99788737d98" providerId="ADAL" clId="{4CF18698-26D5-4B17-ADD9-C11CA3BB03B0}" dt="2023-06-20T10:42:46.168" v="97" actId="700"/>
          <ac:spMkLst>
            <pc:docMk/>
            <pc:sldMk cId="225496733" sldId="11479"/>
            <ac:spMk id="8" creationId="{606D532D-63F5-4D43-AE4B-68393BC1FFE9}"/>
          </ac:spMkLst>
        </pc:spChg>
      </pc:sldChg>
      <pc:sldChg chg="addSp delSp modSp new mod modClrScheme chgLayout">
        <pc:chgData name="SIMMANCE, Tim (NHS BEDFORDSHIRE, LUTON AND MILTON KEYNES ICB - M1J4Y)" userId="0a3d0d3f-8238-4246-898e-a99788737d98" providerId="ADAL" clId="{4CF18698-26D5-4B17-ADD9-C11CA3BB03B0}" dt="2023-07-11T12:55:51.533" v="13304" actId="22"/>
        <pc:sldMkLst>
          <pc:docMk/>
          <pc:sldMk cId="4204012227" sldId="11480"/>
        </pc:sldMkLst>
        <pc:spChg chg="del mod ord">
          <ac:chgData name="SIMMANCE, Tim (NHS BEDFORDSHIRE, LUTON AND MILTON KEYNES ICB - M1J4Y)" userId="0a3d0d3f-8238-4246-898e-a99788737d98" providerId="ADAL" clId="{4CF18698-26D5-4B17-ADD9-C11CA3BB03B0}" dt="2023-06-20T10:42:56.899" v="99" actId="700"/>
          <ac:spMkLst>
            <pc:docMk/>
            <pc:sldMk cId="4204012227" sldId="11480"/>
            <ac:spMk id="2" creationId="{860B539B-F8BB-16CE-0DBE-63E36ED6890D}"/>
          </ac:spMkLst>
        </pc:spChg>
        <pc:spChg chg="del mod ord">
          <ac:chgData name="SIMMANCE, Tim (NHS BEDFORDSHIRE, LUTON AND MILTON KEYNES ICB - M1J4Y)" userId="0a3d0d3f-8238-4246-898e-a99788737d98" providerId="ADAL" clId="{4CF18698-26D5-4B17-ADD9-C11CA3BB03B0}" dt="2023-06-20T10:42:56.899" v="99" actId="700"/>
          <ac:spMkLst>
            <pc:docMk/>
            <pc:sldMk cId="4204012227" sldId="11480"/>
            <ac:spMk id="3" creationId="{0CFE92BE-E13F-133D-1850-4EA93EE1666C}"/>
          </ac:spMkLst>
        </pc:spChg>
        <pc:spChg chg="add del">
          <ac:chgData name="SIMMANCE, Tim (NHS BEDFORDSHIRE, LUTON AND MILTON KEYNES ICB - M1J4Y)" userId="0a3d0d3f-8238-4246-898e-a99788737d98" providerId="ADAL" clId="{4CF18698-26D5-4B17-ADD9-C11CA3BB03B0}" dt="2023-07-11T12:55:51.533" v="13304" actId="22"/>
          <ac:spMkLst>
            <pc:docMk/>
            <pc:sldMk cId="4204012227" sldId="11480"/>
            <ac:spMk id="3" creationId="{E8AAA3B3-422A-A8BF-E9E6-D05BA2A3113A}"/>
          </ac:spMkLst>
        </pc:spChg>
        <pc:spChg chg="mod ord">
          <ac:chgData name="SIMMANCE, Tim (NHS BEDFORDSHIRE, LUTON AND MILTON KEYNES ICB - M1J4Y)" userId="0a3d0d3f-8238-4246-898e-a99788737d98" providerId="ADAL" clId="{4CF18698-26D5-4B17-ADD9-C11CA3BB03B0}" dt="2023-06-20T10:42:56.899" v="99" actId="700"/>
          <ac:spMkLst>
            <pc:docMk/>
            <pc:sldMk cId="4204012227" sldId="11480"/>
            <ac:spMk id="4" creationId="{0C02A7D0-379F-3FB7-CA6D-8D315B4D251F}"/>
          </ac:spMkLst>
        </pc:spChg>
        <pc:spChg chg="mod ord">
          <ac:chgData name="SIMMANCE, Tim (NHS BEDFORDSHIRE, LUTON AND MILTON KEYNES ICB - M1J4Y)" userId="0a3d0d3f-8238-4246-898e-a99788737d98" providerId="ADAL" clId="{4CF18698-26D5-4B17-ADD9-C11CA3BB03B0}" dt="2023-06-20T10:42:56.899" v="99" actId="700"/>
          <ac:spMkLst>
            <pc:docMk/>
            <pc:sldMk cId="4204012227" sldId="11480"/>
            <ac:spMk id="5" creationId="{6C0E4BB1-9A02-932B-5C39-3963E1D2AE26}"/>
          </ac:spMkLst>
        </pc:spChg>
        <pc:spChg chg="add mod ord">
          <ac:chgData name="SIMMANCE, Tim (NHS BEDFORDSHIRE, LUTON AND MILTON KEYNES ICB - M1J4Y)" userId="0a3d0d3f-8238-4246-898e-a99788737d98" providerId="ADAL" clId="{4CF18698-26D5-4B17-ADD9-C11CA3BB03B0}" dt="2023-06-28T14:05:21.062" v="2086" actId="20577"/>
          <ac:spMkLst>
            <pc:docMk/>
            <pc:sldMk cId="4204012227" sldId="11480"/>
            <ac:spMk id="6" creationId="{FBF14534-E76F-3057-E33E-ADA99D410043}"/>
          </ac:spMkLst>
        </pc:spChg>
        <pc:spChg chg="add del mod ord">
          <ac:chgData name="SIMMANCE, Tim (NHS BEDFORDSHIRE, LUTON AND MILTON KEYNES ICB - M1J4Y)" userId="0a3d0d3f-8238-4246-898e-a99788737d98" providerId="ADAL" clId="{4CF18698-26D5-4B17-ADD9-C11CA3BB03B0}" dt="2023-06-23T11:11:47.349" v="1280" actId="478"/>
          <ac:spMkLst>
            <pc:docMk/>
            <pc:sldMk cId="4204012227" sldId="11480"/>
            <ac:spMk id="7" creationId="{4AD7F675-2116-CC0E-D293-901C3EBB1B78}"/>
          </ac:spMkLst>
        </pc:spChg>
      </pc:sldChg>
      <pc:sldChg chg="addSp delSp modSp new del mod ord modClrScheme chgLayout">
        <pc:chgData name="SIMMANCE, Tim (NHS BEDFORDSHIRE, LUTON AND MILTON KEYNES ICB - M1J4Y)" userId="0a3d0d3f-8238-4246-898e-a99788737d98" providerId="ADAL" clId="{4CF18698-26D5-4B17-ADD9-C11CA3BB03B0}" dt="2023-07-05T11:33:14.140" v="8096" actId="47"/>
        <pc:sldMkLst>
          <pc:docMk/>
          <pc:sldMk cId="3998098296" sldId="11481"/>
        </pc:sldMkLst>
        <pc:spChg chg="del mod ord">
          <ac:chgData name="SIMMANCE, Tim (NHS BEDFORDSHIRE, LUTON AND MILTON KEYNES ICB - M1J4Y)" userId="0a3d0d3f-8238-4246-898e-a99788737d98" providerId="ADAL" clId="{4CF18698-26D5-4B17-ADD9-C11CA3BB03B0}" dt="2023-06-20T10:43:08.433" v="114" actId="700"/>
          <ac:spMkLst>
            <pc:docMk/>
            <pc:sldMk cId="3998098296" sldId="11481"/>
            <ac:spMk id="2" creationId="{73EC7726-1B5E-2BC1-52FB-E3B5B963CB66}"/>
          </ac:spMkLst>
        </pc:spChg>
        <pc:spChg chg="del mod ord">
          <ac:chgData name="SIMMANCE, Tim (NHS BEDFORDSHIRE, LUTON AND MILTON KEYNES ICB - M1J4Y)" userId="0a3d0d3f-8238-4246-898e-a99788737d98" providerId="ADAL" clId="{4CF18698-26D5-4B17-ADD9-C11CA3BB03B0}" dt="2023-06-20T10:43:08.433" v="114" actId="700"/>
          <ac:spMkLst>
            <pc:docMk/>
            <pc:sldMk cId="3998098296" sldId="11481"/>
            <ac:spMk id="3" creationId="{104BC955-5C4E-8D0F-07F3-6009B75AD142}"/>
          </ac:spMkLst>
        </pc:spChg>
        <pc:spChg chg="mod ord">
          <ac:chgData name="SIMMANCE, Tim (NHS BEDFORDSHIRE, LUTON AND MILTON KEYNES ICB - M1J4Y)" userId="0a3d0d3f-8238-4246-898e-a99788737d98" providerId="ADAL" clId="{4CF18698-26D5-4B17-ADD9-C11CA3BB03B0}" dt="2023-06-20T10:43:08.433" v="114" actId="700"/>
          <ac:spMkLst>
            <pc:docMk/>
            <pc:sldMk cId="3998098296" sldId="11481"/>
            <ac:spMk id="4" creationId="{8DD364FF-53AA-632A-4BCE-E3114F99793D}"/>
          </ac:spMkLst>
        </pc:spChg>
        <pc:spChg chg="mod ord">
          <ac:chgData name="SIMMANCE, Tim (NHS BEDFORDSHIRE, LUTON AND MILTON KEYNES ICB - M1J4Y)" userId="0a3d0d3f-8238-4246-898e-a99788737d98" providerId="ADAL" clId="{4CF18698-26D5-4B17-ADD9-C11CA3BB03B0}" dt="2023-06-20T10:43:08.433" v="114" actId="700"/>
          <ac:spMkLst>
            <pc:docMk/>
            <pc:sldMk cId="3998098296" sldId="11481"/>
            <ac:spMk id="5" creationId="{BE614A89-6777-E083-0302-9B30F6D1F769}"/>
          </ac:spMkLst>
        </pc:spChg>
        <pc:spChg chg="add mod ord">
          <ac:chgData name="SIMMANCE, Tim (NHS BEDFORDSHIRE, LUTON AND MILTON KEYNES ICB - M1J4Y)" userId="0a3d0d3f-8238-4246-898e-a99788737d98" providerId="ADAL" clId="{4CF18698-26D5-4B17-ADD9-C11CA3BB03B0}" dt="2023-06-20T10:43:16.416" v="141" actId="20577"/>
          <ac:spMkLst>
            <pc:docMk/>
            <pc:sldMk cId="3998098296" sldId="11481"/>
            <ac:spMk id="6" creationId="{7D46954E-A696-8B58-EB38-404FB64B6893}"/>
          </ac:spMkLst>
        </pc:spChg>
        <pc:spChg chg="add mod ord">
          <ac:chgData name="SIMMANCE, Tim (NHS BEDFORDSHIRE, LUTON AND MILTON KEYNES ICB - M1J4Y)" userId="0a3d0d3f-8238-4246-898e-a99788737d98" providerId="ADAL" clId="{4CF18698-26D5-4B17-ADD9-C11CA3BB03B0}" dt="2023-07-04T15:49:28.030" v="7850" actId="20577"/>
          <ac:spMkLst>
            <pc:docMk/>
            <pc:sldMk cId="3998098296" sldId="11481"/>
            <ac:spMk id="7" creationId="{8760293F-048D-C4FC-C382-4BA9C96D1A1E}"/>
          </ac:spMkLst>
        </pc:spChg>
      </pc:sldChg>
      <pc:sldChg chg="delSp modSp add del mod modShow">
        <pc:chgData name="SIMMANCE, Tim (NHS BEDFORDSHIRE, LUTON AND MILTON KEYNES ICB - M1J4Y)" userId="0a3d0d3f-8238-4246-898e-a99788737d98" providerId="ADAL" clId="{4CF18698-26D5-4B17-ADD9-C11CA3BB03B0}" dt="2023-07-05T15:38:35.718" v="11499" actId="47"/>
        <pc:sldMkLst>
          <pc:docMk/>
          <pc:sldMk cId="3630377182" sldId="11482"/>
        </pc:sldMkLst>
        <pc:spChg chg="mod">
          <ac:chgData name="SIMMANCE, Tim (NHS BEDFORDSHIRE, LUTON AND MILTON KEYNES ICB - M1J4Y)" userId="0a3d0d3f-8238-4246-898e-a99788737d98" providerId="ADAL" clId="{4CF18698-26D5-4B17-ADD9-C11CA3BB03B0}" dt="2023-06-28T14:06:37.965" v="2156" actId="20577"/>
          <ac:spMkLst>
            <pc:docMk/>
            <pc:sldMk cId="3630377182" sldId="11482"/>
            <ac:spMk id="6" creationId="{FBF14534-E76F-3057-E33E-ADA99D410043}"/>
          </ac:spMkLst>
        </pc:spChg>
        <pc:spChg chg="del">
          <ac:chgData name="SIMMANCE, Tim (NHS BEDFORDSHIRE, LUTON AND MILTON KEYNES ICB - M1J4Y)" userId="0a3d0d3f-8238-4246-898e-a99788737d98" providerId="ADAL" clId="{4CF18698-26D5-4B17-ADD9-C11CA3BB03B0}" dt="2023-06-23T11:11:53.286" v="1281" actId="478"/>
          <ac:spMkLst>
            <pc:docMk/>
            <pc:sldMk cId="3630377182" sldId="11482"/>
            <ac:spMk id="7" creationId="{4AD7F675-2116-CC0E-D293-901C3EBB1B78}"/>
          </ac:spMkLst>
        </pc:spChg>
      </pc:sldChg>
      <pc:sldChg chg="modSp add del mod">
        <pc:chgData name="SIMMANCE, Tim (NHS BEDFORDSHIRE, LUTON AND MILTON KEYNES ICB - M1J4Y)" userId="0a3d0d3f-8238-4246-898e-a99788737d98" providerId="ADAL" clId="{4CF18698-26D5-4B17-ADD9-C11CA3BB03B0}" dt="2023-06-28T14:07:06.952" v="2178" actId="47"/>
        <pc:sldMkLst>
          <pc:docMk/>
          <pc:sldMk cId="1267699236" sldId="11483"/>
        </pc:sldMkLst>
        <pc:spChg chg="mod">
          <ac:chgData name="SIMMANCE, Tim (NHS BEDFORDSHIRE, LUTON AND MILTON KEYNES ICB - M1J4Y)" userId="0a3d0d3f-8238-4246-898e-a99788737d98" providerId="ADAL" clId="{4CF18698-26D5-4B17-ADD9-C11CA3BB03B0}" dt="2023-06-20T10:46:27.571" v="524" actId="20577"/>
          <ac:spMkLst>
            <pc:docMk/>
            <pc:sldMk cId="1267699236" sldId="11483"/>
            <ac:spMk id="7" creationId="{8760293F-048D-C4FC-C382-4BA9C96D1A1E}"/>
          </ac:spMkLst>
        </pc:spChg>
      </pc:sldChg>
      <pc:sldChg chg="modSp new mod">
        <pc:chgData name="SIMMANCE, Tim (NHS BEDFORDSHIRE, LUTON AND MILTON KEYNES ICB - M1J4Y)" userId="0a3d0d3f-8238-4246-898e-a99788737d98" providerId="ADAL" clId="{4CF18698-26D5-4B17-ADD9-C11CA3BB03B0}" dt="2023-07-11T08:54:38.097" v="13007" actId="1076"/>
        <pc:sldMkLst>
          <pc:docMk/>
          <pc:sldMk cId="2053697302" sldId="11484"/>
        </pc:sldMkLst>
        <pc:spChg chg="mod">
          <ac:chgData name="SIMMANCE, Tim (NHS BEDFORDSHIRE, LUTON AND MILTON KEYNES ICB - M1J4Y)" userId="0a3d0d3f-8238-4246-898e-a99788737d98" providerId="ADAL" clId="{4CF18698-26D5-4B17-ADD9-C11CA3BB03B0}" dt="2023-07-11T08:54:38.097" v="13007" actId="1076"/>
          <ac:spMkLst>
            <pc:docMk/>
            <pc:sldMk cId="2053697302" sldId="11484"/>
            <ac:spMk id="2" creationId="{D06F990F-1649-8B55-08C2-FBD25820349E}"/>
          </ac:spMkLst>
        </pc:spChg>
        <pc:spChg chg="mod">
          <ac:chgData name="SIMMANCE, Tim (NHS BEDFORDSHIRE, LUTON AND MILTON KEYNES ICB - M1J4Y)" userId="0a3d0d3f-8238-4246-898e-a99788737d98" providerId="ADAL" clId="{4CF18698-26D5-4B17-ADD9-C11CA3BB03B0}" dt="2023-07-11T08:54:35.537" v="13006" actId="1076"/>
          <ac:spMkLst>
            <pc:docMk/>
            <pc:sldMk cId="2053697302" sldId="11484"/>
            <ac:spMk id="3" creationId="{2596B716-54F8-9A02-2799-98AA6A3953A4}"/>
          </ac:spMkLst>
        </pc:spChg>
      </pc:sldChg>
      <pc:sldChg chg="addSp delSp modSp new del mod ord modClrScheme chgLayout">
        <pc:chgData name="SIMMANCE, Tim (NHS BEDFORDSHIRE, LUTON AND MILTON KEYNES ICB - M1J4Y)" userId="0a3d0d3f-8238-4246-898e-a99788737d98" providerId="ADAL" clId="{4CF18698-26D5-4B17-ADD9-C11CA3BB03B0}" dt="2023-07-05T11:32:03.998" v="8034" actId="47"/>
        <pc:sldMkLst>
          <pc:docMk/>
          <pc:sldMk cId="302430864" sldId="11485"/>
        </pc:sldMkLst>
        <pc:spChg chg="del mod ord">
          <ac:chgData name="SIMMANCE, Tim (NHS BEDFORDSHIRE, LUTON AND MILTON KEYNES ICB - M1J4Y)" userId="0a3d0d3f-8238-4246-898e-a99788737d98" providerId="ADAL" clId="{4CF18698-26D5-4B17-ADD9-C11CA3BB03B0}" dt="2023-06-22T12:08:53.836" v="872" actId="700"/>
          <ac:spMkLst>
            <pc:docMk/>
            <pc:sldMk cId="302430864" sldId="11485"/>
            <ac:spMk id="2" creationId="{3E8527A3-E06D-44C4-82B8-563BA35A7E6C}"/>
          </ac:spMkLst>
        </pc:spChg>
        <pc:spChg chg="del mod ord">
          <ac:chgData name="SIMMANCE, Tim (NHS BEDFORDSHIRE, LUTON AND MILTON KEYNES ICB - M1J4Y)" userId="0a3d0d3f-8238-4246-898e-a99788737d98" providerId="ADAL" clId="{4CF18698-26D5-4B17-ADD9-C11CA3BB03B0}" dt="2023-06-22T12:08:53.836" v="872" actId="700"/>
          <ac:spMkLst>
            <pc:docMk/>
            <pc:sldMk cId="302430864" sldId="11485"/>
            <ac:spMk id="3" creationId="{882A5CF0-36B3-B311-A7A2-925303234900}"/>
          </ac:spMkLst>
        </pc:spChg>
        <pc:spChg chg="mod ord">
          <ac:chgData name="SIMMANCE, Tim (NHS BEDFORDSHIRE, LUTON AND MILTON KEYNES ICB - M1J4Y)" userId="0a3d0d3f-8238-4246-898e-a99788737d98" providerId="ADAL" clId="{4CF18698-26D5-4B17-ADD9-C11CA3BB03B0}" dt="2023-06-22T12:08:53.836" v="872" actId="700"/>
          <ac:spMkLst>
            <pc:docMk/>
            <pc:sldMk cId="302430864" sldId="11485"/>
            <ac:spMk id="4" creationId="{6E04FBC6-E6FA-F6BD-F6C0-C94D15765BFB}"/>
          </ac:spMkLst>
        </pc:spChg>
        <pc:spChg chg="mod ord">
          <ac:chgData name="SIMMANCE, Tim (NHS BEDFORDSHIRE, LUTON AND MILTON KEYNES ICB - M1J4Y)" userId="0a3d0d3f-8238-4246-898e-a99788737d98" providerId="ADAL" clId="{4CF18698-26D5-4B17-ADD9-C11CA3BB03B0}" dt="2023-06-22T12:08:53.836" v="872" actId="700"/>
          <ac:spMkLst>
            <pc:docMk/>
            <pc:sldMk cId="302430864" sldId="11485"/>
            <ac:spMk id="5" creationId="{2BFBD402-A213-C398-AAA2-CFC7CD1E201D}"/>
          </ac:spMkLst>
        </pc:spChg>
        <pc:spChg chg="add mod ord">
          <ac:chgData name="SIMMANCE, Tim (NHS BEDFORDSHIRE, LUTON AND MILTON KEYNES ICB - M1J4Y)" userId="0a3d0d3f-8238-4246-898e-a99788737d98" providerId="ADAL" clId="{4CF18698-26D5-4B17-ADD9-C11CA3BB03B0}" dt="2023-06-22T12:08:53.836" v="872" actId="700"/>
          <ac:spMkLst>
            <pc:docMk/>
            <pc:sldMk cId="302430864" sldId="11485"/>
            <ac:spMk id="6" creationId="{B8A113C6-92F4-D26C-6DF9-D2EEE11DA5B9}"/>
          </ac:spMkLst>
        </pc:spChg>
        <pc:spChg chg="add mod ord">
          <ac:chgData name="SIMMANCE, Tim (NHS BEDFORDSHIRE, LUTON AND MILTON KEYNES ICB - M1J4Y)" userId="0a3d0d3f-8238-4246-898e-a99788737d98" providerId="ADAL" clId="{4CF18698-26D5-4B17-ADD9-C11CA3BB03B0}" dt="2023-06-29T15:36:35.498" v="2611" actId="21"/>
          <ac:spMkLst>
            <pc:docMk/>
            <pc:sldMk cId="302430864" sldId="11485"/>
            <ac:spMk id="7" creationId="{7E400202-5805-A586-E30F-5C018E52E849}"/>
          </ac:spMkLst>
        </pc:spChg>
      </pc:sldChg>
      <pc:sldChg chg="addSp modSp new del mod">
        <pc:chgData name="SIMMANCE, Tim (NHS BEDFORDSHIRE, LUTON AND MILTON KEYNES ICB - M1J4Y)" userId="0a3d0d3f-8238-4246-898e-a99788737d98" providerId="ADAL" clId="{4CF18698-26D5-4B17-ADD9-C11CA3BB03B0}" dt="2023-06-29T15:30:10.144" v="2548" actId="47"/>
        <pc:sldMkLst>
          <pc:docMk/>
          <pc:sldMk cId="1147396948" sldId="11486"/>
        </pc:sldMkLst>
        <pc:spChg chg="mod">
          <ac:chgData name="SIMMANCE, Tim (NHS BEDFORDSHIRE, LUTON AND MILTON KEYNES ICB - M1J4Y)" userId="0a3d0d3f-8238-4246-898e-a99788737d98" providerId="ADAL" clId="{4CF18698-26D5-4B17-ADD9-C11CA3BB03B0}" dt="2023-06-28T13:13:40.715" v="1874" actId="27636"/>
          <ac:spMkLst>
            <pc:docMk/>
            <pc:sldMk cId="1147396948" sldId="11486"/>
            <ac:spMk id="2" creationId="{E5D7FA42-5A33-E256-F095-54B4FA215740}"/>
          </ac:spMkLst>
        </pc:spChg>
        <pc:spChg chg="mod">
          <ac:chgData name="SIMMANCE, Tim (NHS BEDFORDSHIRE, LUTON AND MILTON KEYNES ICB - M1J4Y)" userId="0a3d0d3f-8238-4246-898e-a99788737d98" providerId="ADAL" clId="{4CF18698-26D5-4B17-ADD9-C11CA3BB03B0}" dt="2023-06-28T14:03:27.546" v="2024" actId="14100"/>
          <ac:spMkLst>
            <pc:docMk/>
            <pc:sldMk cId="1147396948" sldId="11486"/>
            <ac:spMk id="3" creationId="{8BB1139C-A81E-988B-1904-E4D802801855}"/>
          </ac:spMkLst>
        </pc:spChg>
        <pc:spChg chg="add mod">
          <ac:chgData name="SIMMANCE, Tim (NHS BEDFORDSHIRE, LUTON AND MILTON KEYNES ICB - M1J4Y)" userId="0a3d0d3f-8238-4246-898e-a99788737d98" providerId="ADAL" clId="{4CF18698-26D5-4B17-ADD9-C11CA3BB03B0}" dt="2023-06-29T15:29:53.014" v="2543" actId="21"/>
          <ac:spMkLst>
            <pc:docMk/>
            <pc:sldMk cId="1147396948" sldId="11486"/>
            <ac:spMk id="6" creationId="{C0757E4B-95C4-DC72-D9A1-0096D873D6AD}"/>
          </ac:spMkLst>
        </pc:spChg>
        <pc:spChg chg="add mod">
          <ac:chgData name="SIMMANCE, Tim (NHS BEDFORDSHIRE, LUTON AND MILTON KEYNES ICB - M1J4Y)" userId="0a3d0d3f-8238-4246-898e-a99788737d98" providerId="ADAL" clId="{4CF18698-26D5-4B17-ADD9-C11CA3BB03B0}" dt="2023-06-28T14:03:27.546" v="2024" actId="14100"/>
          <ac:spMkLst>
            <pc:docMk/>
            <pc:sldMk cId="1147396948" sldId="11486"/>
            <ac:spMk id="7" creationId="{CDC0FF07-B102-1E8F-0083-E51D36F43657}"/>
          </ac:spMkLst>
        </pc:spChg>
        <pc:spChg chg="add mod">
          <ac:chgData name="SIMMANCE, Tim (NHS BEDFORDSHIRE, LUTON AND MILTON KEYNES ICB - M1J4Y)" userId="0a3d0d3f-8238-4246-898e-a99788737d98" providerId="ADAL" clId="{4CF18698-26D5-4B17-ADD9-C11CA3BB03B0}" dt="2023-06-28T14:03:31.726" v="2025" actId="14100"/>
          <ac:spMkLst>
            <pc:docMk/>
            <pc:sldMk cId="1147396948" sldId="11486"/>
            <ac:spMk id="8" creationId="{028E2F83-22AE-8A01-5AD9-85C77EABE2F1}"/>
          </ac:spMkLst>
        </pc:spChg>
        <pc:spChg chg="add mod">
          <ac:chgData name="SIMMANCE, Tim (NHS BEDFORDSHIRE, LUTON AND MILTON KEYNES ICB - M1J4Y)" userId="0a3d0d3f-8238-4246-898e-a99788737d98" providerId="ADAL" clId="{4CF18698-26D5-4B17-ADD9-C11CA3BB03B0}" dt="2023-06-28T14:03:27.546" v="2024" actId="14100"/>
          <ac:spMkLst>
            <pc:docMk/>
            <pc:sldMk cId="1147396948" sldId="11486"/>
            <ac:spMk id="9" creationId="{F4FE7EFA-D19D-2664-6BF2-46D8942BADDC}"/>
          </ac:spMkLst>
        </pc:spChg>
        <pc:spChg chg="add mod">
          <ac:chgData name="SIMMANCE, Tim (NHS BEDFORDSHIRE, LUTON AND MILTON KEYNES ICB - M1J4Y)" userId="0a3d0d3f-8238-4246-898e-a99788737d98" providerId="ADAL" clId="{4CF18698-26D5-4B17-ADD9-C11CA3BB03B0}" dt="2023-06-28T14:03:27.546" v="2024" actId="14100"/>
          <ac:spMkLst>
            <pc:docMk/>
            <pc:sldMk cId="1147396948" sldId="11486"/>
            <ac:spMk id="11" creationId="{BCD0C3AA-2075-4254-7943-3F1AD333243C}"/>
          </ac:spMkLst>
        </pc:spChg>
        <pc:spChg chg="add mod">
          <ac:chgData name="SIMMANCE, Tim (NHS BEDFORDSHIRE, LUTON AND MILTON KEYNES ICB - M1J4Y)" userId="0a3d0d3f-8238-4246-898e-a99788737d98" providerId="ADAL" clId="{4CF18698-26D5-4B17-ADD9-C11CA3BB03B0}" dt="2023-06-28T14:03:31.726" v="2025" actId="14100"/>
          <ac:spMkLst>
            <pc:docMk/>
            <pc:sldMk cId="1147396948" sldId="11486"/>
            <ac:spMk id="12" creationId="{343BA08B-058C-CE1F-0DB4-89AB13052809}"/>
          </ac:spMkLst>
        </pc:spChg>
        <pc:spChg chg="add mod">
          <ac:chgData name="SIMMANCE, Tim (NHS BEDFORDSHIRE, LUTON AND MILTON KEYNES ICB - M1J4Y)" userId="0a3d0d3f-8238-4246-898e-a99788737d98" providerId="ADAL" clId="{4CF18698-26D5-4B17-ADD9-C11CA3BB03B0}" dt="2023-06-28T14:04:07.121" v="2039" actId="14100"/>
          <ac:spMkLst>
            <pc:docMk/>
            <pc:sldMk cId="1147396948" sldId="11486"/>
            <ac:spMk id="13" creationId="{3A1390F2-3CBA-FB78-3061-8CC80F7CBD4F}"/>
          </ac:spMkLst>
        </pc:spChg>
        <pc:grpChg chg="add mod">
          <ac:chgData name="SIMMANCE, Tim (NHS BEDFORDSHIRE, LUTON AND MILTON KEYNES ICB - M1J4Y)" userId="0a3d0d3f-8238-4246-898e-a99788737d98" providerId="ADAL" clId="{4CF18698-26D5-4B17-ADD9-C11CA3BB03B0}" dt="2023-06-28T13:17:53.535" v="1993" actId="164"/>
          <ac:grpSpMkLst>
            <pc:docMk/>
            <pc:sldMk cId="1147396948" sldId="11486"/>
            <ac:grpSpMk id="10" creationId="{25075C38-E243-9676-D4DC-31DC841752F3}"/>
          </ac:grpSpMkLst>
        </pc:grpChg>
      </pc:sldChg>
      <pc:sldChg chg="addSp delSp modSp new mod">
        <pc:chgData name="SIMMANCE, Tim (NHS BEDFORDSHIRE, LUTON AND MILTON KEYNES ICB - M1J4Y)" userId="0a3d0d3f-8238-4246-898e-a99788737d98" providerId="ADAL" clId="{4CF18698-26D5-4B17-ADD9-C11CA3BB03B0}" dt="2023-07-11T13:00:58.814" v="13369" actId="1036"/>
        <pc:sldMkLst>
          <pc:docMk/>
          <pc:sldMk cId="840428219" sldId="11487"/>
        </pc:sldMkLst>
        <pc:spChg chg="mod">
          <ac:chgData name="SIMMANCE, Tim (NHS BEDFORDSHIRE, LUTON AND MILTON KEYNES ICB - M1J4Y)" userId="0a3d0d3f-8238-4246-898e-a99788737d98" providerId="ADAL" clId="{4CF18698-26D5-4B17-ADD9-C11CA3BB03B0}" dt="2023-07-11T08:04:55.977" v="11705" actId="20577"/>
          <ac:spMkLst>
            <pc:docMk/>
            <pc:sldMk cId="840428219" sldId="11487"/>
            <ac:spMk id="2" creationId="{D5BAB77A-94CD-039D-D71F-87ECD6914A0C}"/>
          </ac:spMkLst>
        </pc:spChg>
        <pc:spChg chg="del mod">
          <ac:chgData name="SIMMANCE, Tim (NHS BEDFORDSHIRE, LUTON AND MILTON KEYNES ICB - M1J4Y)" userId="0a3d0d3f-8238-4246-898e-a99788737d98" providerId="ADAL" clId="{4CF18698-26D5-4B17-ADD9-C11CA3BB03B0}" dt="2023-06-27T09:30:02.259" v="1356" actId="478"/>
          <ac:spMkLst>
            <pc:docMk/>
            <pc:sldMk cId="840428219" sldId="11487"/>
            <ac:spMk id="3" creationId="{6450CCDF-3CF0-9CA2-66BA-616A245A612E}"/>
          </ac:spMkLst>
        </pc:spChg>
        <pc:spChg chg="add del mod">
          <ac:chgData name="SIMMANCE, Tim (NHS BEDFORDSHIRE, LUTON AND MILTON KEYNES ICB - M1J4Y)" userId="0a3d0d3f-8238-4246-898e-a99788737d98" providerId="ADAL" clId="{4CF18698-26D5-4B17-ADD9-C11CA3BB03B0}" dt="2023-07-05T11:50:17.885" v="8662" actId="478"/>
          <ac:spMkLst>
            <pc:docMk/>
            <pc:sldMk cId="840428219" sldId="11487"/>
            <ac:spMk id="3" creationId="{E707B836-53E4-98E6-46C9-E9B0B9CBDA0E}"/>
          </ac:spMkLst>
        </pc:spChg>
        <pc:spChg chg="add mod">
          <ac:chgData name="SIMMANCE, Tim (NHS BEDFORDSHIRE, LUTON AND MILTON KEYNES ICB - M1J4Y)" userId="0a3d0d3f-8238-4246-898e-a99788737d98" providerId="ADAL" clId="{4CF18698-26D5-4B17-ADD9-C11CA3BB03B0}" dt="2023-07-11T13:00:58.814" v="13369" actId="1036"/>
          <ac:spMkLst>
            <pc:docMk/>
            <pc:sldMk cId="840428219" sldId="11487"/>
            <ac:spMk id="7" creationId="{7711AEA8-E152-2623-A6C0-2D51F865D17F}"/>
          </ac:spMkLst>
        </pc:spChg>
      </pc:sldChg>
      <pc:sldChg chg="addSp delSp modSp new mod modClrScheme chgLayout">
        <pc:chgData name="SIMMANCE, Tim (NHS BEDFORDSHIRE, LUTON AND MILTON KEYNES ICB - M1J4Y)" userId="0a3d0d3f-8238-4246-898e-a99788737d98" providerId="ADAL" clId="{4CF18698-26D5-4B17-ADD9-C11CA3BB03B0}" dt="2023-07-11T12:47:29.579" v="13240" actId="14100"/>
        <pc:sldMkLst>
          <pc:docMk/>
          <pc:sldMk cId="652459955" sldId="11488"/>
        </pc:sldMkLst>
        <pc:spChg chg="del">
          <ac:chgData name="SIMMANCE, Tim (NHS BEDFORDSHIRE, LUTON AND MILTON KEYNES ICB - M1J4Y)" userId="0a3d0d3f-8238-4246-898e-a99788737d98" providerId="ADAL" clId="{4CF18698-26D5-4B17-ADD9-C11CA3BB03B0}" dt="2023-07-11T12:47:05.734" v="13233" actId="700"/>
          <ac:spMkLst>
            <pc:docMk/>
            <pc:sldMk cId="652459955" sldId="11488"/>
            <ac:spMk id="2" creationId="{92B83901-ABC9-6FCA-3DC3-46A48EB891E2}"/>
          </ac:spMkLst>
        </pc:spChg>
        <pc:spChg chg="del">
          <ac:chgData name="SIMMANCE, Tim (NHS BEDFORDSHIRE, LUTON AND MILTON KEYNES ICB - M1J4Y)" userId="0a3d0d3f-8238-4246-898e-a99788737d98" providerId="ADAL" clId="{4CF18698-26D5-4B17-ADD9-C11CA3BB03B0}" dt="2023-07-11T12:46:57.406" v="13228"/>
          <ac:spMkLst>
            <pc:docMk/>
            <pc:sldMk cId="652459955" sldId="11488"/>
            <ac:spMk id="3" creationId="{9687CF61-E933-3967-0406-662ECA9E5C88}"/>
          </ac:spMkLst>
        </pc:spChg>
        <pc:spChg chg="del mod ord">
          <ac:chgData name="SIMMANCE, Tim (NHS BEDFORDSHIRE, LUTON AND MILTON KEYNES ICB - M1J4Y)" userId="0a3d0d3f-8238-4246-898e-a99788737d98" providerId="ADAL" clId="{4CF18698-26D5-4B17-ADD9-C11CA3BB03B0}" dt="2023-07-11T12:47:10.464" v="13235" actId="478"/>
          <ac:spMkLst>
            <pc:docMk/>
            <pc:sldMk cId="652459955" sldId="11488"/>
            <ac:spMk id="4" creationId="{D2841F02-1E9E-AEF1-EBA7-A791665C5BE7}"/>
          </ac:spMkLst>
        </pc:spChg>
        <pc:spChg chg="del mod ord">
          <ac:chgData name="SIMMANCE, Tim (NHS BEDFORDSHIRE, LUTON AND MILTON KEYNES ICB - M1J4Y)" userId="0a3d0d3f-8238-4246-898e-a99788737d98" providerId="ADAL" clId="{4CF18698-26D5-4B17-ADD9-C11CA3BB03B0}" dt="2023-07-11T12:47:14.272" v="13236" actId="478"/>
          <ac:spMkLst>
            <pc:docMk/>
            <pc:sldMk cId="652459955" sldId="11488"/>
            <ac:spMk id="5" creationId="{5911CDF5-4221-EA11-AA14-F55B0669DFE9}"/>
          </ac:spMkLst>
        </pc:spChg>
        <pc:spChg chg="add del mod">
          <ac:chgData name="SIMMANCE, Tim (NHS BEDFORDSHIRE, LUTON AND MILTON KEYNES ICB - M1J4Y)" userId="0a3d0d3f-8238-4246-898e-a99788737d98" providerId="ADAL" clId="{4CF18698-26D5-4B17-ADD9-C11CA3BB03B0}" dt="2023-07-11T12:47:02.033" v="13232" actId="478"/>
          <ac:spMkLst>
            <pc:docMk/>
            <pc:sldMk cId="652459955" sldId="11488"/>
            <ac:spMk id="6" creationId="{6C287CE8-BE39-F4F5-DCC2-6B3770E333D4}"/>
          </ac:spMkLst>
        </pc:spChg>
        <pc:picChg chg="add del mod">
          <ac:chgData name="SIMMANCE, Tim (NHS BEDFORDSHIRE, LUTON AND MILTON KEYNES ICB - M1J4Y)" userId="0a3d0d3f-8238-4246-898e-a99788737d98" providerId="ADAL" clId="{4CF18698-26D5-4B17-ADD9-C11CA3BB03B0}" dt="2023-07-11T12:46:59.655" v="13231" actId="478"/>
          <ac:picMkLst>
            <pc:docMk/>
            <pc:sldMk cId="652459955" sldId="11488"/>
            <ac:picMk id="7" creationId="{C56726D9-6FEB-5D57-CA52-6D81F8AF1F10}"/>
          </ac:picMkLst>
        </pc:picChg>
        <pc:picChg chg="add mod ord">
          <ac:chgData name="SIMMANCE, Tim (NHS BEDFORDSHIRE, LUTON AND MILTON KEYNES ICB - M1J4Y)" userId="0a3d0d3f-8238-4246-898e-a99788737d98" providerId="ADAL" clId="{4CF18698-26D5-4B17-ADD9-C11CA3BB03B0}" dt="2023-07-11T12:47:29.579" v="13240" actId="14100"/>
          <ac:picMkLst>
            <pc:docMk/>
            <pc:sldMk cId="652459955" sldId="11488"/>
            <ac:picMk id="9" creationId="{C466D556-72A8-299C-3B63-DBBC7DC30053}"/>
          </ac:picMkLst>
        </pc:picChg>
      </pc:sldChg>
      <pc:sldChg chg="addSp modSp new del">
        <pc:chgData name="SIMMANCE, Tim (NHS BEDFORDSHIRE, LUTON AND MILTON KEYNES ICB - M1J4Y)" userId="0a3d0d3f-8238-4246-898e-a99788737d98" providerId="ADAL" clId="{4CF18698-26D5-4B17-ADD9-C11CA3BB03B0}" dt="2023-07-05T11:32:45.182" v="8077" actId="47"/>
        <pc:sldMkLst>
          <pc:docMk/>
          <pc:sldMk cId="1863802080" sldId="11489"/>
        </pc:sldMkLst>
        <pc:picChg chg="add mod">
          <ac:chgData name="SIMMANCE, Tim (NHS BEDFORDSHIRE, LUTON AND MILTON KEYNES ICB - M1J4Y)" userId="0a3d0d3f-8238-4246-898e-a99788737d98" providerId="ADAL" clId="{4CF18698-26D5-4B17-ADD9-C11CA3BB03B0}" dt="2023-06-27T11:51:06.277" v="1765" actId="14100"/>
          <ac:picMkLst>
            <pc:docMk/>
            <pc:sldMk cId="1863802080" sldId="11489"/>
            <ac:picMk id="1026" creationId="{369E60B7-3E08-A170-88AB-15E75A5CA7CC}"/>
          </ac:picMkLst>
        </pc:picChg>
      </pc:sldChg>
      <pc:sldChg chg="modSp add mod">
        <pc:chgData name="SIMMANCE, Tim (NHS BEDFORDSHIRE, LUTON AND MILTON KEYNES ICB - M1J4Y)" userId="0a3d0d3f-8238-4246-898e-a99788737d98" providerId="ADAL" clId="{4CF18698-26D5-4B17-ADD9-C11CA3BB03B0}" dt="2023-07-05T15:35:11.249" v="11428" actId="20577"/>
        <pc:sldMkLst>
          <pc:docMk/>
          <pc:sldMk cId="2383934891" sldId="11490"/>
        </pc:sldMkLst>
        <pc:spChg chg="mod">
          <ac:chgData name="SIMMANCE, Tim (NHS BEDFORDSHIRE, LUTON AND MILTON KEYNES ICB - M1J4Y)" userId="0a3d0d3f-8238-4246-898e-a99788737d98" providerId="ADAL" clId="{4CF18698-26D5-4B17-ADD9-C11CA3BB03B0}" dt="2023-07-05T15:35:11.249" v="11428" actId="20577"/>
          <ac:spMkLst>
            <pc:docMk/>
            <pc:sldMk cId="2383934891" sldId="11490"/>
            <ac:spMk id="6" creationId="{FBF14534-E76F-3057-E33E-ADA99D410043}"/>
          </ac:spMkLst>
        </pc:spChg>
      </pc:sldChg>
      <pc:sldChg chg="new del">
        <pc:chgData name="SIMMANCE, Tim (NHS BEDFORDSHIRE, LUTON AND MILTON KEYNES ICB - M1J4Y)" userId="0a3d0d3f-8238-4246-898e-a99788737d98" providerId="ADAL" clId="{4CF18698-26D5-4B17-ADD9-C11CA3BB03B0}" dt="2023-06-28T13:13:31.134" v="1868" actId="680"/>
        <pc:sldMkLst>
          <pc:docMk/>
          <pc:sldMk cId="2063168555" sldId="11491"/>
        </pc:sldMkLst>
      </pc:sldChg>
      <pc:sldChg chg="modSp add del mod">
        <pc:chgData name="SIMMANCE, Tim (NHS BEDFORDSHIRE, LUTON AND MILTON KEYNES ICB - M1J4Y)" userId="0a3d0d3f-8238-4246-898e-a99788737d98" providerId="ADAL" clId="{4CF18698-26D5-4B17-ADD9-C11CA3BB03B0}" dt="2023-07-05T11:32:01.689" v="8033" actId="47"/>
        <pc:sldMkLst>
          <pc:docMk/>
          <pc:sldMk cId="2187577230" sldId="11491"/>
        </pc:sldMkLst>
        <pc:spChg chg="mod">
          <ac:chgData name="SIMMANCE, Tim (NHS BEDFORDSHIRE, LUTON AND MILTON KEYNES ICB - M1J4Y)" userId="0a3d0d3f-8238-4246-898e-a99788737d98" providerId="ADAL" clId="{4CF18698-26D5-4B17-ADD9-C11CA3BB03B0}" dt="2023-06-28T14:08:51.673" v="2184" actId="6549"/>
          <ac:spMkLst>
            <pc:docMk/>
            <pc:sldMk cId="2187577230" sldId="11491"/>
            <ac:spMk id="3" creationId="{8BB1139C-A81E-988B-1904-E4D802801855}"/>
          </ac:spMkLst>
        </pc:spChg>
      </pc:sldChg>
      <pc:sldChg chg="add del">
        <pc:chgData name="SIMMANCE, Tim (NHS BEDFORDSHIRE, LUTON AND MILTON KEYNES ICB - M1J4Y)" userId="0a3d0d3f-8238-4246-898e-a99788737d98" providerId="ADAL" clId="{4CF18698-26D5-4B17-ADD9-C11CA3BB03B0}" dt="2023-06-28T14:17:05.504" v="2212" actId="47"/>
        <pc:sldMkLst>
          <pc:docMk/>
          <pc:sldMk cId="4283515957" sldId="11492"/>
        </pc:sldMkLst>
      </pc:sldChg>
      <pc:sldChg chg="modSp add del mod modShow">
        <pc:chgData name="SIMMANCE, Tim (NHS BEDFORDSHIRE, LUTON AND MILTON KEYNES ICB - M1J4Y)" userId="0a3d0d3f-8238-4246-898e-a99788737d98" providerId="ADAL" clId="{4CF18698-26D5-4B17-ADD9-C11CA3BB03B0}" dt="2023-07-05T14:18:49.644" v="8670" actId="47"/>
        <pc:sldMkLst>
          <pc:docMk/>
          <pc:sldMk cId="226696419" sldId="11493"/>
        </pc:sldMkLst>
        <pc:spChg chg="mod">
          <ac:chgData name="SIMMANCE, Tim (NHS BEDFORDSHIRE, LUTON AND MILTON KEYNES ICB - M1J4Y)" userId="0a3d0d3f-8238-4246-898e-a99788737d98" providerId="ADAL" clId="{4CF18698-26D5-4B17-ADD9-C11CA3BB03B0}" dt="2023-07-05T11:32:53.689" v="8094" actId="20577"/>
          <ac:spMkLst>
            <pc:docMk/>
            <pc:sldMk cId="226696419" sldId="11493"/>
            <ac:spMk id="6" creationId="{FBF14534-E76F-3057-E33E-ADA99D410043}"/>
          </ac:spMkLst>
        </pc:spChg>
      </pc:sldChg>
      <pc:sldChg chg="new del">
        <pc:chgData name="SIMMANCE, Tim (NHS BEDFORDSHIRE, LUTON AND MILTON KEYNES ICB - M1J4Y)" userId="0a3d0d3f-8238-4246-898e-a99788737d98" providerId="ADAL" clId="{4CF18698-26D5-4B17-ADD9-C11CA3BB03B0}" dt="2023-06-28T14:04:44.142" v="2041" actId="47"/>
        <pc:sldMkLst>
          <pc:docMk/>
          <pc:sldMk cId="1623334363" sldId="11493"/>
        </pc:sldMkLst>
      </pc:sldChg>
      <pc:sldChg chg="add del">
        <pc:chgData name="SIMMANCE, Tim (NHS BEDFORDSHIRE, LUTON AND MILTON KEYNES ICB - M1J4Y)" userId="0a3d0d3f-8238-4246-898e-a99788737d98" providerId="ADAL" clId="{4CF18698-26D5-4B17-ADD9-C11CA3BB03B0}" dt="2023-06-28T14:04:48.235" v="2043"/>
        <pc:sldMkLst>
          <pc:docMk/>
          <pc:sldMk cId="3518320445" sldId="11493"/>
        </pc:sldMkLst>
      </pc:sldChg>
      <pc:sldChg chg="add del">
        <pc:chgData name="SIMMANCE, Tim (NHS BEDFORDSHIRE, LUTON AND MILTON KEYNES ICB - M1J4Y)" userId="0a3d0d3f-8238-4246-898e-a99788737d98" providerId="ADAL" clId="{4CF18698-26D5-4B17-ADD9-C11CA3BB03B0}" dt="2023-06-28T14:09:06.729" v="2185" actId="47"/>
        <pc:sldMkLst>
          <pc:docMk/>
          <pc:sldMk cId="1850200041" sldId="11494"/>
        </pc:sldMkLst>
      </pc:sldChg>
      <pc:sldChg chg="addSp delSp modSp new del mod modClrScheme modShow chgLayout">
        <pc:chgData name="SIMMANCE, Tim (NHS BEDFORDSHIRE, LUTON AND MILTON KEYNES ICB - M1J4Y)" userId="0a3d0d3f-8238-4246-898e-a99788737d98" providerId="ADAL" clId="{4CF18698-26D5-4B17-ADD9-C11CA3BB03B0}" dt="2023-07-05T15:38:35.718" v="11499" actId="47"/>
        <pc:sldMkLst>
          <pc:docMk/>
          <pc:sldMk cId="2057603182" sldId="11495"/>
        </pc:sldMkLst>
        <pc:spChg chg="del mod ord">
          <ac:chgData name="SIMMANCE, Tim (NHS BEDFORDSHIRE, LUTON AND MILTON KEYNES ICB - M1J4Y)" userId="0a3d0d3f-8238-4246-898e-a99788737d98" providerId="ADAL" clId="{4CF18698-26D5-4B17-ADD9-C11CA3BB03B0}" dt="2023-06-28T14:05:57.747" v="2091" actId="700"/>
          <ac:spMkLst>
            <pc:docMk/>
            <pc:sldMk cId="2057603182" sldId="11495"/>
            <ac:spMk id="2" creationId="{9EC7892D-90CF-C027-E1C5-610D6FE49F47}"/>
          </ac:spMkLst>
        </pc:spChg>
        <pc:spChg chg="del mod ord">
          <ac:chgData name="SIMMANCE, Tim (NHS BEDFORDSHIRE, LUTON AND MILTON KEYNES ICB - M1J4Y)" userId="0a3d0d3f-8238-4246-898e-a99788737d98" providerId="ADAL" clId="{4CF18698-26D5-4B17-ADD9-C11CA3BB03B0}" dt="2023-06-28T14:05:57.747" v="2091" actId="700"/>
          <ac:spMkLst>
            <pc:docMk/>
            <pc:sldMk cId="2057603182" sldId="11495"/>
            <ac:spMk id="3" creationId="{BA01C77C-D858-02D5-5262-B02415FF30F8}"/>
          </ac:spMkLst>
        </pc:spChg>
        <pc:spChg chg="mod ord">
          <ac:chgData name="SIMMANCE, Tim (NHS BEDFORDSHIRE, LUTON AND MILTON KEYNES ICB - M1J4Y)" userId="0a3d0d3f-8238-4246-898e-a99788737d98" providerId="ADAL" clId="{4CF18698-26D5-4B17-ADD9-C11CA3BB03B0}" dt="2023-06-28T14:05:57.747" v="2091" actId="700"/>
          <ac:spMkLst>
            <pc:docMk/>
            <pc:sldMk cId="2057603182" sldId="11495"/>
            <ac:spMk id="4" creationId="{968D268E-5FF0-F609-E470-C52C11596362}"/>
          </ac:spMkLst>
        </pc:spChg>
        <pc:spChg chg="mod ord">
          <ac:chgData name="SIMMANCE, Tim (NHS BEDFORDSHIRE, LUTON AND MILTON KEYNES ICB - M1J4Y)" userId="0a3d0d3f-8238-4246-898e-a99788737d98" providerId="ADAL" clId="{4CF18698-26D5-4B17-ADD9-C11CA3BB03B0}" dt="2023-06-28T14:05:57.747" v="2091" actId="700"/>
          <ac:spMkLst>
            <pc:docMk/>
            <pc:sldMk cId="2057603182" sldId="11495"/>
            <ac:spMk id="5" creationId="{D0AF4A23-A6E3-3729-C857-A8C07008343D}"/>
          </ac:spMkLst>
        </pc:spChg>
        <pc:spChg chg="add mod ord">
          <ac:chgData name="SIMMANCE, Tim (NHS BEDFORDSHIRE, LUTON AND MILTON KEYNES ICB - M1J4Y)" userId="0a3d0d3f-8238-4246-898e-a99788737d98" providerId="ADAL" clId="{4CF18698-26D5-4B17-ADD9-C11CA3BB03B0}" dt="2023-06-28T14:06:02.476" v="2103" actId="20577"/>
          <ac:spMkLst>
            <pc:docMk/>
            <pc:sldMk cId="2057603182" sldId="11495"/>
            <ac:spMk id="6" creationId="{3D58E0F8-24EE-02E5-D5E0-A9EF676B8178}"/>
          </ac:spMkLst>
        </pc:spChg>
        <pc:spChg chg="add mod ord">
          <ac:chgData name="SIMMANCE, Tim (NHS BEDFORDSHIRE, LUTON AND MILTON KEYNES ICB - M1J4Y)" userId="0a3d0d3f-8238-4246-898e-a99788737d98" providerId="ADAL" clId="{4CF18698-26D5-4B17-ADD9-C11CA3BB03B0}" dt="2023-06-28T14:05:57.747" v="2091" actId="700"/>
          <ac:spMkLst>
            <pc:docMk/>
            <pc:sldMk cId="2057603182" sldId="11495"/>
            <ac:spMk id="7" creationId="{FC56E546-2FE3-D4CD-8E43-181EFE1D28F9}"/>
          </ac:spMkLst>
        </pc:spChg>
      </pc:sldChg>
      <pc:sldChg chg="modSp add del mod modShow">
        <pc:chgData name="SIMMANCE, Tim (NHS BEDFORDSHIRE, LUTON AND MILTON KEYNES ICB - M1J4Y)" userId="0a3d0d3f-8238-4246-898e-a99788737d98" providerId="ADAL" clId="{4CF18698-26D5-4B17-ADD9-C11CA3BB03B0}" dt="2023-07-05T15:38:35.718" v="11499" actId="47"/>
        <pc:sldMkLst>
          <pc:docMk/>
          <pc:sldMk cId="3332461145" sldId="11496"/>
        </pc:sldMkLst>
        <pc:spChg chg="mod">
          <ac:chgData name="SIMMANCE, Tim (NHS BEDFORDSHIRE, LUTON AND MILTON KEYNES ICB - M1J4Y)" userId="0a3d0d3f-8238-4246-898e-a99788737d98" providerId="ADAL" clId="{4CF18698-26D5-4B17-ADD9-C11CA3BB03B0}" dt="2023-06-28T14:06:13.851" v="2107" actId="20577"/>
          <ac:spMkLst>
            <pc:docMk/>
            <pc:sldMk cId="3332461145" sldId="11496"/>
            <ac:spMk id="6" creationId="{3D58E0F8-24EE-02E5-D5E0-A9EF676B8178}"/>
          </ac:spMkLst>
        </pc:spChg>
      </pc:sldChg>
      <pc:sldChg chg="modSp add del mod ord modShow">
        <pc:chgData name="SIMMANCE, Tim (NHS BEDFORDSHIRE, LUTON AND MILTON KEYNES ICB - M1J4Y)" userId="0a3d0d3f-8238-4246-898e-a99788737d98" providerId="ADAL" clId="{4CF18698-26D5-4B17-ADD9-C11CA3BB03B0}" dt="2023-07-05T15:38:35.718" v="11499" actId="47"/>
        <pc:sldMkLst>
          <pc:docMk/>
          <pc:sldMk cId="3043037237" sldId="11497"/>
        </pc:sldMkLst>
        <pc:spChg chg="mod">
          <ac:chgData name="SIMMANCE, Tim (NHS BEDFORDSHIRE, LUTON AND MILTON KEYNES ICB - M1J4Y)" userId="0a3d0d3f-8238-4246-898e-a99788737d98" providerId="ADAL" clId="{4CF18698-26D5-4B17-ADD9-C11CA3BB03B0}" dt="2023-06-28T14:06:31.152" v="2146" actId="6549"/>
          <ac:spMkLst>
            <pc:docMk/>
            <pc:sldMk cId="3043037237" sldId="11497"/>
            <ac:spMk id="6" creationId="{3D58E0F8-24EE-02E5-D5E0-A9EF676B8178}"/>
          </ac:spMkLst>
        </pc:spChg>
      </pc:sldChg>
      <pc:sldChg chg="modSp add del mod">
        <pc:chgData name="SIMMANCE, Tim (NHS BEDFORDSHIRE, LUTON AND MILTON KEYNES ICB - M1J4Y)" userId="0a3d0d3f-8238-4246-898e-a99788737d98" providerId="ADAL" clId="{4CF18698-26D5-4B17-ADD9-C11CA3BB03B0}" dt="2023-07-05T11:41:54.607" v="8614" actId="47"/>
        <pc:sldMkLst>
          <pc:docMk/>
          <pc:sldMk cId="2129630380" sldId="11498"/>
        </pc:sldMkLst>
        <pc:spChg chg="mod">
          <ac:chgData name="SIMMANCE, Tim (NHS BEDFORDSHIRE, LUTON AND MILTON KEYNES ICB - M1J4Y)" userId="0a3d0d3f-8238-4246-898e-a99788737d98" providerId="ADAL" clId="{4CF18698-26D5-4B17-ADD9-C11CA3BB03B0}" dt="2023-06-28T14:07:04.727" v="2177" actId="20577"/>
          <ac:spMkLst>
            <pc:docMk/>
            <pc:sldMk cId="2129630380" sldId="11498"/>
            <ac:spMk id="6" creationId="{FBF14534-E76F-3057-E33E-ADA99D410043}"/>
          </ac:spMkLst>
        </pc:spChg>
      </pc:sldChg>
      <pc:sldChg chg="addSp delSp modSp add mod">
        <pc:chgData name="SIMMANCE, Tim (NHS BEDFORDSHIRE, LUTON AND MILTON KEYNES ICB - M1J4Y)" userId="0a3d0d3f-8238-4246-898e-a99788737d98" providerId="ADAL" clId="{4CF18698-26D5-4B17-ADD9-C11CA3BB03B0}" dt="2023-07-11T08:43:46.339" v="12629" actId="478"/>
        <pc:sldMkLst>
          <pc:docMk/>
          <pc:sldMk cId="2584126616" sldId="11499"/>
        </pc:sldMkLst>
        <pc:spChg chg="add del mod">
          <ac:chgData name="SIMMANCE, Tim (NHS BEDFORDSHIRE, LUTON AND MILTON KEYNES ICB - M1J4Y)" userId="0a3d0d3f-8238-4246-898e-a99788737d98" providerId="ADAL" clId="{4CF18698-26D5-4B17-ADD9-C11CA3BB03B0}" dt="2023-07-11T08:43:46.339" v="12629" actId="478"/>
          <ac:spMkLst>
            <pc:docMk/>
            <pc:sldMk cId="2584126616" sldId="11499"/>
            <ac:spMk id="2" creationId="{B3516D08-FA92-7833-1199-5CCA100E036C}"/>
          </ac:spMkLst>
        </pc:spChg>
        <pc:spChg chg="mod">
          <ac:chgData name="SIMMANCE, Tim (NHS BEDFORDSHIRE, LUTON AND MILTON KEYNES ICB - M1J4Y)" userId="0a3d0d3f-8238-4246-898e-a99788737d98" providerId="ADAL" clId="{4CF18698-26D5-4B17-ADD9-C11CA3BB03B0}" dt="2023-07-05T15:35:47.648" v="11446" actId="20577"/>
          <ac:spMkLst>
            <pc:docMk/>
            <pc:sldMk cId="2584126616" sldId="11499"/>
            <ac:spMk id="6" creationId="{FBF14534-E76F-3057-E33E-ADA99D410043}"/>
          </ac:spMkLst>
        </pc:spChg>
      </pc:sldChg>
      <pc:sldChg chg="addSp delSp modSp new mod modClrScheme chgLayout">
        <pc:chgData name="SIMMANCE, Tim (NHS BEDFORDSHIRE, LUTON AND MILTON KEYNES ICB - M1J4Y)" userId="0a3d0d3f-8238-4246-898e-a99788737d98" providerId="ADAL" clId="{4CF18698-26D5-4B17-ADD9-C11CA3BB03B0}" dt="2023-07-11T12:58:05.299" v="13338" actId="1076"/>
        <pc:sldMkLst>
          <pc:docMk/>
          <pc:sldMk cId="3508422659" sldId="11500"/>
        </pc:sldMkLst>
        <pc:spChg chg="del mod ord">
          <ac:chgData name="SIMMANCE, Tim (NHS BEDFORDSHIRE, LUTON AND MILTON KEYNES ICB - M1J4Y)" userId="0a3d0d3f-8238-4246-898e-a99788737d98" providerId="ADAL" clId="{4CF18698-26D5-4B17-ADD9-C11CA3BB03B0}" dt="2023-06-29T14:06:50.875" v="2250" actId="700"/>
          <ac:spMkLst>
            <pc:docMk/>
            <pc:sldMk cId="3508422659" sldId="11500"/>
            <ac:spMk id="2" creationId="{D6FE7D0D-0098-6068-522C-DD7EBD57CE03}"/>
          </ac:spMkLst>
        </pc:spChg>
        <pc:spChg chg="add del mod ord">
          <ac:chgData name="SIMMANCE, Tim (NHS BEDFORDSHIRE, LUTON AND MILTON KEYNES ICB - M1J4Y)" userId="0a3d0d3f-8238-4246-898e-a99788737d98" providerId="ADAL" clId="{4CF18698-26D5-4B17-ADD9-C11CA3BB03B0}" dt="2023-07-11T12:35:40.655" v="13200" actId="700"/>
          <ac:spMkLst>
            <pc:docMk/>
            <pc:sldMk cId="3508422659" sldId="11500"/>
            <ac:spMk id="3" creationId="{5FCFB88C-EB15-CFD0-985C-4AFF66079F4D}"/>
          </ac:spMkLst>
        </pc:spChg>
        <pc:spChg chg="del mod ord">
          <ac:chgData name="SIMMANCE, Tim (NHS BEDFORDSHIRE, LUTON AND MILTON KEYNES ICB - M1J4Y)" userId="0a3d0d3f-8238-4246-898e-a99788737d98" providerId="ADAL" clId="{4CF18698-26D5-4B17-ADD9-C11CA3BB03B0}" dt="2023-06-29T14:06:50.875" v="2250" actId="700"/>
          <ac:spMkLst>
            <pc:docMk/>
            <pc:sldMk cId="3508422659" sldId="11500"/>
            <ac:spMk id="3" creationId="{8AD76433-00CF-EC6B-85D5-F34FA607902E}"/>
          </ac:spMkLst>
        </pc:spChg>
        <pc:spChg chg="mod ord">
          <ac:chgData name="SIMMANCE, Tim (NHS BEDFORDSHIRE, LUTON AND MILTON KEYNES ICB - M1J4Y)" userId="0a3d0d3f-8238-4246-898e-a99788737d98" providerId="ADAL" clId="{4CF18698-26D5-4B17-ADD9-C11CA3BB03B0}" dt="2023-07-11T12:35:40.655" v="13200" actId="700"/>
          <ac:spMkLst>
            <pc:docMk/>
            <pc:sldMk cId="3508422659" sldId="11500"/>
            <ac:spMk id="4" creationId="{0FCDC7FD-5787-6EAE-DC0C-9D75540F933C}"/>
          </ac:spMkLst>
        </pc:spChg>
        <pc:spChg chg="mod ord">
          <ac:chgData name="SIMMANCE, Tim (NHS BEDFORDSHIRE, LUTON AND MILTON KEYNES ICB - M1J4Y)" userId="0a3d0d3f-8238-4246-898e-a99788737d98" providerId="ADAL" clId="{4CF18698-26D5-4B17-ADD9-C11CA3BB03B0}" dt="2023-07-11T12:35:40.655" v="13200" actId="700"/>
          <ac:spMkLst>
            <pc:docMk/>
            <pc:sldMk cId="3508422659" sldId="11500"/>
            <ac:spMk id="5" creationId="{8AD9D153-25E0-99DF-67D3-72A4722D033B}"/>
          </ac:spMkLst>
        </pc:spChg>
        <pc:spChg chg="add mod ord">
          <ac:chgData name="SIMMANCE, Tim (NHS BEDFORDSHIRE, LUTON AND MILTON KEYNES ICB - M1J4Y)" userId="0a3d0d3f-8238-4246-898e-a99788737d98" providerId="ADAL" clId="{4CF18698-26D5-4B17-ADD9-C11CA3BB03B0}" dt="2023-07-11T12:35:40.655" v="13200" actId="700"/>
          <ac:spMkLst>
            <pc:docMk/>
            <pc:sldMk cId="3508422659" sldId="11500"/>
            <ac:spMk id="6" creationId="{58811B07-0EC0-41D3-868A-ED2356465B26}"/>
          </ac:spMkLst>
        </pc:spChg>
        <pc:spChg chg="add mod ord">
          <ac:chgData name="SIMMANCE, Tim (NHS BEDFORDSHIRE, LUTON AND MILTON KEYNES ICB - M1J4Y)" userId="0a3d0d3f-8238-4246-898e-a99788737d98" providerId="ADAL" clId="{4CF18698-26D5-4B17-ADD9-C11CA3BB03B0}" dt="2023-07-11T12:56:37.541" v="13319" actId="14100"/>
          <ac:spMkLst>
            <pc:docMk/>
            <pc:sldMk cId="3508422659" sldId="11500"/>
            <ac:spMk id="7" creationId="{AC0CAD64-784C-3AAE-FA9C-ADABC04257C1}"/>
          </ac:spMkLst>
        </pc:spChg>
        <pc:spChg chg="add mod">
          <ac:chgData name="SIMMANCE, Tim (NHS BEDFORDSHIRE, LUTON AND MILTON KEYNES ICB - M1J4Y)" userId="0a3d0d3f-8238-4246-898e-a99788737d98" providerId="ADAL" clId="{4CF18698-26D5-4B17-ADD9-C11CA3BB03B0}" dt="2023-07-11T12:56:44.688" v="13321" actId="11530"/>
          <ac:spMkLst>
            <pc:docMk/>
            <pc:sldMk cId="3508422659" sldId="11500"/>
            <ac:spMk id="9" creationId="{63FB9D70-D6A7-CE89-115A-7E0ABF97E0AF}"/>
          </ac:spMkLst>
        </pc:spChg>
        <pc:picChg chg="mod">
          <ac:chgData name="SIMMANCE, Tim (NHS BEDFORDSHIRE, LUTON AND MILTON KEYNES ICB - M1J4Y)" userId="0a3d0d3f-8238-4246-898e-a99788737d98" providerId="ADAL" clId="{4CF18698-26D5-4B17-ADD9-C11CA3BB03B0}" dt="2023-07-11T12:58:05.299" v="13338" actId="1076"/>
          <ac:picMkLst>
            <pc:docMk/>
            <pc:sldMk cId="3508422659" sldId="11500"/>
            <ac:picMk id="2" creationId="{3F931CF5-28E0-BFDE-A45D-403A2DE32D29}"/>
          </ac:picMkLst>
        </pc:picChg>
      </pc:sldChg>
      <pc:sldChg chg="addSp delSp modSp new del mod modClrScheme chgLayout">
        <pc:chgData name="SIMMANCE, Tim (NHS BEDFORDSHIRE, LUTON AND MILTON KEYNES ICB - M1J4Y)" userId="0a3d0d3f-8238-4246-898e-a99788737d98" providerId="ADAL" clId="{4CF18698-26D5-4B17-ADD9-C11CA3BB03B0}" dt="2023-06-29T15:26:30.695" v="2453" actId="47"/>
        <pc:sldMkLst>
          <pc:docMk/>
          <pc:sldMk cId="3468483611" sldId="11501"/>
        </pc:sldMkLst>
        <pc:spChg chg="del">
          <ac:chgData name="SIMMANCE, Tim (NHS BEDFORDSHIRE, LUTON AND MILTON KEYNES ICB - M1J4Y)" userId="0a3d0d3f-8238-4246-898e-a99788737d98" providerId="ADAL" clId="{4CF18698-26D5-4B17-ADD9-C11CA3BB03B0}" dt="2023-06-29T15:26:23.833" v="2450"/>
          <ac:spMkLst>
            <pc:docMk/>
            <pc:sldMk cId="3468483611" sldId="11501"/>
            <ac:spMk id="2" creationId="{E0DC4458-25BA-0D85-8925-962A02F2FF3D}"/>
          </ac:spMkLst>
        </pc:spChg>
        <pc:spChg chg="del">
          <ac:chgData name="SIMMANCE, Tim (NHS BEDFORDSHIRE, LUTON AND MILTON KEYNES ICB - M1J4Y)" userId="0a3d0d3f-8238-4246-898e-a99788737d98" providerId="ADAL" clId="{4CF18698-26D5-4B17-ADD9-C11CA3BB03B0}" dt="2023-06-29T15:26:23.833" v="2450"/>
          <ac:spMkLst>
            <pc:docMk/>
            <pc:sldMk cId="3468483611" sldId="11501"/>
            <ac:spMk id="3" creationId="{6551A69A-603F-86ED-02BD-E9B5A9F1CCEA}"/>
          </ac:spMkLst>
        </pc:spChg>
        <pc:spChg chg="mod ord">
          <ac:chgData name="SIMMANCE, Tim (NHS BEDFORDSHIRE, LUTON AND MILTON KEYNES ICB - M1J4Y)" userId="0a3d0d3f-8238-4246-898e-a99788737d98" providerId="ADAL" clId="{4CF18698-26D5-4B17-ADD9-C11CA3BB03B0}" dt="2023-06-29T15:26:25.152" v="2451" actId="700"/>
          <ac:spMkLst>
            <pc:docMk/>
            <pc:sldMk cId="3468483611" sldId="11501"/>
            <ac:spMk id="4" creationId="{8AA0C803-8420-023B-F3FE-7A708AC98B47}"/>
          </ac:spMkLst>
        </pc:spChg>
        <pc:spChg chg="mod ord">
          <ac:chgData name="SIMMANCE, Tim (NHS BEDFORDSHIRE, LUTON AND MILTON KEYNES ICB - M1J4Y)" userId="0a3d0d3f-8238-4246-898e-a99788737d98" providerId="ADAL" clId="{4CF18698-26D5-4B17-ADD9-C11CA3BB03B0}" dt="2023-06-29T15:26:25.152" v="2451" actId="700"/>
          <ac:spMkLst>
            <pc:docMk/>
            <pc:sldMk cId="3468483611" sldId="11501"/>
            <ac:spMk id="5" creationId="{6C3EC38E-81E5-E242-C214-3A0F2D614EBB}"/>
          </ac:spMkLst>
        </pc:spChg>
        <pc:spChg chg="add del mod">
          <ac:chgData name="SIMMANCE, Tim (NHS BEDFORDSHIRE, LUTON AND MILTON KEYNES ICB - M1J4Y)" userId="0a3d0d3f-8238-4246-898e-a99788737d98" providerId="ADAL" clId="{4CF18698-26D5-4B17-ADD9-C11CA3BB03B0}" dt="2023-06-29T15:26:23.833" v="2450"/>
          <ac:spMkLst>
            <pc:docMk/>
            <pc:sldMk cId="3468483611" sldId="11501"/>
            <ac:spMk id="6" creationId="{87EEFF85-846F-9B46-071D-EFCFBCF9C81F}"/>
          </ac:spMkLst>
        </pc:spChg>
        <pc:spChg chg="add del mod">
          <ac:chgData name="SIMMANCE, Tim (NHS BEDFORDSHIRE, LUTON AND MILTON KEYNES ICB - M1J4Y)" userId="0a3d0d3f-8238-4246-898e-a99788737d98" providerId="ADAL" clId="{4CF18698-26D5-4B17-ADD9-C11CA3BB03B0}" dt="2023-06-29T15:26:23.833" v="2450"/>
          <ac:spMkLst>
            <pc:docMk/>
            <pc:sldMk cId="3468483611" sldId="11501"/>
            <ac:spMk id="7" creationId="{D160A003-0A75-08FB-7F99-F2C36F35000F}"/>
          </ac:spMkLst>
        </pc:spChg>
        <pc:spChg chg="add del mod ord">
          <ac:chgData name="SIMMANCE, Tim (NHS BEDFORDSHIRE, LUTON AND MILTON KEYNES ICB - M1J4Y)" userId="0a3d0d3f-8238-4246-898e-a99788737d98" providerId="ADAL" clId="{4CF18698-26D5-4B17-ADD9-C11CA3BB03B0}" dt="2023-06-29T15:26:25.152" v="2451" actId="700"/>
          <ac:spMkLst>
            <pc:docMk/>
            <pc:sldMk cId="3468483611" sldId="11501"/>
            <ac:spMk id="8" creationId="{A2AFC623-65DC-154E-F0DF-F5DC6EE04AEF}"/>
          </ac:spMkLst>
        </pc:spChg>
        <pc:spChg chg="add del mod ord">
          <ac:chgData name="SIMMANCE, Tim (NHS BEDFORDSHIRE, LUTON AND MILTON KEYNES ICB - M1J4Y)" userId="0a3d0d3f-8238-4246-898e-a99788737d98" providerId="ADAL" clId="{4CF18698-26D5-4B17-ADD9-C11CA3BB03B0}" dt="2023-06-29T15:26:25.152" v="2451" actId="700"/>
          <ac:spMkLst>
            <pc:docMk/>
            <pc:sldMk cId="3468483611" sldId="11501"/>
            <ac:spMk id="9" creationId="{7FD01F62-7C79-A7C2-FB47-2C52F4DBA5DF}"/>
          </ac:spMkLst>
        </pc:spChg>
        <pc:spChg chg="add mod ord">
          <ac:chgData name="SIMMANCE, Tim (NHS BEDFORDSHIRE, LUTON AND MILTON KEYNES ICB - M1J4Y)" userId="0a3d0d3f-8238-4246-898e-a99788737d98" providerId="ADAL" clId="{4CF18698-26D5-4B17-ADD9-C11CA3BB03B0}" dt="2023-06-29T15:26:25.152" v="2451" actId="700"/>
          <ac:spMkLst>
            <pc:docMk/>
            <pc:sldMk cId="3468483611" sldId="11501"/>
            <ac:spMk id="10" creationId="{AB752C55-4969-9475-1303-12EE468D61B7}"/>
          </ac:spMkLst>
        </pc:spChg>
        <pc:spChg chg="add mod ord">
          <ac:chgData name="SIMMANCE, Tim (NHS BEDFORDSHIRE, LUTON AND MILTON KEYNES ICB - M1J4Y)" userId="0a3d0d3f-8238-4246-898e-a99788737d98" providerId="ADAL" clId="{4CF18698-26D5-4B17-ADD9-C11CA3BB03B0}" dt="2023-06-29T15:26:25.152" v="2451" actId="700"/>
          <ac:spMkLst>
            <pc:docMk/>
            <pc:sldMk cId="3468483611" sldId="11501"/>
            <ac:spMk id="11" creationId="{B9F6963B-EE65-35E5-48A9-BF1AB02252FF}"/>
          </ac:spMkLst>
        </pc:spChg>
      </pc:sldChg>
      <pc:sldChg chg="addSp delSp modSp add mod">
        <pc:chgData name="SIMMANCE, Tim (NHS BEDFORDSHIRE, LUTON AND MILTON KEYNES ICB - M1J4Y)" userId="0a3d0d3f-8238-4246-898e-a99788737d98" providerId="ADAL" clId="{4CF18698-26D5-4B17-ADD9-C11CA3BB03B0}" dt="2023-07-11T12:35:03.620" v="13193" actId="1076"/>
        <pc:sldMkLst>
          <pc:docMk/>
          <pc:sldMk cId="2269472697" sldId="11502"/>
        </pc:sldMkLst>
        <pc:spChg chg="mod">
          <ac:chgData name="SIMMANCE, Tim (NHS BEDFORDSHIRE, LUTON AND MILTON KEYNES ICB - M1J4Y)" userId="0a3d0d3f-8238-4246-898e-a99788737d98" providerId="ADAL" clId="{4CF18698-26D5-4B17-ADD9-C11CA3BB03B0}" dt="2023-07-11T08:08:05.708" v="11741" actId="113"/>
          <ac:spMkLst>
            <pc:docMk/>
            <pc:sldMk cId="2269472697" sldId="11502"/>
            <ac:spMk id="2" creationId="{E5D7FA42-5A33-E256-F095-54B4FA215740}"/>
          </ac:spMkLst>
        </pc:spChg>
        <pc:spChg chg="del mod">
          <ac:chgData name="SIMMANCE, Tim (NHS BEDFORDSHIRE, LUTON AND MILTON KEYNES ICB - M1J4Y)" userId="0a3d0d3f-8238-4246-898e-a99788737d98" providerId="ADAL" clId="{4CF18698-26D5-4B17-ADD9-C11CA3BB03B0}" dt="2023-07-11T08:08:37.965" v="11794" actId="478"/>
          <ac:spMkLst>
            <pc:docMk/>
            <pc:sldMk cId="2269472697" sldId="11502"/>
            <ac:spMk id="3" creationId="{8BB1139C-A81E-988B-1904-E4D802801855}"/>
          </ac:spMkLst>
        </pc:spChg>
        <pc:spChg chg="mod">
          <ac:chgData name="SIMMANCE, Tim (NHS BEDFORDSHIRE, LUTON AND MILTON KEYNES ICB - M1J4Y)" userId="0a3d0d3f-8238-4246-898e-a99788737d98" providerId="ADAL" clId="{4CF18698-26D5-4B17-ADD9-C11CA3BB03B0}" dt="2023-07-11T08:33:07.852" v="12340" actId="122"/>
          <ac:spMkLst>
            <pc:docMk/>
            <pc:sldMk cId="2269472697" sldId="11502"/>
            <ac:spMk id="6" creationId="{C0757E4B-95C4-DC72-D9A1-0096D873D6AD}"/>
          </ac:spMkLst>
        </pc:spChg>
        <pc:spChg chg="del mod">
          <ac:chgData name="SIMMANCE, Tim (NHS BEDFORDSHIRE, LUTON AND MILTON KEYNES ICB - M1J4Y)" userId="0a3d0d3f-8238-4246-898e-a99788737d98" providerId="ADAL" clId="{4CF18698-26D5-4B17-ADD9-C11CA3BB03B0}" dt="2023-07-11T08:21:53.518" v="12092" actId="478"/>
          <ac:spMkLst>
            <pc:docMk/>
            <pc:sldMk cId="2269472697" sldId="11502"/>
            <ac:spMk id="7" creationId="{CDC0FF07-B102-1E8F-0083-E51D36F43657}"/>
          </ac:spMkLst>
        </pc:spChg>
        <pc:spChg chg="del mod">
          <ac:chgData name="SIMMANCE, Tim (NHS BEDFORDSHIRE, LUTON AND MILTON KEYNES ICB - M1J4Y)" userId="0a3d0d3f-8238-4246-898e-a99788737d98" providerId="ADAL" clId="{4CF18698-26D5-4B17-ADD9-C11CA3BB03B0}" dt="2023-07-11T08:10:20.664" v="11845" actId="478"/>
          <ac:spMkLst>
            <pc:docMk/>
            <pc:sldMk cId="2269472697" sldId="11502"/>
            <ac:spMk id="8" creationId="{028E2F83-22AE-8A01-5AD9-85C77EABE2F1}"/>
          </ac:spMkLst>
        </pc:spChg>
        <pc:spChg chg="mod">
          <ac:chgData name="SIMMANCE, Tim (NHS BEDFORDSHIRE, LUTON AND MILTON KEYNES ICB - M1J4Y)" userId="0a3d0d3f-8238-4246-898e-a99788737d98" providerId="ADAL" clId="{4CF18698-26D5-4B17-ADD9-C11CA3BB03B0}" dt="2023-07-11T08:23:32.344" v="12104" actId="13822"/>
          <ac:spMkLst>
            <pc:docMk/>
            <pc:sldMk cId="2269472697" sldId="11502"/>
            <ac:spMk id="9" creationId="{F4FE7EFA-D19D-2664-6BF2-46D8942BADDC}"/>
          </ac:spMkLst>
        </pc:spChg>
        <pc:spChg chg="mod">
          <ac:chgData name="SIMMANCE, Tim (NHS BEDFORDSHIRE, LUTON AND MILTON KEYNES ICB - M1J4Y)" userId="0a3d0d3f-8238-4246-898e-a99788737d98" providerId="ADAL" clId="{4CF18698-26D5-4B17-ADD9-C11CA3BB03B0}" dt="2023-07-11T08:23:05.096" v="12099" actId="113"/>
          <ac:spMkLst>
            <pc:docMk/>
            <pc:sldMk cId="2269472697" sldId="11502"/>
            <ac:spMk id="11" creationId="{BCD0C3AA-2075-4254-7943-3F1AD333243C}"/>
          </ac:spMkLst>
        </pc:spChg>
        <pc:spChg chg="del mod">
          <ac:chgData name="SIMMANCE, Tim (NHS BEDFORDSHIRE, LUTON AND MILTON KEYNES ICB - M1J4Y)" userId="0a3d0d3f-8238-4246-898e-a99788737d98" providerId="ADAL" clId="{4CF18698-26D5-4B17-ADD9-C11CA3BB03B0}" dt="2023-07-11T08:11:58.671" v="11878" actId="478"/>
          <ac:spMkLst>
            <pc:docMk/>
            <pc:sldMk cId="2269472697" sldId="11502"/>
            <ac:spMk id="12" creationId="{343BA08B-058C-CE1F-0DB4-89AB13052809}"/>
          </ac:spMkLst>
        </pc:spChg>
        <pc:spChg chg="mod">
          <ac:chgData name="SIMMANCE, Tim (NHS BEDFORDSHIRE, LUTON AND MILTON KEYNES ICB - M1J4Y)" userId="0a3d0d3f-8238-4246-898e-a99788737d98" providerId="ADAL" clId="{4CF18698-26D5-4B17-ADD9-C11CA3BB03B0}" dt="2023-06-29T15:29:08.274" v="2535" actId="208"/>
          <ac:spMkLst>
            <pc:docMk/>
            <pc:sldMk cId="2269472697" sldId="11502"/>
            <ac:spMk id="13" creationId="{3A1390F2-3CBA-FB78-3061-8CC80F7CBD4F}"/>
          </ac:spMkLst>
        </pc:spChg>
        <pc:spChg chg="add del mod">
          <ac:chgData name="SIMMANCE, Tim (NHS BEDFORDSHIRE, LUTON AND MILTON KEYNES ICB - M1J4Y)" userId="0a3d0d3f-8238-4246-898e-a99788737d98" providerId="ADAL" clId="{4CF18698-26D5-4B17-ADD9-C11CA3BB03B0}" dt="2023-07-11T08:08:40.207" v="11795" actId="478"/>
          <ac:spMkLst>
            <pc:docMk/>
            <pc:sldMk cId="2269472697" sldId="11502"/>
            <ac:spMk id="13" creationId="{FC313E22-40B5-518C-8E13-A2205931DC05}"/>
          </ac:spMkLst>
        </pc:spChg>
        <pc:spChg chg="add del">
          <ac:chgData name="SIMMANCE, Tim (NHS BEDFORDSHIRE, LUTON AND MILTON KEYNES ICB - M1J4Y)" userId="0a3d0d3f-8238-4246-898e-a99788737d98" providerId="ADAL" clId="{4CF18698-26D5-4B17-ADD9-C11CA3BB03B0}" dt="2023-07-11T08:10:25.576" v="11848" actId="22"/>
          <ac:spMkLst>
            <pc:docMk/>
            <pc:sldMk cId="2269472697" sldId="11502"/>
            <ac:spMk id="15" creationId="{5991C992-236E-7DA7-79F1-A90674515E5E}"/>
          </ac:spMkLst>
        </pc:spChg>
        <pc:spChg chg="add mod">
          <ac:chgData name="SIMMANCE, Tim (NHS BEDFORDSHIRE, LUTON AND MILTON KEYNES ICB - M1J4Y)" userId="0a3d0d3f-8238-4246-898e-a99788737d98" providerId="ADAL" clId="{4CF18698-26D5-4B17-ADD9-C11CA3BB03B0}" dt="2023-07-11T08:21:28.103" v="12086" actId="1037"/>
          <ac:spMkLst>
            <pc:docMk/>
            <pc:sldMk cId="2269472697" sldId="11502"/>
            <ac:spMk id="16" creationId="{5B28ACCC-901F-7C9A-6EE7-D094445DE05B}"/>
          </ac:spMkLst>
        </pc:spChg>
        <pc:spChg chg="add mod">
          <ac:chgData name="SIMMANCE, Tim (NHS BEDFORDSHIRE, LUTON AND MILTON KEYNES ICB - M1J4Y)" userId="0a3d0d3f-8238-4246-898e-a99788737d98" providerId="ADAL" clId="{4CF18698-26D5-4B17-ADD9-C11CA3BB03B0}" dt="2023-07-11T08:21:28.103" v="12086" actId="1037"/>
          <ac:spMkLst>
            <pc:docMk/>
            <pc:sldMk cId="2269472697" sldId="11502"/>
            <ac:spMk id="17" creationId="{7E20E372-FA61-4499-51A7-13326837E72D}"/>
          </ac:spMkLst>
        </pc:spChg>
        <pc:spChg chg="add del">
          <ac:chgData name="SIMMANCE, Tim (NHS BEDFORDSHIRE, LUTON AND MILTON KEYNES ICB - M1J4Y)" userId="0a3d0d3f-8238-4246-898e-a99788737d98" providerId="ADAL" clId="{4CF18698-26D5-4B17-ADD9-C11CA3BB03B0}" dt="2023-07-11T08:13:42.741" v="11926" actId="22"/>
          <ac:spMkLst>
            <pc:docMk/>
            <pc:sldMk cId="2269472697" sldId="11502"/>
            <ac:spMk id="19" creationId="{C813913F-0F48-DCE4-5EC0-D7EB3A4CE635}"/>
          </ac:spMkLst>
        </pc:spChg>
        <pc:spChg chg="add mod">
          <ac:chgData name="SIMMANCE, Tim (NHS BEDFORDSHIRE, LUTON AND MILTON KEYNES ICB - M1J4Y)" userId="0a3d0d3f-8238-4246-898e-a99788737d98" providerId="ADAL" clId="{4CF18698-26D5-4B17-ADD9-C11CA3BB03B0}" dt="2023-07-11T08:23:23.075" v="12102" actId="13822"/>
          <ac:spMkLst>
            <pc:docMk/>
            <pc:sldMk cId="2269472697" sldId="11502"/>
            <ac:spMk id="20" creationId="{F674E3A0-0568-35F4-AEAF-5CD3C125939D}"/>
          </ac:spMkLst>
        </pc:spChg>
        <pc:spChg chg="add del mod">
          <ac:chgData name="SIMMANCE, Tim (NHS BEDFORDSHIRE, LUTON AND MILTON KEYNES ICB - M1J4Y)" userId="0a3d0d3f-8238-4246-898e-a99788737d98" providerId="ADAL" clId="{4CF18698-26D5-4B17-ADD9-C11CA3BB03B0}" dt="2023-07-11T08:16:41.959" v="11985" actId="478"/>
          <ac:spMkLst>
            <pc:docMk/>
            <pc:sldMk cId="2269472697" sldId="11502"/>
            <ac:spMk id="22" creationId="{167D9D15-87C9-DDDC-B1C9-F0760E8376C3}"/>
          </ac:spMkLst>
        </pc:spChg>
        <pc:spChg chg="add mod">
          <ac:chgData name="SIMMANCE, Tim (NHS BEDFORDSHIRE, LUTON AND MILTON KEYNES ICB - M1J4Y)" userId="0a3d0d3f-8238-4246-898e-a99788737d98" providerId="ADAL" clId="{4CF18698-26D5-4B17-ADD9-C11CA3BB03B0}" dt="2023-07-11T08:23:23.458" v="12103" actId="13822"/>
          <ac:spMkLst>
            <pc:docMk/>
            <pc:sldMk cId="2269472697" sldId="11502"/>
            <ac:spMk id="24" creationId="{911A722D-70FE-C82F-C8EB-464088B095B5}"/>
          </ac:spMkLst>
        </pc:spChg>
        <pc:picChg chg="add mod modCrop">
          <ac:chgData name="SIMMANCE, Tim (NHS BEDFORDSHIRE, LUTON AND MILTON KEYNES ICB - M1J4Y)" userId="0a3d0d3f-8238-4246-898e-a99788737d98" providerId="ADAL" clId="{4CF18698-26D5-4B17-ADD9-C11CA3BB03B0}" dt="2023-07-11T12:35:03.620" v="13193" actId="1076"/>
          <ac:picMkLst>
            <pc:docMk/>
            <pc:sldMk cId="2269472697" sldId="11502"/>
            <ac:picMk id="26" creationId="{333B2B96-A24F-11E3-E779-35A8D7087BCD}"/>
          </ac:picMkLst>
        </pc:picChg>
      </pc:sldChg>
      <pc:sldChg chg="addSp delSp modSp add mod">
        <pc:chgData name="SIMMANCE, Tim (NHS BEDFORDSHIRE, LUTON AND MILTON KEYNES ICB - M1J4Y)" userId="0a3d0d3f-8238-4246-898e-a99788737d98" providerId="ADAL" clId="{4CF18698-26D5-4B17-ADD9-C11CA3BB03B0}" dt="2023-07-11T08:44:37.034" v="12666" actId="1036"/>
        <pc:sldMkLst>
          <pc:docMk/>
          <pc:sldMk cId="1198771507" sldId="11503"/>
        </pc:sldMkLst>
        <pc:spChg chg="mod">
          <ac:chgData name="SIMMANCE, Tim (NHS BEDFORDSHIRE, LUTON AND MILTON KEYNES ICB - M1J4Y)" userId="0a3d0d3f-8238-4246-898e-a99788737d98" providerId="ADAL" clId="{4CF18698-26D5-4B17-ADD9-C11CA3BB03B0}" dt="2023-06-29T15:30:08.388" v="2547" actId="27636"/>
          <ac:spMkLst>
            <pc:docMk/>
            <pc:sldMk cId="1198771507" sldId="11503"/>
            <ac:spMk id="2" creationId="{E5D7FA42-5A33-E256-F095-54B4FA215740}"/>
          </ac:spMkLst>
        </pc:spChg>
        <pc:spChg chg="mod">
          <ac:chgData name="SIMMANCE, Tim (NHS BEDFORDSHIRE, LUTON AND MILTON KEYNES ICB - M1J4Y)" userId="0a3d0d3f-8238-4246-898e-a99788737d98" providerId="ADAL" clId="{4CF18698-26D5-4B17-ADD9-C11CA3BB03B0}" dt="2023-07-11T07:21:48.501" v="11613"/>
          <ac:spMkLst>
            <pc:docMk/>
            <pc:sldMk cId="1198771507" sldId="11503"/>
            <ac:spMk id="3" creationId="{8BB1139C-A81E-988B-1904-E4D802801855}"/>
          </ac:spMkLst>
        </pc:spChg>
        <pc:spChg chg="del">
          <ac:chgData name="SIMMANCE, Tim (NHS BEDFORDSHIRE, LUTON AND MILTON KEYNES ICB - M1J4Y)" userId="0a3d0d3f-8238-4246-898e-a99788737d98" providerId="ADAL" clId="{4CF18698-26D5-4B17-ADD9-C11CA3BB03B0}" dt="2023-07-03T10:54:12.987" v="3801" actId="478"/>
          <ac:spMkLst>
            <pc:docMk/>
            <pc:sldMk cId="1198771507" sldId="11503"/>
            <ac:spMk id="4" creationId="{2518CF20-9983-1635-48E8-389FCAB246D0}"/>
          </ac:spMkLst>
        </pc:spChg>
        <pc:spChg chg="del">
          <ac:chgData name="SIMMANCE, Tim (NHS BEDFORDSHIRE, LUTON AND MILTON KEYNES ICB - M1J4Y)" userId="0a3d0d3f-8238-4246-898e-a99788737d98" providerId="ADAL" clId="{4CF18698-26D5-4B17-ADD9-C11CA3BB03B0}" dt="2023-07-03T10:54:14.355" v="3802" actId="478"/>
          <ac:spMkLst>
            <pc:docMk/>
            <pc:sldMk cId="1198771507" sldId="11503"/>
            <ac:spMk id="5" creationId="{1B7405A5-4AF5-F365-3270-1B6878F8D905}"/>
          </ac:spMkLst>
        </pc:spChg>
        <pc:spChg chg="mod">
          <ac:chgData name="SIMMANCE, Tim (NHS BEDFORDSHIRE, LUTON AND MILTON KEYNES ICB - M1J4Y)" userId="0a3d0d3f-8238-4246-898e-a99788737d98" providerId="ADAL" clId="{4CF18698-26D5-4B17-ADD9-C11CA3BB03B0}" dt="2023-07-11T08:44:32.308" v="12656" actId="1036"/>
          <ac:spMkLst>
            <pc:docMk/>
            <pc:sldMk cId="1198771507" sldId="11503"/>
            <ac:spMk id="6" creationId="{C0757E4B-95C4-DC72-D9A1-0096D873D6AD}"/>
          </ac:spMkLst>
        </pc:spChg>
        <pc:spChg chg="mod">
          <ac:chgData name="SIMMANCE, Tim (NHS BEDFORDSHIRE, LUTON AND MILTON KEYNES ICB - M1J4Y)" userId="0a3d0d3f-8238-4246-898e-a99788737d98" providerId="ADAL" clId="{4CF18698-26D5-4B17-ADD9-C11CA3BB03B0}" dt="2023-07-11T08:44:32.308" v="12656" actId="1036"/>
          <ac:spMkLst>
            <pc:docMk/>
            <pc:sldMk cId="1198771507" sldId="11503"/>
            <ac:spMk id="7" creationId="{CDC0FF07-B102-1E8F-0083-E51D36F43657}"/>
          </ac:spMkLst>
        </pc:spChg>
        <pc:spChg chg="mod">
          <ac:chgData name="SIMMANCE, Tim (NHS BEDFORDSHIRE, LUTON AND MILTON KEYNES ICB - M1J4Y)" userId="0a3d0d3f-8238-4246-898e-a99788737d98" providerId="ADAL" clId="{4CF18698-26D5-4B17-ADD9-C11CA3BB03B0}" dt="2023-07-11T08:44:37.034" v="12666" actId="1036"/>
          <ac:spMkLst>
            <pc:docMk/>
            <pc:sldMk cId="1198771507" sldId="11503"/>
            <ac:spMk id="8" creationId="{028E2F83-22AE-8A01-5AD9-85C77EABE2F1}"/>
          </ac:spMkLst>
        </pc:spChg>
        <pc:spChg chg="mod">
          <ac:chgData name="SIMMANCE, Tim (NHS BEDFORDSHIRE, LUTON AND MILTON KEYNES ICB - M1J4Y)" userId="0a3d0d3f-8238-4246-898e-a99788737d98" providerId="ADAL" clId="{4CF18698-26D5-4B17-ADD9-C11CA3BB03B0}" dt="2023-07-11T08:44:32.308" v="12656" actId="1036"/>
          <ac:spMkLst>
            <pc:docMk/>
            <pc:sldMk cId="1198771507" sldId="11503"/>
            <ac:spMk id="9" creationId="{F4FE7EFA-D19D-2664-6BF2-46D8942BADDC}"/>
          </ac:spMkLst>
        </pc:spChg>
        <pc:spChg chg="add mod ord">
          <ac:chgData name="SIMMANCE, Tim (NHS BEDFORDSHIRE, LUTON AND MILTON KEYNES ICB - M1J4Y)" userId="0a3d0d3f-8238-4246-898e-a99788737d98" providerId="ADAL" clId="{4CF18698-26D5-4B17-ADD9-C11CA3BB03B0}" dt="2023-07-11T08:44:07.502" v="12633" actId="1076"/>
          <ac:spMkLst>
            <pc:docMk/>
            <pc:sldMk cId="1198771507" sldId="11503"/>
            <ac:spMk id="10" creationId="{31946DCC-BB9A-4FCC-6B6C-1547888ABC6C}"/>
          </ac:spMkLst>
        </pc:spChg>
        <pc:spChg chg="mod">
          <ac:chgData name="SIMMANCE, Tim (NHS BEDFORDSHIRE, LUTON AND MILTON KEYNES ICB - M1J4Y)" userId="0a3d0d3f-8238-4246-898e-a99788737d98" providerId="ADAL" clId="{4CF18698-26D5-4B17-ADD9-C11CA3BB03B0}" dt="2023-07-03T15:11:55.049" v="5835" actId="113"/>
          <ac:spMkLst>
            <pc:docMk/>
            <pc:sldMk cId="1198771507" sldId="11503"/>
            <ac:spMk id="11" creationId="{BCD0C3AA-2075-4254-7943-3F1AD333243C}"/>
          </ac:spMkLst>
        </pc:spChg>
        <pc:spChg chg="mod">
          <ac:chgData name="SIMMANCE, Tim (NHS BEDFORDSHIRE, LUTON AND MILTON KEYNES ICB - M1J4Y)" userId="0a3d0d3f-8238-4246-898e-a99788737d98" providerId="ADAL" clId="{4CF18698-26D5-4B17-ADD9-C11CA3BB03B0}" dt="2023-07-11T08:44:37.034" v="12666" actId="1036"/>
          <ac:spMkLst>
            <pc:docMk/>
            <pc:sldMk cId="1198771507" sldId="11503"/>
            <ac:spMk id="12" creationId="{343BA08B-058C-CE1F-0DB4-89AB13052809}"/>
          </ac:spMkLst>
        </pc:spChg>
        <pc:spChg chg="del">
          <ac:chgData name="SIMMANCE, Tim (NHS BEDFORDSHIRE, LUTON AND MILTON KEYNES ICB - M1J4Y)" userId="0a3d0d3f-8238-4246-898e-a99788737d98" providerId="ADAL" clId="{4CF18698-26D5-4B17-ADD9-C11CA3BB03B0}" dt="2023-07-03T11:02:36.538" v="5262" actId="478"/>
          <ac:spMkLst>
            <pc:docMk/>
            <pc:sldMk cId="1198771507" sldId="11503"/>
            <ac:spMk id="13" creationId="{3A1390F2-3CBA-FB78-3061-8CC80F7CBD4F}"/>
          </ac:spMkLst>
        </pc:spChg>
        <pc:picChg chg="add mod modCrop">
          <ac:chgData name="SIMMANCE, Tim (NHS BEDFORDSHIRE, LUTON AND MILTON KEYNES ICB - M1J4Y)" userId="0a3d0d3f-8238-4246-898e-a99788737d98" providerId="ADAL" clId="{4CF18698-26D5-4B17-ADD9-C11CA3BB03B0}" dt="2023-07-03T11:07:45.866" v="5473" actId="14100"/>
          <ac:picMkLst>
            <pc:docMk/>
            <pc:sldMk cId="1198771507" sldId="11503"/>
            <ac:picMk id="15" creationId="{9BA77FD3-D96B-5F1F-5823-D2AA434A1FBD}"/>
          </ac:picMkLst>
        </pc:picChg>
        <pc:picChg chg="add del">
          <ac:chgData name="SIMMANCE, Tim (NHS BEDFORDSHIRE, LUTON AND MILTON KEYNES ICB - M1J4Y)" userId="0a3d0d3f-8238-4246-898e-a99788737d98" providerId="ADAL" clId="{4CF18698-26D5-4B17-ADD9-C11CA3BB03B0}" dt="2023-07-03T15:12:34.884" v="5843" actId="22"/>
          <ac:picMkLst>
            <pc:docMk/>
            <pc:sldMk cId="1198771507" sldId="11503"/>
            <ac:picMk id="17" creationId="{86BBBF09-21F3-7308-1693-D026BBE85A68}"/>
          </ac:picMkLst>
        </pc:picChg>
        <pc:picChg chg="add del">
          <ac:chgData name="SIMMANCE, Tim (NHS BEDFORDSHIRE, LUTON AND MILTON KEYNES ICB - M1J4Y)" userId="0a3d0d3f-8238-4246-898e-a99788737d98" providerId="ADAL" clId="{4CF18698-26D5-4B17-ADD9-C11CA3BB03B0}" dt="2023-07-03T15:12:40.438" v="5845" actId="22"/>
          <ac:picMkLst>
            <pc:docMk/>
            <pc:sldMk cId="1198771507" sldId="11503"/>
            <ac:picMk id="19" creationId="{1DF77868-7C83-885F-756E-6CBE13A2036D}"/>
          </ac:picMkLst>
        </pc:picChg>
      </pc:sldChg>
      <pc:sldChg chg="addSp delSp modSp add mod">
        <pc:chgData name="SIMMANCE, Tim (NHS BEDFORDSHIRE, LUTON AND MILTON KEYNES ICB - M1J4Y)" userId="0a3d0d3f-8238-4246-898e-a99788737d98" providerId="ADAL" clId="{4CF18698-26D5-4B17-ADD9-C11CA3BB03B0}" dt="2023-07-11T12:34:28.047" v="13189" actId="1076"/>
        <pc:sldMkLst>
          <pc:docMk/>
          <pc:sldMk cId="386522516" sldId="11504"/>
        </pc:sldMkLst>
        <pc:spChg chg="mod">
          <ac:chgData name="SIMMANCE, Tim (NHS BEDFORDSHIRE, LUTON AND MILTON KEYNES ICB - M1J4Y)" userId="0a3d0d3f-8238-4246-898e-a99788737d98" providerId="ADAL" clId="{4CF18698-26D5-4B17-ADD9-C11CA3BB03B0}" dt="2023-07-11T08:37:19.308" v="12479" actId="14100"/>
          <ac:spMkLst>
            <pc:docMk/>
            <pc:sldMk cId="386522516" sldId="11504"/>
            <ac:spMk id="2" creationId="{E5D7FA42-5A33-E256-F095-54B4FA215740}"/>
          </ac:spMkLst>
        </pc:spChg>
        <pc:spChg chg="del mod">
          <ac:chgData name="SIMMANCE, Tim (NHS BEDFORDSHIRE, LUTON AND MILTON KEYNES ICB - M1J4Y)" userId="0a3d0d3f-8238-4246-898e-a99788737d98" providerId="ADAL" clId="{4CF18698-26D5-4B17-ADD9-C11CA3BB03B0}" dt="2023-07-11T08:23:55.096" v="12108" actId="478"/>
          <ac:spMkLst>
            <pc:docMk/>
            <pc:sldMk cId="386522516" sldId="11504"/>
            <ac:spMk id="3" creationId="{8BB1139C-A81E-988B-1904-E4D802801855}"/>
          </ac:spMkLst>
        </pc:spChg>
        <pc:spChg chg="del">
          <ac:chgData name="SIMMANCE, Tim (NHS BEDFORDSHIRE, LUTON AND MILTON KEYNES ICB - M1J4Y)" userId="0a3d0d3f-8238-4246-898e-a99788737d98" providerId="ADAL" clId="{4CF18698-26D5-4B17-ADD9-C11CA3BB03B0}" dt="2023-07-11T08:31:15.301" v="12307" actId="478"/>
          <ac:spMkLst>
            <pc:docMk/>
            <pc:sldMk cId="386522516" sldId="11504"/>
            <ac:spMk id="4" creationId="{2518CF20-9983-1635-48E8-389FCAB246D0}"/>
          </ac:spMkLst>
        </pc:spChg>
        <pc:spChg chg="mod">
          <ac:chgData name="SIMMANCE, Tim (NHS BEDFORDSHIRE, LUTON AND MILTON KEYNES ICB - M1J4Y)" userId="0a3d0d3f-8238-4246-898e-a99788737d98" providerId="ADAL" clId="{4CF18698-26D5-4B17-ADD9-C11CA3BB03B0}" dt="2023-07-11T08:33:16.774" v="12343" actId="14100"/>
          <ac:spMkLst>
            <pc:docMk/>
            <pc:sldMk cId="386522516" sldId="11504"/>
            <ac:spMk id="6" creationId="{C0757E4B-95C4-DC72-D9A1-0096D873D6AD}"/>
          </ac:spMkLst>
        </pc:spChg>
        <pc:spChg chg="del mod">
          <ac:chgData name="SIMMANCE, Tim (NHS BEDFORDSHIRE, LUTON AND MILTON KEYNES ICB - M1J4Y)" userId="0a3d0d3f-8238-4246-898e-a99788737d98" providerId="ADAL" clId="{4CF18698-26D5-4B17-ADD9-C11CA3BB03B0}" dt="2023-07-11T08:25:21.069" v="12156" actId="478"/>
          <ac:spMkLst>
            <pc:docMk/>
            <pc:sldMk cId="386522516" sldId="11504"/>
            <ac:spMk id="7" creationId="{CDC0FF07-B102-1E8F-0083-E51D36F43657}"/>
          </ac:spMkLst>
        </pc:spChg>
        <pc:spChg chg="del mod">
          <ac:chgData name="SIMMANCE, Tim (NHS BEDFORDSHIRE, LUTON AND MILTON KEYNES ICB - M1J4Y)" userId="0a3d0d3f-8238-4246-898e-a99788737d98" providerId="ADAL" clId="{4CF18698-26D5-4B17-ADD9-C11CA3BB03B0}" dt="2023-07-11T08:25:53.773" v="12164" actId="478"/>
          <ac:spMkLst>
            <pc:docMk/>
            <pc:sldMk cId="386522516" sldId="11504"/>
            <ac:spMk id="8" creationId="{028E2F83-22AE-8A01-5AD9-85C77EABE2F1}"/>
          </ac:spMkLst>
        </pc:spChg>
        <pc:spChg chg="mod">
          <ac:chgData name="SIMMANCE, Tim (NHS BEDFORDSHIRE, LUTON AND MILTON KEYNES ICB - M1J4Y)" userId="0a3d0d3f-8238-4246-898e-a99788737d98" providerId="ADAL" clId="{4CF18698-26D5-4B17-ADD9-C11CA3BB03B0}" dt="2023-07-11T08:39:25.597" v="12511" actId="207"/>
          <ac:spMkLst>
            <pc:docMk/>
            <pc:sldMk cId="386522516" sldId="11504"/>
            <ac:spMk id="9" creationId="{F4FE7EFA-D19D-2664-6BF2-46D8942BADDC}"/>
          </ac:spMkLst>
        </pc:spChg>
        <pc:spChg chg="mod">
          <ac:chgData name="SIMMANCE, Tim (NHS BEDFORDSHIRE, LUTON AND MILTON KEYNES ICB - M1J4Y)" userId="0a3d0d3f-8238-4246-898e-a99788737d98" providerId="ADAL" clId="{4CF18698-26D5-4B17-ADD9-C11CA3BB03B0}" dt="2023-07-11T08:30:58.250" v="12286" actId="14100"/>
          <ac:spMkLst>
            <pc:docMk/>
            <pc:sldMk cId="386522516" sldId="11504"/>
            <ac:spMk id="11" creationId="{BCD0C3AA-2075-4254-7943-3F1AD333243C}"/>
          </ac:spMkLst>
        </pc:spChg>
        <pc:spChg chg="mod">
          <ac:chgData name="SIMMANCE, Tim (NHS BEDFORDSHIRE, LUTON AND MILTON KEYNES ICB - M1J4Y)" userId="0a3d0d3f-8238-4246-898e-a99788737d98" providerId="ADAL" clId="{4CF18698-26D5-4B17-ADD9-C11CA3BB03B0}" dt="2023-06-29T15:29:20.133" v="2539" actId="208"/>
          <ac:spMkLst>
            <pc:docMk/>
            <pc:sldMk cId="386522516" sldId="11504"/>
            <ac:spMk id="12" creationId="{343BA08B-058C-CE1F-0DB4-89AB13052809}"/>
          </ac:spMkLst>
        </pc:spChg>
        <pc:spChg chg="add del mod">
          <ac:chgData name="SIMMANCE, Tim (NHS BEDFORDSHIRE, LUTON AND MILTON KEYNES ICB - M1J4Y)" userId="0a3d0d3f-8238-4246-898e-a99788737d98" providerId="ADAL" clId="{4CF18698-26D5-4B17-ADD9-C11CA3BB03B0}" dt="2023-07-11T08:23:56.381" v="12109" actId="478"/>
          <ac:spMkLst>
            <pc:docMk/>
            <pc:sldMk cId="386522516" sldId="11504"/>
            <ac:spMk id="12" creationId="{9F95C8EB-8968-73C3-D6EF-9471799FD9E9}"/>
          </ac:spMkLst>
        </pc:spChg>
        <pc:spChg chg="mod">
          <ac:chgData name="SIMMANCE, Tim (NHS BEDFORDSHIRE, LUTON AND MILTON KEYNES ICB - M1J4Y)" userId="0a3d0d3f-8238-4246-898e-a99788737d98" providerId="ADAL" clId="{4CF18698-26D5-4B17-ADD9-C11CA3BB03B0}" dt="2023-07-11T12:32:49.777" v="13181" actId="14100"/>
          <ac:spMkLst>
            <pc:docMk/>
            <pc:sldMk cId="386522516" sldId="11504"/>
            <ac:spMk id="13" creationId="{3A1390F2-3CBA-FB78-3061-8CC80F7CBD4F}"/>
          </ac:spMkLst>
        </pc:spChg>
        <pc:spChg chg="add del">
          <ac:chgData name="SIMMANCE, Tim (NHS BEDFORDSHIRE, LUTON AND MILTON KEYNES ICB - M1J4Y)" userId="0a3d0d3f-8238-4246-898e-a99788737d98" providerId="ADAL" clId="{4CF18698-26D5-4B17-ADD9-C11CA3BB03B0}" dt="2023-07-11T08:27:33.213" v="12186" actId="22"/>
          <ac:spMkLst>
            <pc:docMk/>
            <pc:sldMk cId="386522516" sldId="11504"/>
            <ac:spMk id="15" creationId="{D23557FC-87BB-CABE-371C-18204B794148}"/>
          </ac:spMkLst>
        </pc:spChg>
        <pc:spChg chg="add mod">
          <ac:chgData name="SIMMANCE, Tim (NHS BEDFORDSHIRE, LUTON AND MILTON KEYNES ICB - M1J4Y)" userId="0a3d0d3f-8238-4246-898e-a99788737d98" providerId="ADAL" clId="{4CF18698-26D5-4B17-ADD9-C11CA3BB03B0}" dt="2023-07-11T08:43:14.830" v="12612" actId="313"/>
          <ac:spMkLst>
            <pc:docMk/>
            <pc:sldMk cId="386522516" sldId="11504"/>
            <ac:spMk id="17" creationId="{3DED1509-BC2E-179D-F252-8C675FCADE7F}"/>
          </ac:spMkLst>
        </pc:spChg>
        <pc:spChg chg="add del">
          <ac:chgData name="SIMMANCE, Tim (NHS BEDFORDSHIRE, LUTON AND MILTON KEYNES ICB - M1J4Y)" userId="0a3d0d3f-8238-4246-898e-a99788737d98" providerId="ADAL" clId="{4CF18698-26D5-4B17-ADD9-C11CA3BB03B0}" dt="2023-07-11T08:27:41.678" v="12191" actId="22"/>
          <ac:spMkLst>
            <pc:docMk/>
            <pc:sldMk cId="386522516" sldId="11504"/>
            <ac:spMk id="19" creationId="{1888F316-1A6C-A2E3-FB00-917072BE776E}"/>
          </ac:spMkLst>
        </pc:spChg>
        <pc:spChg chg="add mod">
          <ac:chgData name="SIMMANCE, Tim (NHS BEDFORDSHIRE, LUTON AND MILTON KEYNES ICB - M1J4Y)" userId="0a3d0d3f-8238-4246-898e-a99788737d98" providerId="ADAL" clId="{4CF18698-26D5-4B17-ADD9-C11CA3BB03B0}" dt="2023-07-11T08:43:20.430" v="12619" actId="313"/>
          <ac:spMkLst>
            <pc:docMk/>
            <pc:sldMk cId="386522516" sldId="11504"/>
            <ac:spMk id="21" creationId="{074016B9-F060-7881-4AAA-7B73EB5AB0C8}"/>
          </ac:spMkLst>
        </pc:spChg>
        <pc:picChg chg="add mod">
          <ac:chgData name="SIMMANCE, Tim (NHS BEDFORDSHIRE, LUTON AND MILTON KEYNES ICB - M1J4Y)" userId="0a3d0d3f-8238-4246-898e-a99788737d98" providerId="ADAL" clId="{4CF18698-26D5-4B17-ADD9-C11CA3BB03B0}" dt="2023-07-11T12:34:28.047" v="13189" actId="1076"/>
          <ac:picMkLst>
            <pc:docMk/>
            <pc:sldMk cId="386522516" sldId="11504"/>
            <ac:picMk id="23" creationId="{AD93FA51-781C-92ED-362E-32FD6EE5A72E}"/>
          </ac:picMkLst>
        </pc:picChg>
      </pc:sldChg>
      <pc:sldChg chg="addSp delSp modSp add mod">
        <pc:chgData name="SIMMANCE, Tim (NHS BEDFORDSHIRE, LUTON AND MILTON KEYNES ICB - M1J4Y)" userId="0a3d0d3f-8238-4246-898e-a99788737d98" providerId="ADAL" clId="{4CF18698-26D5-4B17-ADD9-C11CA3BB03B0}" dt="2023-07-11T12:46:22.541" v="13227" actId="14100"/>
        <pc:sldMkLst>
          <pc:docMk/>
          <pc:sldMk cId="3208106648" sldId="11505"/>
        </pc:sldMkLst>
        <pc:spChg chg="mod">
          <ac:chgData name="SIMMANCE, Tim (NHS BEDFORDSHIRE, LUTON AND MILTON KEYNES ICB - M1J4Y)" userId="0a3d0d3f-8238-4246-898e-a99788737d98" providerId="ADAL" clId="{4CF18698-26D5-4B17-ADD9-C11CA3BB03B0}" dt="2023-07-11T12:46:22.541" v="13227" actId="14100"/>
          <ac:spMkLst>
            <pc:docMk/>
            <pc:sldMk cId="3208106648" sldId="11505"/>
            <ac:spMk id="2" creationId="{E5D7FA42-5A33-E256-F095-54B4FA215740}"/>
          </ac:spMkLst>
        </pc:spChg>
        <pc:spChg chg="del mod">
          <ac:chgData name="SIMMANCE, Tim (NHS BEDFORDSHIRE, LUTON AND MILTON KEYNES ICB - M1J4Y)" userId="0a3d0d3f-8238-4246-898e-a99788737d98" providerId="ADAL" clId="{4CF18698-26D5-4B17-ADD9-C11CA3BB03B0}" dt="2023-07-11T08:31:53.184" v="12315" actId="478"/>
          <ac:spMkLst>
            <pc:docMk/>
            <pc:sldMk cId="3208106648" sldId="11505"/>
            <ac:spMk id="3" creationId="{8BB1139C-A81E-988B-1904-E4D802801855}"/>
          </ac:spMkLst>
        </pc:spChg>
        <pc:spChg chg="del mod">
          <ac:chgData name="SIMMANCE, Tim (NHS BEDFORDSHIRE, LUTON AND MILTON KEYNES ICB - M1J4Y)" userId="0a3d0d3f-8238-4246-898e-a99788737d98" providerId="ADAL" clId="{4CF18698-26D5-4B17-ADD9-C11CA3BB03B0}" dt="2023-07-11T08:36:36.636" v="12448" actId="478"/>
          <ac:spMkLst>
            <pc:docMk/>
            <pc:sldMk cId="3208106648" sldId="11505"/>
            <ac:spMk id="4" creationId="{2518CF20-9983-1635-48E8-389FCAB246D0}"/>
          </ac:spMkLst>
        </pc:spChg>
        <pc:spChg chg="mod">
          <ac:chgData name="SIMMANCE, Tim (NHS BEDFORDSHIRE, LUTON AND MILTON KEYNES ICB - M1J4Y)" userId="0a3d0d3f-8238-4246-898e-a99788737d98" providerId="ADAL" clId="{4CF18698-26D5-4B17-ADD9-C11CA3BB03B0}" dt="2023-07-11T08:36:51.060" v="12474" actId="1076"/>
          <ac:spMkLst>
            <pc:docMk/>
            <pc:sldMk cId="3208106648" sldId="11505"/>
            <ac:spMk id="6" creationId="{C0757E4B-95C4-DC72-D9A1-0096D873D6AD}"/>
          </ac:spMkLst>
        </pc:spChg>
        <pc:spChg chg="del mod">
          <ac:chgData name="SIMMANCE, Tim (NHS BEDFORDSHIRE, LUTON AND MILTON KEYNES ICB - M1J4Y)" userId="0a3d0d3f-8238-4246-898e-a99788737d98" providerId="ADAL" clId="{4CF18698-26D5-4B17-ADD9-C11CA3BB03B0}" dt="2023-07-11T08:32:25.532" v="12325" actId="478"/>
          <ac:spMkLst>
            <pc:docMk/>
            <pc:sldMk cId="3208106648" sldId="11505"/>
            <ac:spMk id="7" creationId="{CDC0FF07-B102-1E8F-0083-E51D36F43657}"/>
          </ac:spMkLst>
        </pc:spChg>
        <pc:spChg chg="add del mod">
          <ac:chgData name="SIMMANCE, Tim (NHS BEDFORDSHIRE, LUTON AND MILTON KEYNES ICB - M1J4Y)" userId="0a3d0d3f-8238-4246-898e-a99788737d98" providerId="ADAL" clId="{4CF18698-26D5-4B17-ADD9-C11CA3BB03B0}" dt="2023-07-11T08:33:34.605" v="12352" actId="478"/>
          <ac:spMkLst>
            <pc:docMk/>
            <pc:sldMk cId="3208106648" sldId="11505"/>
            <ac:spMk id="8" creationId="{028E2F83-22AE-8A01-5AD9-85C77EABE2F1}"/>
          </ac:spMkLst>
        </pc:spChg>
        <pc:spChg chg="mod">
          <ac:chgData name="SIMMANCE, Tim (NHS BEDFORDSHIRE, LUTON AND MILTON KEYNES ICB - M1J4Y)" userId="0a3d0d3f-8238-4246-898e-a99788737d98" providerId="ADAL" clId="{4CF18698-26D5-4B17-ADD9-C11CA3BB03B0}" dt="2023-07-11T08:36:55.610" v="12475" actId="465"/>
          <ac:spMkLst>
            <pc:docMk/>
            <pc:sldMk cId="3208106648" sldId="11505"/>
            <ac:spMk id="9" creationId="{F4FE7EFA-D19D-2664-6BF2-46D8942BADDC}"/>
          </ac:spMkLst>
        </pc:spChg>
        <pc:spChg chg="mod">
          <ac:chgData name="SIMMANCE, Tim (NHS BEDFORDSHIRE, LUTON AND MILTON KEYNES ICB - M1J4Y)" userId="0a3d0d3f-8238-4246-898e-a99788737d98" providerId="ADAL" clId="{4CF18698-26D5-4B17-ADD9-C11CA3BB03B0}" dt="2023-07-11T08:36:42.836" v="12464" actId="1036"/>
          <ac:spMkLst>
            <pc:docMk/>
            <pc:sldMk cId="3208106648" sldId="11505"/>
            <ac:spMk id="11" creationId="{BCD0C3AA-2075-4254-7943-3F1AD333243C}"/>
          </ac:spMkLst>
        </pc:spChg>
        <pc:spChg chg="mod">
          <ac:chgData name="SIMMANCE, Tim (NHS BEDFORDSHIRE, LUTON AND MILTON KEYNES ICB - M1J4Y)" userId="0a3d0d3f-8238-4246-898e-a99788737d98" providerId="ADAL" clId="{4CF18698-26D5-4B17-ADD9-C11CA3BB03B0}" dt="2023-07-11T08:42:59.673" v="12607" actId="114"/>
          <ac:spMkLst>
            <pc:docMk/>
            <pc:sldMk cId="3208106648" sldId="11505"/>
            <ac:spMk id="12" creationId="{343BA08B-058C-CE1F-0DB4-89AB13052809}"/>
          </ac:spMkLst>
        </pc:spChg>
        <pc:spChg chg="mod">
          <ac:chgData name="SIMMANCE, Tim (NHS BEDFORDSHIRE, LUTON AND MILTON KEYNES ICB - M1J4Y)" userId="0a3d0d3f-8238-4246-898e-a99788737d98" providerId="ADAL" clId="{4CF18698-26D5-4B17-ADD9-C11CA3BB03B0}" dt="2023-06-29T15:29:27.852" v="2540" actId="208"/>
          <ac:spMkLst>
            <pc:docMk/>
            <pc:sldMk cId="3208106648" sldId="11505"/>
            <ac:spMk id="13" creationId="{3A1390F2-3CBA-FB78-3061-8CC80F7CBD4F}"/>
          </ac:spMkLst>
        </pc:spChg>
        <pc:spChg chg="add del mod">
          <ac:chgData name="SIMMANCE, Tim (NHS BEDFORDSHIRE, LUTON AND MILTON KEYNES ICB - M1J4Y)" userId="0a3d0d3f-8238-4246-898e-a99788737d98" providerId="ADAL" clId="{4CF18698-26D5-4B17-ADD9-C11CA3BB03B0}" dt="2023-07-11T08:31:55.165" v="12316" actId="478"/>
          <ac:spMkLst>
            <pc:docMk/>
            <pc:sldMk cId="3208106648" sldId="11505"/>
            <ac:spMk id="13" creationId="{BB2591FB-CD86-BA21-7281-4C0316907864}"/>
          </ac:spMkLst>
        </pc:spChg>
        <pc:spChg chg="add del">
          <ac:chgData name="SIMMANCE, Tim (NHS BEDFORDSHIRE, LUTON AND MILTON KEYNES ICB - M1J4Y)" userId="0a3d0d3f-8238-4246-898e-a99788737d98" providerId="ADAL" clId="{4CF18698-26D5-4B17-ADD9-C11CA3BB03B0}" dt="2023-07-11T08:34:47.288" v="12364" actId="22"/>
          <ac:spMkLst>
            <pc:docMk/>
            <pc:sldMk cId="3208106648" sldId="11505"/>
            <ac:spMk id="15" creationId="{7F2065EA-862C-061A-CFAE-0211E684001A}"/>
          </ac:spMkLst>
        </pc:spChg>
        <pc:spChg chg="add mod">
          <ac:chgData name="SIMMANCE, Tim (NHS BEDFORDSHIRE, LUTON AND MILTON KEYNES ICB - M1J4Y)" userId="0a3d0d3f-8238-4246-898e-a99788737d98" providerId="ADAL" clId="{4CF18698-26D5-4B17-ADD9-C11CA3BB03B0}" dt="2023-07-11T08:43:27.950" v="12627" actId="313"/>
          <ac:spMkLst>
            <pc:docMk/>
            <pc:sldMk cId="3208106648" sldId="11505"/>
            <ac:spMk id="17" creationId="{594D2E54-40B0-D047-783A-3D8D6DF17919}"/>
          </ac:spMkLst>
        </pc:spChg>
        <pc:spChg chg="add del">
          <ac:chgData name="SIMMANCE, Tim (NHS BEDFORDSHIRE, LUTON AND MILTON KEYNES ICB - M1J4Y)" userId="0a3d0d3f-8238-4246-898e-a99788737d98" providerId="ADAL" clId="{4CF18698-26D5-4B17-ADD9-C11CA3BB03B0}" dt="2023-07-11T08:35:22.977" v="12377" actId="22"/>
          <ac:spMkLst>
            <pc:docMk/>
            <pc:sldMk cId="3208106648" sldId="11505"/>
            <ac:spMk id="19" creationId="{34DDF4EB-CB22-4F45-B0B5-87644AB8D69A}"/>
          </ac:spMkLst>
        </pc:spChg>
        <pc:spChg chg="add mod">
          <ac:chgData name="SIMMANCE, Tim (NHS BEDFORDSHIRE, LUTON AND MILTON KEYNES ICB - M1J4Y)" userId="0a3d0d3f-8238-4246-898e-a99788737d98" providerId="ADAL" clId="{4CF18698-26D5-4B17-ADD9-C11CA3BB03B0}" dt="2023-07-11T08:42:59.673" v="12607" actId="114"/>
          <ac:spMkLst>
            <pc:docMk/>
            <pc:sldMk cId="3208106648" sldId="11505"/>
            <ac:spMk id="21" creationId="{59991033-8A73-A598-361D-016115C8DBF7}"/>
          </ac:spMkLst>
        </pc:spChg>
        <pc:grpChg chg="add mod">
          <ac:chgData name="SIMMANCE, Tim (NHS BEDFORDSHIRE, LUTON AND MILTON KEYNES ICB - M1J4Y)" userId="0a3d0d3f-8238-4246-898e-a99788737d98" providerId="ADAL" clId="{4CF18698-26D5-4B17-ADD9-C11CA3BB03B0}" dt="2023-07-11T08:36:34.105" v="12447" actId="164"/>
          <ac:grpSpMkLst>
            <pc:docMk/>
            <pc:sldMk cId="3208106648" sldId="11505"/>
            <ac:grpSpMk id="22" creationId="{51D6903C-E467-26ED-0E3E-02067715F215}"/>
          </ac:grpSpMkLst>
        </pc:grpChg>
        <pc:picChg chg="add del mod">
          <ac:chgData name="SIMMANCE, Tim (NHS BEDFORDSHIRE, LUTON AND MILTON KEYNES ICB - M1J4Y)" userId="0a3d0d3f-8238-4246-898e-a99788737d98" providerId="ADAL" clId="{4CF18698-26D5-4B17-ADD9-C11CA3BB03B0}" dt="2023-07-05T15:00:16.285" v="9661" actId="21"/>
          <ac:picMkLst>
            <pc:docMk/>
            <pc:sldMk cId="3208106648" sldId="11505"/>
            <ac:picMk id="14" creationId="{0AFA3FFE-E366-B6DA-4691-CE134B42D859}"/>
          </ac:picMkLst>
        </pc:picChg>
        <pc:picChg chg="add mod">
          <ac:chgData name="SIMMANCE, Tim (NHS BEDFORDSHIRE, LUTON AND MILTON KEYNES ICB - M1J4Y)" userId="0a3d0d3f-8238-4246-898e-a99788737d98" providerId="ADAL" clId="{4CF18698-26D5-4B17-ADD9-C11CA3BB03B0}" dt="2023-07-11T12:32:15.176" v="13177" actId="1076"/>
          <ac:picMkLst>
            <pc:docMk/>
            <pc:sldMk cId="3208106648" sldId="11505"/>
            <ac:picMk id="24" creationId="{0989A80A-6341-4D07-7954-EF7A3775D674}"/>
          </ac:picMkLst>
        </pc:picChg>
      </pc:sldChg>
      <pc:sldChg chg="addSp delSp modSp add mod">
        <pc:chgData name="SIMMANCE, Tim (NHS BEDFORDSHIRE, LUTON AND MILTON KEYNES ICB - M1J4Y)" userId="0a3d0d3f-8238-4246-898e-a99788737d98" providerId="ADAL" clId="{4CF18698-26D5-4B17-ADD9-C11CA3BB03B0}" dt="2023-07-11T12:49:33.076" v="13266" actId="242"/>
        <pc:sldMkLst>
          <pc:docMk/>
          <pc:sldMk cId="2427803053" sldId="11506"/>
        </pc:sldMkLst>
        <pc:spChg chg="mod">
          <ac:chgData name="SIMMANCE, Tim (NHS BEDFORDSHIRE, LUTON AND MILTON KEYNES ICB - M1J4Y)" userId="0a3d0d3f-8238-4246-898e-a99788737d98" providerId="ADAL" clId="{4CF18698-26D5-4B17-ADD9-C11CA3BB03B0}" dt="2023-07-11T08:08:14.889" v="11744" actId="113"/>
          <ac:spMkLst>
            <pc:docMk/>
            <pc:sldMk cId="2427803053" sldId="11506"/>
            <ac:spMk id="2" creationId="{E5D7FA42-5A33-E256-F095-54B4FA215740}"/>
          </ac:spMkLst>
        </pc:spChg>
        <pc:spChg chg="del mod">
          <ac:chgData name="SIMMANCE, Tim (NHS BEDFORDSHIRE, LUTON AND MILTON KEYNES ICB - M1J4Y)" userId="0a3d0d3f-8238-4246-898e-a99788737d98" providerId="ADAL" clId="{4CF18698-26D5-4B17-ADD9-C11CA3BB03B0}" dt="2023-07-11T08:37:41.078" v="12480" actId="478"/>
          <ac:spMkLst>
            <pc:docMk/>
            <pc:sldMk cId="2427803053" sldId="11506"/>
            <ac:spMk id="3" creationId="{8BB1139C-A81E-988B-1904-E4D802801855}"/>
          </ac:spMkLst>
        </pc:spChg>
        <pc:spChg chg="mod">
          <ac:chgData name="SIMMANCE, Tim (NHS BEDFORDSHIRE, LUTON AND MILTON KEYNES ICB - M1J4Y)" userId="0a3d0d3f-8238-4246-898e-a99788737d98" providerId="ADAL" clId="{4CF18698-26D5-4B17-ADD9-C11CA3BB03B0}" dt="2023-07-11T08:41:56.767" v="12581"/>
          <ac:spMkLst>
            <pc:docMk/>
            <pc:sldMk cId="2427803053" sldId="11506"/>
            <ac:spMk id="4" creationId="{2518CF20-9983-1635-48E8-389FCAB246D0}"/>
          </ac:spMkLst>
        </pc:spChg>
        <pc:spChg chg="mod">
          <ac:chgData name="SIMMANCE, Tim (NHS BEDFORDSHIRE, LUTON AND MILTON KEYNES ICB - M1J4Y)" userId="0a3d0d3f-8238-4246-898e-a99788737d98" providerId="ADAL" clId="{4CF18698-26D5-4B17-ADD9-C11CA3BB03B0}" dt="2023-07-11T08:39:55.838" v="12519" actId="14100"/>
          <ac:spMkLst>
            <pc:docMk/>
            <pc:sldMk cId="2427803053" sldId="11506"/>
            <ac:spMk id="6" creationId="{C0757E4B-95C4-DC72-D9A1-0096D873D6AD}"/>
          </ac:spMkLst>
        </pc:spChg>
        <pc:spChg chg="del mod topLvl">
          <ac:chgData name="SIMMANCE, Tim (NHS BEDFORDSHIRE, LUTON AND MILTON KEYNES ICB - M1J4Y)" userId="0a3d0d3f-8238-4246-898e-a99788737d98" providerId="ADAL" clId="{4CF18698-26D5-4B17-ADD9-C11CA3BB03B0}" dt="2023-07-11T08:38:29.878" v="12496" actId="478"/>
          <ac:spMkLst>
            <pc:docMk/>
            <pc:sldMk cId="2427803053" sldId="11506"/>
            <ac:spMk id="7" creationId="{CDC0FF07-B102-1E8F-0083-E51D36F43657}"/>
          </ac:spMkLst>
        </pc:spChg>
        <pc:spChg chg="mod">
          <ac:chgData name="SIMMANCE, Tim (NHS BEDFORDSHIRE, LUTON AND MILTON KEYNES ICB - M1J4Y)" userId="0a3d0d3f-8238-4246-898e-a99788737d98" providerId="ADAL" clId="{4CF18698-26D5-4B17-ADD9-C11CA3BB03B0}" dt="2023-06-29T15:29:34.530" v="2541" actId="208"/>
          <ac:spMkLst>
            <pc:docMk/>
            <pc:sldMk cId="2427803053" sldId="11506"/>
            <ac:spMk id="8" creationId="{028E2F83-22AE-8A01-5AD9-85C77EABE2F1}"/>
          </ac:spMkLst>
        </pc:spChg>
        <pc:spChg chg="mod topLvl">
          <ac:chgData name="SIMMANCE, Tim (NHS BEDFORDSHIRE, LUTON AND MILTON KEYNES ICB - M1J4Y)" userId="0a3d0d3f-8238-4246-898e-a99788737d98" providerId="ADAL" clId="{4CF18698-26D5-4B17-ADD9-C11CA3BB03B0}" dt="2023-07-11T08:39:18.773" v="12509" actId="207"/>
          <ac:spMkLst>
            <pc:docMk/>
            <pc:sldMk cId="2427803053" sldId="11506"/>
            <ac:spMk id="9" creationId="{F4FE7EFA-D19D-2664-6BF2-46D8942BADDC}"/>
          </ac:spMkLst>
        </pc:spChg>
        <pc:spChg chg="mod">
          <ac:chgData name="SIMMANCE, Tim (NHS BEDFORDSHIRE, LUTON AND MILTON KEYNES ICB - M1J4Y)" userId="0a3d0d3f-8238-4246-898e-a99788737d98" providerId="ADAL" clId="{4CF18698-26D5-4B17-ADD9-C11CA3BB03B0}" dt="2023-07-11T08:39:21.490" v="12510" actId="14100"/>
          <ac:spMkLst>
            <pc:docMk/>
            <pc:sldMk cId="2427803053" sldId="11506"/>
            <ac:spMk id="11" creationId="{BCD0C3AA-2075-4254-7943-3F1AD333243C}"/>
          </ac:spMkLst>
        </pc:spChg>
        <pc:spChg chg="mod">
          <ac:chgData name="SIMMANCE, Tim (NHS BEDFORDSHIRE, LUTON AND MILTON KEYNES ICB - M1J4Y)" userId="0a3d0d3f-8238-4246-898e-a99788737d98" providerId="ADAL" clId="{4CF18698-26D5-4B17-ADD9-C11CA3BB03B0}" dt="2023-06-29T15:29:34.530" v="2541" actId="208"/>
          <ac:spMkLst>
            <pc:docMk/>
            <pc:sldMk cId="2427803053" sldId="11506"/>
            <ac:spMk id="12" creationId="{343BA08B-058C-CE1F-0DB4-89AB13052809}"/>
          </ac:spMkLst>
        </pc:spChg>
        <pc:spChg chg="add del mod">
          <ac:chgData name="SIMMANCE, Tim (NHS BEDFORDSHIRE, LUTON AND MILTON KEYNES ICB - M1J4Y)" userId="0a3d0d3f-8238-4246-898e-a99788737d98" providerId="ADAL" clId="{4CF18698-26D5-4B17-ADD9-C11CA3BB03B0}" dt="2023-07-11T08:37:42.307" v="12481" actId="478"/>
          <ac:spMkLst>
            <pc:docMk/>
            <pc:sldMk cId="2427803053" sldId="11506"/>
            <ac:spMk id="12" creationId="{D50046C8-F40A-7BEB-07CB-3CD9412EFDF6}"/>
          </ac:spMkLst>
        </pc:spChg>
        <pc:spChg chg="mod">
          <ac:chgData name="SIMMANCE, Tim (NHS BEDFORDSHIRE, LUTON AND MILTON KEYNES ICB - M1J4Y)" userId="0a3d0d3f-8238-4246-898e-a99788737d98" providerId="ADAL" clId="{4CF18698-26D5-4B17-ADD9-C11CA3BB03B0}" dt="2023-06-29T15:29:34.530" v="2541" actId="208"/>
          <ac:spMkLst>
            <pc:docMk/>
            <pc:sldMk cId="2427803053" sldId="11506"/>
            <ac:spMk id="13" creationId="{3A1390F2-3CBA-FB78-3061-8CC80F7CBD4F}"/>
          </ac:spMkLst>
        </pc:spChg>
        <pc:spChg chg="del mod topLvl">
          <ac:chgData name="SIMMANCE, Tim (NHS BEDFORDSHIRE, LUTON AND MILTON KEYNES ICB - M1J4Y)" userId="0a3d0d3f-8238-4246-898e-a99788737d98" providerId="ADAL" clId="{4CF18698-26D5-4B17-ADD9-C11CA3BB03B0}" dt="2023-07-11T08:40:13.155" v="12549" actId="478"/>
          <ac:spMkLst>
            <pc:docMk/>
            <pc:sldMk cId="2427803053" sldId="11506"/>
            <ac:spMk id="15" creationId="{5AED8C8C-98A1-0679-58A8-E0887828C95E}"/>
          </ac:spMkLst>
        </pc:spChg>
        <pc:spChg chg="mod topLvl">
          <ac:chgData name="SIMMANCE, Tim (NHS BEDFORDSHIRE, LUTON AND MILTON KEYNES ICB - M1J4Y)" userId="0a3d0d3f-8238-4246-898e-a99788737d98" providerId="ADAL" clId="{4CF18698-26D5-4B17-ADD9-C11CA3BB03B0}" dt="2023-07-11T08:42:17.894" v="12590" actId="14100"/>
          <ac:spMkLst>
            <pc:docMk/>
            <pc:sldMk cId="2427803053" sldId="11506"/>
            <ac:spMk id="16" creationId="{4919FC16-D11F-7043-5CC2-F15BCBA6DA9F}"/>
          </ac:spMkLst>
        </pc:spChg>
        <pc:spChg chg="add del">
          <ac:chgData name="SIMMANCE, Tim (NHS BEDFORDSHIRE, LUTON AND MILTON KEYNES ICB - M1J4Y)" userId="0a3d0d3f-8238-4246-898e-a99788737d98" providerId="ADAL" clId="{4CF18698-26D5-4B17-ADD9-C11CA3BB03B0}" dt="2023-07-11T08:41:32.571" v="12560" actId="22"/>
          <ac:spMkLst>
            <pc:docMk/>
            <pc:sldMk cId="2427803053" sldId="11506"/>
            <ac:spMk id="17" creationId="{038114AF-A9C9-13D4-8ED7-96DF1D421C35}"/>
          </ac:spMkLst>
        </pc:spChg>
        <pc:spChg chg="add mod">
          <ac:chgData name="SIMMANCE, Tim (NHS BEDFORDSHIRE, LUTON AND MILTON KEYNES ICB - M1J4Y)" userId="0a3d0d3f-8238-4246-898e-a99788737d98" providerId="ADAL" clId="{4CF18698-26D5-4B17-ADD9-C11CA3BB03B0}" dt="2023-07-11T12:49:33.076" v="13266" actId="242"/>
          <ac:spMkLst>
            <pc:docMk/>
            <pc:sldMk cId="2427803053" sldId="11506"/>
            <ac:spMk id="19" creationId="{A282267D-0A57-B763-E5D5-1D6BBB2C5FC6}"/>
          </ac:spMkLst>
        </pc:spChg>
        <pc:spChg chg="add del">
          <ac:chgData name="SIMMANCE, Tim (NHS BEDFORDSHIRE, LUTON AND MILTON KEYNES ICB - M1J4Y)" userId="0a3d0d3f-8238-4246-898e-a99788737d98" providerId="ADAL" clId="{4CF18698-26D5-4B17-ADD9-C11CA3BB03B0}" dt="2023-07-11T08:41:59.331" v="12583" actId="22"/>
          <ac:spMkLst>
            <pc:docMk/>
            <pc:sldMk cId="2427803053" sldId="11506"/>
            <ac:spMk id="21" creationId="{E7EC1DC5-3937-D24A-2ABB-AA8F294A2BA1}"/>
          </ac:spMkLst>
        </pc:spChg>
        <pc:spChg chg="add mod">
          <ac:chgData name="SIMMANCE, Tim (NHS BEDFORDSHIRE, LUTON AND MILTON KEYNES ICB - M1J4Y)" userId="0a3d0d3f-8238-4246-898e-a99788737d98" providerId="ADAL" clId="{4CF18698-26D5-4B17-ADD9-C11CA3BB03B0}" dt="2023-07-11T08:42:35.490" v="12596" actId="1038"/>
          <ac:spMkLst>
            <pc:docMk/>
            <pc:sldMk cId="2427803053" sldId="11506"/>
            <ac:spMk id="23" creationId="{21FB76BC-A5BB-3ACA-EBB1-F603DC91EA8A}"/>
          </ac:spMkLst>
        </pc:spChg>
        <pc:grpChg chg="add del">
          <ac:chgData name="SIMMANCE, Tim (NHS BEDFORDSHIRE, LUTON AND MILTON KEYNES ICB - M1J4Y)" userId="0a3d0d3f-8238-4246-898e-a99788737d98" providerId="ADAL" clId="{4CF18698-26D5-4B17-ADD9-C11CA3BB03B0}" dt="2023-07-11T08:38:29.878" v="12496" actId="478"/>
          <ac:grpSpMkLst>
            <pc:docMk/>
            <pc:sldMk cId="2427803053" sldId="11506"/>
            <ac:grpSpMk id="10" creationId="{410B3615-AD10-4F3B-C0BE-4F8851FD9D08}"/>
          </ac:grpSpMkLst>
        </pc:grpChg>
        <pc:grpChg chg="del">
          <ac:chgData name="SIMMANCE, Tim (NHS BEDFORDSHIRE, LUTON AND MILTON KEYNES ICB - M1J4Y)" userId="0a3d0d3f-8238-4246-898e-a99788737d98" providerId="ADAL" clId="{4CF18698-26D5-4B17-ADD9-C11CA3BB03B0}" dt="2023-07-11T08:40:13.155" v="12549" actId="478"/>
          <ac:grpSpMkLst>
            <pc:docMk/>
            <pc:sldMk cId="2427803053" sldId="11506"/>
            <ac:grpSpMk id="14" creationId="{EDEBA0A2-336F-7C5C-45F8-9A469D687642}"/>
          </ac:grpSpMkLst>
        </pc:grpChg>
        <pc:picChg chg="add mod">
          <ac:chgData name="SIMMANCE, Tim (NHS BEDFORDSHIRE, LUTON AND MILTON KEYNES ICB - M1J4Y)" userId="0a3d0d3f-8238-4246-898e-a99788737d98" providerId="ADAL" clId="{4CF18698-26D5-4B17-ADD9-C11CA3BB03B0}" dt="2023-07-11T12:33:46.849" v="13188" actId="1076"/>
          <ac:picMkLst>
            <pc:docMk/>
            <pc:sldMk cId="2427803053" sldId="11506"/>
            <ac:picMk id="25" creationId="{1E2B2758-D3F5-FFE6-3467-20E4804E40B1}"/>
          </ac:picMkLst>
        </pc:picChg>
      </pc:sldChg>
      <pc:sldChg chg="addSp delSp modSp add mod">
        <pc:chgData name="SIMMANCE, Tim (NHS BEDFORDSHIRE, LUTON AND MILTON KEYNES ICB - M1J4Y)" userId="0a3d0d3f-8238-4246-898e-a99788737d98" providerId="ADAL" clId="{4CF18698-26D5-4B17-ADD9-C11CA3BB03B0}" dt="2023-07-11T08:45:27.326" v="12708" actId="13822"/>
        <pc:sldMkLst>
          <pc:docMk/>
          <pc:sldMk cId="2005602871" sldId="11507"/>
        </pc:sldMkLst>
        <pc:spChg chg="mod">
          <ac:chgData name="SIMMANCE, Tim (NHS BEDFORDSHIRE, LUTON AND MILTON KEYNES ICB - M1J4Y)" userId="0a3d0d3f-8238-4246-898e-a99788737d98" providerId="ADAL" clId="{4CF18698-26D5-4B17-ADD9-C11CA3BB03B0}" dt="2023-07-03T15:09:32.785" v="5797" actId="14100"/>
          <ac:spMkLst>
            <pc:docMk/>
            <pc:sldMk cId="2005602871" sldId="11507"/>
            <ac:spMk id="2" creationId="{E5D7FA42-5A33-E256-F095-54B4FA215740}"/>
          </ac:spMkLst>
        </pc:spChg>
        <pc:spChg chg="mod">
          <ac:chgData name="SIMMANCE, Tim (NHS BEDFORDSHIRE, LUTON AND MILTON KEYNES ICB - M1J4Y)" userId="0a3d0d3f-8238-4246-898e-a99788737d98" providerId="ADAL" clId="{4CF18698-26D5-4B17-ADD9-C11CA3BB03B0}" dt="2023-07-11T07:21:50.941" v="11614"/>
          <ac:spMkLst>
            <pc:docMk/>
            <pc:sldMk cId="2005602871" sldId="11507"/>
            <ac:spMk id="3" creationId="{8BB1139C-A81E-988B-1904-E4D802801855}"/>
          </ac:spMkLst>
        </pc:spChg>
        <pc:spChg chg="del">
          <ac:chgData name="SIMMANCE, Tim (NHS BEDFORDSHIRE, LUTON AND MILTON KEYNES ICB - M1J4Y)" userId="0a3d0d3f-8238-4246-898e-a99788737d98" providerId="ADAL" clId="{4CF18698-26D5-4B17-ADD9-C11CA3BB03B0}" dt="2023-07-03T10:50:53.693" v="3763" actId="478"/>
          <ac:spMkLst>
            <pc:docMk/>
            <pc:sldMk cId="2005602871" sldId="11507"/>
            <ac:spMk id="4" creationId="{2518CF20-9983-1635-48E8-389FCAB246D0}"/>
          </ac:spMkLst>
        </pc:spChg>
        <pc:spChg chg="add mod ord">
          <ac:chgData name="SIMMANCE, Tim (NHS BEDFORDSHIRE, LUTON AND MILTON KEYNES ICB - M1J4Y)" userId="0a3d0d3f-8238-4246-898e-a99788737d98" providerId="ADAL" clId="{4CF18698-26D5-4B17-ADD9-C11CA3BB03B0}" dt="2023-07-05T15:36:52.875" v="11458" actId="208"/>
          <ac:spMkLst>
            <pc:docMk/>
            <pc:sldMk cId="2005602871" sldId="11507"/>
            <ac:spMk id="4" creationId="{B468BD87-4CB9-6D83-A357-2A506355F7D8}"/>
          </ac:spMkLst>
        </pc:spChg>
        <pc:spChg chg="del">
          <ac:chgData name="SIMMANCE, Tim (NHS BEDFORDSHIRE, LUTON AND MILTON KEYNES ICB - M1J4Y)" userId="0a3d0d3f-8238-4246-898e-a99788737d98" providerId="ADAL" clId="{4CF18698-26D5-4B17-ADD9-C11CA3BB03B0}" dt="2023-07-03T10:50:51.234" v="3762" actId="478"/>
          <ac:spMkLst>
            <pc:docMk/>
            <pc:sldMk cId="2005602871" sldId="11507"/>
            <ac:spMk id="5" creationId="{1B7405A5-4AF5-F365-3270-1B6878F8D905}"/>
          </ac:spMkLst>
        </pc:spChg>
        <pc:spChg chg="mod">
          <ac:chgData name="SIMMANCE, Tim (NHS BEDFORDSHIRE, LUTON AND MILTON KEYNES ICB - M1J4Y)" userId="0a3d0d3f-8238-4246-898e-a99788737d98" providerId="ADAL" clId="{4CF18698-26D5-4B17-ADD9-C11CA3BB03B0}" dt="2023-07-11T08:44:51.128" v="12669" actId="14100"/>
          <ac:spMkLst>
            <pc:docMk/>
            <pc:sldMk cId="2005602871" sldId="11507"/>
            <ac:spMk id="6" creationId="{C0757E4B-95C4-DC72-D9A1-0096D873D6AD}"/>
          </ac:spMkLst>
        </pc:spChg>
        <pc:spChg chg="mod">
          <ac:chgData name="SIMMANCE, Tim (NHS BEDFORDSHIRE, LUTON AND MILTON KEYNES ICB - M1J4Y)" userId="0a3d0d3f-8238-4246-898e-a99788737d98" providerId="ADAL" clId="{4CF18698-26D5-4B17-ADD9-C11CA3BB03B0}" dt="2023-07-11T08:44:55.730" v="12678" actId="1035"/>
          <ac:spMkLst>
            <pc:docMk/>
            <pc:sldMk cId="2005602871" sldId="11507"/>
            <ac:spMk id="7" creationId="{CDC0FF07-B102-1E8F-0083-E51D36F43657}"/>
          </ac:spMkLst>
        </pc:spChg>
        <pc:spChg chg="mod">
          <ac:chgData name="SIMMANCE, Tim (NHS BEDFORDSHIRE, LUTON AND MILTON KEYNES ICB - M1J4Y)" userId="0a3d0d3f-8238-4246-898e-a99788737d98" providerId="ADAL" clId="{4CF18698-26D5-4B17-ADD9-C11CA3BB03B0}" dt="2023-07-11T08:45:01.083" v="12692" actId="1036"/>
          <ac:spMkLst>
            <pc:docMk/>
            <pc:sldMk cId="2005602871" sldId="11507"/>
            <ac:spMk id="8" creationId="{028E2F83-22AE-8A01-5AD9-85C77EABE2F1}"/>
          </ac:spMkLst>
        </pc:spChg>
        <pc:spChg chg="mod">
          <ac:chgData name="SIMMANCE, Tim (NHS BEDFORDSHIRE, LUTON AND MILTON KEYNES ICB - M1J4Y)" userId="0a3d0d3f-8238-4246-898e-a99788737d98" providerId="ADAL" clId="{4CF18698-26D5-4B17-ADD9-C11CA3BB03B0}" dt="2023-07-11T08:44:55.730" v="12678" actId="1035"/>
          <ac:spMkLst>
            <pc:docMk/>
            <pc:sldMk cId="2005602871" sldId="11507"/>
            <ac:spMk id="9" creationId="{F4FE7EFA-D19D-2664-6BF2-46D8942BADDC}"/>
          </ac:spMkLst>
        </pc:spChg>
        <pc:spChg chg="add mod">
          <ac:chgData name="SIMMANCE, Tim (NHS BEDFORDSHIRE, LUTON AND MILTON KEYNES ICB - M1J4Y)" userId="0a3d0d3f-8238-4246-898e-a99788737d98" providerId="ADAL" clId="{4CF18698-26D5-4B17-ADD9-C11CA3BB03B0}" dt="2023-07-11T08:45:15.586" v="12707" actId="1076"/>
          <ac:spMkLst>
            <pc:docMk/>
            <pc:sldMk cId="2005602871" sldId="11507"/>
            <ac:spMk id="10" creationId="{E3081EF2-A464-F7CA-C0AD-0005AB3B1252}"/>
          </ac:spMkLst>
        </pc:spChg>
        <pc:spChg chg="mod">
          <ac:chgData name="SIMMANCE, Tim (NHS BEDFORDSHIRE, LUTON AND MILTON KEYNES ICB - M1J4Y)" userId="0a3d0d3f-8238-4246-898e-a99788737d98" providerId="ADAL" clId="{4CF18698-26D5-4B17-ADD9-C11CA3BB03B0}" dt="2023-07-03T15:09:21.655" v="5795" actId="14100"/>
          <ac:spMkLst>
            <pc:docMk/>
            <pc:sldMk cId="2005602871" sldId="11507"/>
            <ac:spMk id="11" creationId="{BCD0C3AA-2075-4254-7943-3F1AD333243C}"/>
          </ac:spMkLst>
        </pc:spChg>
        <pc:spChg chg="mod">
          <ac:chgData name="SIMMANCE, Tim (NHS BEDFORDSHIRE, LUTON AND MILTON KEYNES ICB - M1J4Y)" userId="0a3d0d3f-8238-4246-898e-a99788737d98" providerId="ADAL" clId="{4CF18698-26D5-4B17-ADD9-C11CA3BB03B0}" dt="2023-07-11T08:45:01.083" v="12692" actId="1036"/>
          <ac:spMkLst>
            <pc:docMk/>
            <pc:sldMk cId="2005602871" sldId="11507"/>
            <ac:spMk id="12" creationId="{343BA08B-058C-CE1F-0DB4-89AB13052809}"/>
          </ac:spMkLst>
        </pc:spChg>
        <pc:spChg chg="del">
          <ac:chgData name="SIMMANCE, Tim (NHS BEDFORDSHIRE, LUTON AND MILTON KEYNES ICB - M1J4Y)" userId="0a3d0d3f-8238-4246-898e-a99788737d98" providerId="ADAL" clId="{4CF18698-26D5-4B17-ADD9-C11CA3BB03B0}" dt="2023-06-29T15:57:16.740" v="3547" actId="478"/>
          <ac:spMkLst>
            <pc:docMk/>
            <pc:sldMk cId="2005602871" sldId="11507"/>
            <ac:spMk id="13" creationId="{3A1390F2-3CBA-FB78-3061-8CC80F7CBD4F}"/>
          </ac:spMkLst>
        </pc:spChg>
        <pc:spChg chg="add mod">
          <ac:chgData name="SIMMANCE, Tim (NHS BEDFORDSHIRE, LUTON AND MILTON KEYNES ICB - M1J4Y)" userId="0a3d0d3f-8238-4246-898e-a99788737d98" providerId="ADAL" clId="{4CF18698-26D5-4B17-ADD9-C11CA3BB03B0}" dt="2023-07-11T08:45:27.326" v="12708" actId="13822"/>
          <ac:spMkLst>
            <pc:docMk/>
            <pc:sldMk cId="2005602871" sldId="11507"/>
            <ac:spMk id="13" creationId="{974D1DB8-9336-1706-7B75-219DD3AB8B0C}"/>
          </ac:spMkLst>
        </pc:spChg>
        <pc:picChg chg="add mod">
          <ac:chgData name="SIMMANCE, Tim (NHS BEDFORDSHIRE, LUTON AND MILTON KEYNES ICB - M1J4Y)" userId="0a3d0d3f-8238-4246-898e-a99788737d98" providerId="ADAL" clId="{4CF18698-26D5-4B17-ADD9-C11CA3BB03B0}" dt="2023-07-11T08:45:11.405" v="12706" actId="1038"/>
          <ac:picMkLst>
            <pc:docMk/>
            <pc:sldMk cId="2005602871" sldId="11507"/>
            <ac:picMk id="14" creationId="{6946B3B8-66FE-FD4B-BF1D-F55E641D3E3F}"/>
          </ac:picMkLst>
        </pc:picChg>
      </pc:sldChg>
      <pc:sldChg chg="addSp delSp modSp add mod">
        <pc:chgData name="SIMMANCE, Tim (NHS BEDFORDSHIRE, LUTON AND MILTON KEYNES ICB - M1J4Y)" userId="0a3d0d3f-8238-4246-898e-a99788737d98" providerId="ADAL" clId="{4CF18698-26D5-4B17-ADD9-C11CA3BB03B0}" dt="2023-07-11T12:54:19.329" v="13283" actId="113"/>
        <pc:sldMkLst>
          <pc:docMk/>
          <pc:sldMk cId="2909265971" sldId="11508"/>
        </pc:sldMkLst>
        <pc:spChg chg="mod">
          <ac:chgData name="SIMMANCE, Tim (NHS BEDFORDSHIRE, LUTON AND MILTON KEYNES ICB - M1J4Y)" userId="0a3d0d3f-8238-4246-898e-a99788737d98" providerId="ADAL" clId="{4CF18698-26D5-4B17-ADD9-C11CA3BB03B0}" dt="2023-07-03T16:14:56.724" v="7713" actId="313"/>
          <ac:spMkLst>
            <pc:docMk/>
            <pc:sldMk cId="2909265971" sldId="11508"/>
            <ac:spMk id="2" creationId="{E5D7FA42-5A33-E256-F095-54B4FA215740}"/>
          </ac:spMkLst>
        </pc:spChg>
        <pc:spChg chg="mod">
          <ac:chgData name="SIMMANCE, Tim (NHS BEDFORDSHIRE, LUTON AND MILTON KEYNES ICB - M1J4Y)" userId="0a3d0d3f-8238-4246-898e-a99788737d98" providerId="ADAL" clId="{4CF18698-26D5-4B17-ADD9-C11CA3BB03B0}" dt="2023-07-03T16:14:18.773" v="7643" actId="1038"/>
          <ac:spMkLst>
            <pc:docMk/>
            <pc:sldMk cId="2909265971" sldId="11508"/>
            <ac:spMk id="3" creationId="{8BB1139C-A81E-988B-1904-E4D802801855}"/>
          </ac:spMkLst>
        </pc:spChg>
        <pc:spChg chg="del mod">
          <ac:chgData name="SIMMANCE, Tim (NHS BEDFORDSHIRE, LUTON AND MILTON KEYNES ICB - M1J4Y)" userId="0a3d0d3f-8238-4246-898e-a99788737d98" providerId="ADAL" clId="{4CF18698-26D5-4B17-ADD9-C11CA3BB03B0}" dt="2023-07-05T11:31:20.536" v="7958" actId="478"/>
          <ac:spMkLst>
            <pc:docMk/>
            <pc:sldMk cId="2909265971" sldId="11508"/>
            <ac:spMk id="6" creationId="{C0757E4B-95C4-DC72-D9A1-0096D873D6AD}"/>
          </ac:spMkLst>
        </pc:spChg>
        <pc:spChg chg="mod">
          <ac:chgData name="SIMMANCE, Tim (NHS BEDFORDSHIRE, LUTON AND MILTON KEYNES ICB - M1J4Y)" userId="0a3d0d3f-8238-4246-898e-a99788737d98" providerId="ADAL" clId="{4CF18698-26D5-4B17-ADD9-C11CA3BB03B0}" dt="2023-07-11T08:48:57.406" v="12736" actId="1036"/>
          <ac:spMkLst>
            <pc:docMk/>
            <pc:sldMk cId="2909265971" sldId="11508"/>
            <ac:spMk id="7" creationId="{CDC0FF07-B102-1E8F-0083-E51D36F43657}"/>
          </ac:spMkLst>
        </pc:spChg>
        <pc:spChg chg="mod">
          <ac:chgData name="SIMMANCE, Tim (NHS BEDFORDSHIRE, LUTON AND MILTON KEYNES ICB - M1J4Y)" userId="0a3d0d3f-8238-4246-898e-a99788737d98" providerId="ADAL" clId="{4CF18698-26D5-4B17-ADD9-C11CA3BB03B0}" dt="2023-07-05T11:31:28.110" v="7960" actId="1076"/>
          <ac:spMkLst>
            <pc:docMk/>
            <pc:sldMk cId="2909265971" sldId="11508"/>
            <ac:spMk id="8" creationId="{028E2F83-22AE-8A01-5AD9-85C77EABE2F1}"/>
          </ac:spMkLst>
        </pc:spChg>
        <pc:spChg chg="mod">
          <ac:chgData name="SIMMANCE, Tim (NHS BEDFORDSHIRE, LUTON AND MILTON KEYNES ICB - M1J4Y)" userId="0a3d0d3f-8238-4246-898e-a99788737d98" providerId="ADAL" clId="{4CF18698-26D5-4B17-ADD9-C11CA3BB03B0}" dt="2023-07-11T08:48:55.866" v="12735" actId="1036"/>
          <ac:spMkLst>
            <pc:docMk/>
            <pc:sldMk cId="2909265971" sldId="11508"/>
            <ac:spMk id="9" creationId="{F4FE7EFA-D19D-2664-6BF2-46D8942BADDC}"/>
          </ac:spMkLst>
        </pc:spChg>
        <pc:spChg chg="add mod">
          <ac:chgData name="SIMMANCE, Tim (NHS BEDFORDSHIRE, LUTON AND MILTON KEYNES ICB - M1J4Y)" userId="0a3d0d3f-8238-4246-898e-a99788737d98" providerId="ADAL" clId="{4CF18698-26D5-4B17-ADD9-C11CA3BB03B0}" dt="2023-07-11T08:45:45.332" v="12709" actId="1076"/>
          <ac:spMkLst>
            <pc:docMk/>
            <pc:sldMk cId="2909265971" sldId="11508"/>
            <ac:spMk id="10" creationId="{AFA5BBF9-9372-0C32-41C9-4C97A53ACA25}"/>
          </ac:spMkLst>
        </pc:spChg>
        <pc:spChg chg="mod">
          <ac:chgData name="SIMMANCE, Tim (NHS BEDFORDSHIRE, LUTON AND MILTON KEYNES ICB - M1J4Y)" userId="0a3d0d3f-8238-4246-898e-a99788737d98" providerId="ADAL" clId="{4CF18698-26D5-4B17-ADD9-C11CA3BB03B0}" dt="2023-07-11T08:48:44.050" v="12721" actId="14100"/>
          <ac:spMkLst>
            <pc:docMk/>
            <pc:sldMk cId="2909265971" sldId="11508"/>
            <ac:spMk id="11" creationId="{BCD0C3AA-2075-4254-7943-3F1AD333243C}"/>
          </ac:spMkLst>
        </pc:spChg>
        <pc:spChg chg="mod">
          <ac:chgData name="SIMMANCE, Tim (NHS BEDFORDSHIRE, LUTON AND MILTON KEYNES ICB - M1J4Y)" userId="0a3d0d3f-8238-4246-898e-a99788737d98" providerId="ADAL" clId="{4CF18698-26D5-4B17-ADD9-C11CA3BB03B0}" dt="2023-07-11T12:54:19.329" v="13283" actId="113"/>
          <ac:spMkLst>
            <pc:docMk/>
            <pc:sldMk cId="2909265971" sldId="11508"/>
            <ac:spMk id="12" creationId="{343BA08B-058C-CE1F-0DB4-89AB13052809}"/>
          </ac:spMkLst>
        </pc:spChg>
        <pc:spChg chg="add mod">
          <ac:chgData name="SIMMANCE, Tim (NHS BEDFORDSHIRE, LUTON AND MILTON KEYNES ICB - M1J4Y)" userId="0a3d0d3f-8238-4246-898e-a99788737d98" providerId="ADAL" clId="{4CF18698-26D5-4B17-ADD9-C11CA3BB03B0}" dt="2023-07-05T15:37:05.269" v="11460"/>
          <ac:spMkLst>
            <pc:docMk/>
            <pc:sldMk cId="2909265971" sldId="11508"/>
            <ac:spMk id="13" creationId="{2F24DB0C-6F1E-187B-5E46-1BC8396D384A}"/>
          </ac:spMkLst>
        </pc:spChg>
        <pc:spChg chg="del">
          <ac:chgData name="SIMMANCE, Tim (NHS BEDFORDSHIRE, LUTON AND MILTON KEYNES ICB - M1J4Y)" userId="0a3d0d3f-8238-4246-898e-a99788737d98" providerId="ADAL" clId="{4CF18698-26D5-4B17-ADD9-C11CA3BB03B0}" dt="2023-07-03T16:13:29.802" v="7606" actId="478"/>
          <ac:spMkLst>
            <pc:docMk/>
            <pc:sldMk cId="2909265971" sldId="11508"/>
            <ac:spMk id="13" creationId="{3A1390F2-3CBA-FB78-3061-8CC80F7CBD4F}"/>
          </ac:spMkLst>
        </pc:spChg>
        <pc:picChg chg="add mod">
          <ac:chgData name="SIMMANCE, Tim (NHS BEDFORDSHIRE, LUTON AND MILTON KEYNES ICB - M1J4Y)" userId="0a3d0d3f-8238-4246-898e-a99788737d98" providerId="ADAL" clId="{4CF18698-26D5-4B17-ADD9-C11CA3BB03B0}" dt="2023-07-11T08:48:28.571" v="12720" actId="1076"/>
          <ac:picMkLst>
            <pc:docMk/>
            <pc:sldMk cId="2909265971" sldId="11508"/>
            <ac:picMk id="14" creationId="{D5B4508F-CB93-2990-D9BA-4E24A2EEE3F9}"/>
          </ac:picMkLst>
        </pc:picChg>
      </pc:sldChg>
      <pc:sldChg chg="addSp delSp modSp new mod modClrScheme chgLayout">
        <pc:chgData name="SIMMANCE, Tim (NHS BEDFORDSHIRE, LUTON AND MILTON KEYNES ICB - M1J4Y)" userId="0a3d0d3f-8238-4246-898e-a99788737d98" providerId="ADAL" clId="{4CF18698-26D5-4B17-ADD9-C11CA3BB03B0}" dt="2023-07-11T12:58:55.777" v="13341" actId="207"/>
        <pc:sldMkLst>
          <pc:docMk/>
          <pc:sldMk cId="817986607" sldId="11509"/>
        </pc:sldMkLst>
        <pc:spChg chg="mod ord">
          <ac:chgData name="SIMMANCE, Tim (NHS BEDFORDSHIRE, LUTON AND MILTON KEYNES ICB - M1J4Y)" userId="0a3d0d3f-8238-4246-898e-a99788737d98" providerId="ADAL" clId="{4CF18698-26D5-4B17-ADD9-C11CA3BB03B0}" dt="2023-07-11T12:58:55.777" v="13341" actId="207"/>
          <ac:spMkLst>
            <pc:docMk/>
            <pc:sldMk cId="817986607" sldId="11509"/>
            <ac:spMk id="2" creationId="{71473C82-B83A-46CE-8A9F-8398E037E4A9}"/>
          </ac:spMkLst>
        </pc:spChg>
        <pc:spChg chg="mod ord">
          <ac:chgData name="SIMMANCE, Tim (NHS BEDFORDSHIRE, LUTON AND MILTON KEYNES ICB - M1J4Y)" userId="0a3d0d3f-8238-4246-898e-a99788737d98" providerId="ADAL" clId="{4CF18698-26D5-4B17-ADD9-C11CA3BB03B0}" dt="2023-07-11T12:57:42.478" v="13337" actId="1035"/>
          <ac:spMkLst>
            <pc:docMk/>
            <pc:sldMk cId="817986607" sldId="11509"/>
            <ac:spMk id="3" creationId="{6394522A-6CAD-9C09-CE00-A42B811F6A30}"/>
          </ac:spMkLst>
        </pc:spChg>
        <pc:spChg chg="del mod ord">
          <ac:chgData name="SIMMANCE, Tim (NHS BEDFORDSHIRE, LUTON AND MILTON KEYNES ICB - M1J4Y)" userId="0a3d0d3f-8238-4246-898e-a99788737d98" providerId="ADAL" clId="{4CF18698-26D5-4B17-ADD9-C11CA3BB03B0}" dt="2023-07-04T15:45:34" v="7777" actId="478"/>
          <ac:spMkLst>
            <pc:docMk/>
            <pc:sldMk cId="817986607" sldId="11509"/>
            <ac:spMk id="4" creationId="{DBD3FCB3-FB88-1EF5-CBEB-47D5F59BF910}"/>
          </ac:spMkLst>
        </pc:spChg>
        <pc:spChg chg="mod ord">
          <ac:chgData name="SIMMANCE, Tim (NHS BEDFORDSHIRE, LUTON AND MILTON KEYNES ICB - M1J4Y)" userId="0a3d0d3f-8238-4246-898e-a99788737d98" providerId="ADAL" clId="{4CF18698-26D5-4B17-ADD9-C11CA3BB03B0}" dt="2023-07-04T15:47:26.482" v="7821" actId="700"/>
          <ac:spMkLst>
            <pc:docMk/>
            <pc:sldMk cId="817986607" sldId="11509"/>
            <ac:spMk id="5" creationId="{3F9253D4-FE65-D101-9389-92C87AC0F0A1}"/>
          </ac:spMkLst>
        </pc:spChg>
        <pc:spChg chg="add del mod ord">
          <ac:chgData name="SIMMANCE, Tim (NHS BEDFORDSHIRE, LUTON AND MILTON KEYNES ICB - M1J4Y)" userId="0a3d0d3f-8238-4246-898e-a99788737d98" providerId="ADAL" clId="{4CF18698-26D5-4B17-ADD9-C11CA3BB03B0}" dt="2023-07-04T15:44:33.209" v="7755" actId="478"/>
          <ac:spMkLst>
            <pc:docMk/>
            <pc:sldMk cId="817986607" sldId="11509"/>
            <ac:spMk id="8" creationId="{F12BB67D-E447-7DDE-BA35-34A3054E783B}"/>
          </ac:spMkLst>
        </pc:spChg>
        <pc:spChg chg="add del mod">
          <ac:chgData name="SIMMANCE, Tim (NHS BEDFORDSHIRE, LUTON AND MILTON KEYNES ICB - M1J4Y)" userId="0a3d0d3f-8238-4246-898e-a99788737d98" providerId="ADAL" clId="{4CF18698-26D5-4B17-ADD9-C11CA3BB03B0}" dt="2023-07-04T15:44:48.996" v="7762"/>
          <ac:spMkLst>
            <pc:docMk/>
            <pc:sldMk cId="817986607" sldId="11509"/>
            <ac:spMk id="9" creationId="{30709749-27B2-0812-A9A9-1C4FE67F7504}"/>
          </ac:spMkLst>
        </pc:spChg>
        <pc:spChg chg="add del mod">
          <ac:chgData name="SIMMANCE, Tim (NHS BEDFORDSHIRE, LUTON AND MILTON KEYNES ICB - M1J4Y)" userId="0a3d0d3f-8238-4246-898e-a99788737d98" providerId="ADAL" clId="{4CF18698-26D5-4B17-ADD9-C11CA3BB03B0}" dt="2023-07-04T15:44:48.996" v="7762"/>
          <ac:spMkLst>
            <pc:docMk/>
            <pc:sldMk cId="817986607" sldId="11509"/>
            <ac:spMk id="10" creationId="{A67538B8-3765-3B10-EE4D-5AA626A96BAB}"/>
          </ac:spMkLst>
        </pc:spChg>
        <pc:spChg chg="add del mod">
          <ac:chgData name="SIMMANCE, Tim (NHS BEDFORDSHIRE, LUTON AND MILTON KEYNES ICB - M1J4Y)" userId="0a3d0d3f-8238-4246-898e-a99788737d98" providerId="ADAL" clId="{4CF18698-26D5-4B17-ADD9-C11CA3BB03B0}" dt="2023-07-04T15:44:48.996" v="7762"/>
          <ac:spMkLst>
            <pc:docMk/>
            <pc:sldMk cId="817986607" sldId="11509"/>
            <ac:spMk id="11" creationId="{88EA90BD-3EF4-28D1-35B8-88FF19833981}"/>
          </ac:spMkLst>
        </pc:spChg>
        <pc:spChg chg="add del mod">
          <ac:chgData name="SIMMANCE, Tim (NHS BEDFORDSHIRE, LUTON AND MILTON KEYNES ICB - M1J4Y)" userId="0a3d0d3f-8238-4246-898e-a99788737d98" providerId="ADAL" clId="{4CF18698-26D5-4B17-ADD9-C11CA3BB03B0}" dt="2023-07-04T15:44:48.996" v="7762"/>
          <ac:spMkLst>
            <pc:docMk/>
            <pc:sldMk cId="817986607" sldId="11509"/>
            <ac:spMk id="12" creationId="{6D001959-2B48-4DB5-E5C1-743DCA7261C8}"/>
          </ac:spMkLst>
        </pc:spChg>
        <pc:spChg chg="add del mod">
          <ac:chgData name="SIMMANCE, Tim (NHS BEDFORDSHIRE, LUTON AND MILTON KEYNES ICB - M1J4Y)" userId="0a3d0d3f-8238-4246-898e-a99788737d98" providerId="ADAL" clId="{4CF18698-26D5-4B17-ADD9-C11CA3BB03B0}" dt="2023-07-04T15:44:48.996" v="7762"/>
          <ac:spMkLst>
            <pc:docMk/>
            <pc:sldMk cId="817986607" sldId="11509"/>
            <ac:spMk id="13" creationId="{F2B20612-13AF-2274-4F5C-6BE225ADDB2C}"/>
          </ac:spMkLst>
        </pc:spChg>
        <pc:spChg chg="add del mod ord">
          <ac:chgData name="SIMMANCE, Tim (NHS BEDFORDSHIRE, LUTON AND MILTON KEYNES ICB - M1J4Y)" userId="0a3d0d3f-8238-4246-898e-a99788737d98" providerId="ADAL" clId="{4CF18698-26D5-4B17-ADD9-C11CA3BB03B0}" dt="2023-07-04T15:44:45.780" v="7760" actId="700"/>
          <ac:spMkLst>
            <pc:docMk/>
            <pc:sldMk cId="817986607" sldId="11509"/>
            <ac:spMk id="14" creationId="{A820258F-CCE0-DD2F-9063-B84353D8F7E1}"/>
          </ac:spMkLst>
        </pc:spChg>
        <pc:spChg chg="add del mod ord">
          <ac:chgData name="SIMMANCE, Tim (NHS BEDFORDSHIRE, LUTON AND MILTON KEYNES ICB - M1J4Y)" userId="0a3d0d3f-8238-4246-898e-a99788737d98" providerId="ADAL" clId="{4CF18698-26D5-4B17-ADD9-C11CA3BB03B0}" dt="2023-07-04T15:44:45.780" v="7760" actId="700"/>
          <ac:spMkLst>
            <pc:docMk/>
            <pc:sldMk cId="817986607" sldId="11509"/>
            <ac:spMk id="15" creationId="{AFB7879C-7337-8993-834E-DECEEFCF1968}"/>
          </ac:spMkLst>
        </pc:spChg>
        <pc:spChg chg="add del mod ord">
          <ac:chgData name="SIMMANCE, Tim (NHS BEDFORDSHIRE, LUTON AND MILTON KEYNES ICB - M1J4Y)" userId="0a3d0d3f-8238-4246-898e-a99788737d98" providerId="ADAL" clId="{4CF18698-26D5-4B17-ADD9-C11CA3BB03B0}" dt="2023-07-04T15:45:23.665" v="7773" actId="478"/>
          <ac:spMkLst>
            <pc:docMk/>
            <pc:sldMk cId="817986607" sldId="11509"/>
            <ac:spMk id="16" creationId="{95AAD598-9B2A-C752-867B-9ED3BC7BA4CF}"/>
          </ac:spMkLst>
        </pc:spChg>
        <pc:spChg chg="add del mod ord">
          <ac:chgData name="SIMMANCE, Tim (NHS BEDFORDSHIRE, LUTON AND MILTON KEYNES ICB - M1J4Y)" userId="0a3d0d3f-8238-4246-898e-a99788737d98" providerId="ADAL" clId="{4CF18698-26D5-4B17-ADD9-C11CA3BB03B0}" dt="2023-07-04T15:45:29.312" v="7775" actId="478"/>
          <ac:spMkLst>
            <pc:docMk/>
            <pc:sldMk cId="817986607" sldId="11509"/>
            <ac:spMk id="17" creationId="{14C4F3D0-C1B5-8B08-68C2-2D80A3AF9436}"/>
          </ac:spMkLst>
        </pc:spChg>
        <pc:spChg chg="add del mod ord">
          <ac:chgData name="SIMMANCE, Tim (NHS BEDFORDSHIRE, LUTON AND MILTON KEYNES ICB - M1J4Y)" userId="0a3d0d3f-8238-4246-898e-a99788737d98" providerId="ADAL" clId="{4CF18698-26D5-4B17-ADD9-C11CA3BB03B0}" dt="2023-07-04T15:47:14.490" v="7819" actId="700"/>
          <ac:spMkLst>
            <pc:docMk/>
            <pc:sldMk cId="817986607" sldId="11509"/>
            <ac:spMk id="18" creationId="{25A6F053-CB3A-266F-890F-15293FADE843}"/>
          </ac:spMkLst>
        </pc:spChg>
        <pc:spChg chg="add del mod ord">
          <ac:chgData name="SIMMANCE, Tim (NHS BEDFORDSHIRE, LUTON AND MILTON KEYNES ICB - M1J4Y)" userId="0a3d0d3f-8238-4246-898e-a99788737d98" providerId="ADAL" clId="{4CF18698-26D5-4B17-ADD9-C11CA3BB03B0}" dt="2023-07-04T15:47:26.482" v="7821" actId="700"/>
          <ac:spMkLst>
            <pc:docMk/>
            <pc:sldMk cId="817986607" sldId="11509"/>
            <ac:spMk id="19" creationId="{31CB6B57-F85C-836D-D82A-D643F1AE94EB}"/>
          </ac:spMkLst>
        </pc:spChg>
        <pc:spChg chg="add del mod ord">
          <ac:chgData name="SIMMANCE, Tim (NHS BEDFORDSHIRE, LUTON AND MILTON KEYNES ICB - M1J4Y)" userId="0a3d0d3f-8238-4246-898e-a99788737d98" providerId="ADAL" clId="{4CF18698-26D5-4B17-ADD9-C11CA3BB03B0}" dt="2023-07-04T15:47:26.482" v="7821" actId="700"/>
          <ac:spMkLst>
            <pc:docMk/>
            <pc:sldMk cId="817986607" sldId="11509"/>
            <ac:spMk id="20" creationId="{7D4747A8-3202-D524-2C0F-9AF2B817BAF8}"/>
          </ac:spMkLst>
        </pc:spChg>
        <pc:picChg chg="add mod">
          <ac:chgData name="SIMMANCE, Tim (NHS BEDFORDSHIRE, LUTON AND MILTON KEYNES ICB - M1J4Y)" userId="0a3d0d3f-8238-4246-898e-a99788737d98" providerId="ADAL" clId="{4CF18698-26D5-4B17-ADD9-C11CA3BB03B0}" dt="2023-07-04T15:48:33.814" v="7841" actId="1076"/>
          <ac:picMkLst>
            <pc:docMk/>
            <pc:sldMk cId="817986607" sldId="11509"/>
            <ac:picMk id="7" creationId="{E60198A3-BFF0-6A75-123F-BA6521A302B8}"/>
          </ac:picMkLst>
        </pc:picChg>
      </pc:sldChg>
      <pc:sldChg chg="add del">
        <pc:chgData name="SIMMANCE, Tim (NHS BEDFORDSHIRE, LUTON AND MILTON KEYNES ICB - M1J4Y)" userId="0a3d0d3f-8238-4246-898e-a99788737d98" providerId="ADAL" clId="{4CF18698-26D5-4B17-ADD9-C11CA3BB03B0}" dt="2023-07-03T11:07:58.722" v="5474" actId="47"/>
        <pc:sldMkLst>
          <pc:docMk/>
          <pc:sldMk cId="1333076998" sldId="11509"/>
        </pc:sldMkLst>
      </pc:sldChg>
      <pc:sldChg chg="addSp delSp modSp new del mod ord modClrScheme chgLayout">
        <pc:chgData name="SIMMANCE, Tim (NHS BEDFORDSHIRE, LUTON AND MILTON KEYNES ICB - M1J4Y)" userId="0a3d0d3f-8238-4246-898e-a99788737d98" providerId="ADAL" clId="{4CF18698-26D5-4B17-ADD9-C11CA3BB03B0}" dt="2023-07-10T14:45:02.447" v="11542" actId="47"/>
        <pc:sldMkLst>
          <pc:docMk/>
          <pc:sldMk cId="1965407250" sldId="11510"/>
        </pc:sldMkLst>
        <pc:spChg chg="del mod ord">
          <ac:chgData name="SIMMANCE, Tim (NHS BEDFORDSHIRE, LUTON AND MILTON KEYNES ICB - M1J4Y)" userId="0a3d0d3f-8238-4246-898e-a99788737d98" providerId="ADAL" clId="{4CF18698-26D5-4B17-ADD9-C11CA3BB03B0}" dt="2023-07-05T11:33:44.327" v="8098" actId="700"/>
          <ac:spMkLst>
            <pc:docMk/>
            <pc:sldMk cId="1965407250" sldId="11510"/>
            <ac:spMk id="2" creationId="{E8AFA665-3482-A606-AAD0-47BD6D389BA0}"/>
          </ac:spMkLst>
        </pc:spChg>
        <pc:spChg chg="del mod ord">
          <ac:chgData name="SIMMANCE, Tim (NHS BEDFORDSHIRE, LUTON AND MILTON KEYNES ICB - M1J4Y)" userId="0a3d0d3f-8238-4246-898e-a99788737d98" providerId="ADAL" clId="{4CF18698-26D5-4B17-ADD9-C11CA3BB03B0}" dt="2023-07-05T11:33:44.327" v="8098" actId="700"/>
          <ac:spMkLst>
            <pc:docMk/>
            <pc:sldMk cId="1965407250" sldId="11510"/>
            <ac:spMk id="3" creationId="{C31C8D1F-47C1-368B-311B-05E0D5E932CF}"/>
          </ac:spMkLst>
        </pc:spChg>
        <pc:spChg chg="del mod ord">
          <ac:chgData name="SIMMANCE, Tim (NHS BEDFORDSHIRE, LUTON AND MILTON KEYNES ICB - M1J4Y)" userId="0a3d0d3f-8238-4246-898e-a99788737d98" providerId="ADAL" clId="{4CF18698-26D5-4B17-ADD9-C11CA3BB03B0}" dt="2023-07-05T13:44:25.455" v="8665" actId="478"/>
          <ac:spMkLst>
            <pc:docMk/>
            <pc:sldMk cId="1965407250" sldId="11510"/>
            <ac:spMk id="4" creationId="{0BDC9E8E-6BDD-F676-CF0D-A91600F89ECF}"/>
          </ac:spMkLst>
        </pc:spChg>
        <pc:spChg chg="del mod ord">
          <ac:chgData name="SIMMANCE, Tim (NHS BEDFORDSHIRE, LUTON AND MILTON KEYNES ICB - M1J4Y)" userId="0a3d0d3f-8238-4246-898e-a99788737d98" providerId="ADAL" clId="{4CF18698-26D5-4B17-ADD9-C11CA3BB03B0}" dt="2023-07-05T13:44:22.716" v="8664" actId="478"/>
          <ac:spMkLst>
            <pc:docMk/>
            <pc:sldMk cId="1965407250" sldId="11510"/>
            <ac:spMk id="5" creationId="{83FB3EE7-9FF8-7C88-8A10-B0E27A89221F}"/>
          </ac:spMkLst>
        </pc:spChg>
        <pc:spChg chg="add mod ord">
          <ac:chgData name="SIMMANCE, Tim (NHS BEDFORDSHIRE, LUTON AND MILTON KEYNES ICB - M1J4Y)" userId="0a3d0d3f-8238-4246-898e-a99788737d98" providerId="ADAL" clId="{4CF18698-26D5-4B17-ADD9-C11CA3BB03B0}" dt="2023-07-05T13:42:28.796" v="8663" actId="1076"/>
          <ac:spMkLst>
            <pc:docMk/>
            <pc:sldMk cId="1965407250" sldId="11510"/>
            <ac:spMk id="6" creationId="{DCC6A254-12BF-8F1A-7828-8A669AB28D85}"/>
          </ac:spMkLst>
        </pc:spChg>
        <pc:spChg chg="add del mod ord">
          <ac:chgData name="SIMMANCE, Tim (NHS BEDFORDSHIRE, LUTON AND MILTON KEYNES ICB - M1J4Y)" userId="0a3d0d3f-8238-4246-898e-a99788737d98" providerId="ADAL" clId="{4CF18698-26D5-4B17-ADD9-C11CA3BB03B0}" dt="2023-07-05T11:33:56.736" v="8108" actId="700"/>
          <ac:spMkLst>
            <pc:docMk/>
            <pc:sldMk cId="1965407250" sldId="11510"/>
            <ac:spMk id="7" creationId="{F9C71571-07A3-762F-26B2-6FB797B51949}"/>
          </ac:spMkLst>
        </pc:spChg>
        <pc:spChg chg="add del mod ord">
          <ac:chgData name="SIMMANCE, Tim (NHS BEDFORDSHIRE, LUTON AND MILTON KEYNES ICB - M1J4Y)" userId="0a3d0d3f-8238-4246-898e-a99788737d98" providerId="ADAL" clId="{4CF18698-26D5-4B17-ADD9-C11CA3BB03B0}" dt="2023-07-05T11:33:46.816" v="8099" actId="478"/>
          <ac:spMkLst>
            <pc:docMk/>
            <pc:sldMk cId="1965407250" sldId="11510"/>
            <ac:spMk id="8" creationId="{82E2B1E6-B389-7883-8F7F-09A1272D74FB}"/>
          </ac:spMkLst>
        </pc:spChg>
        <pc:spChg chg="add del mod ord">
          <ac:chgData name="SIMMANCE, Tim (NHS BEDFORDSHIRE, LUTON AND MILTON KEYNES ICB - M1J4Y)" userId="0a3d0d3f-8238-4246-898e-a99788737d98" providerId="ADAL" clId="{4CF18698-26D5-4B17-ADD9-C11CA3BB03B0}" dt="2023-07-05T11:34:36.567" v="8116"/>
          <ac:spMkLst>
            <pc:docMk/>
            <pc:sldMk cId="1965407250" sldId="11510"/>
            <ac:spMk id="9" creationId="{6632C4EF-A42B-5309-B635-83C0BD7EA35B}"/>
          </ac:spMkLst>
        </pc:spChg>
        <pc:spChg chg="add del mod ord">
          <ac:chgData name="SIMMANCE, Tim (NHS BEDFORDSHIRE, LUTON AND MILTON KEYNES ICB - M1J4Y)" userId="0a3d0d3f-8238-4246-898e-a99788737d98" providerId="ADAL" clId="{4CF18698-26D5-4B17-ADD9-C11CA3BB03B0}" dt="2023-07-05T11:33:58.833" v="8109" actId="478"/>
          <ac:spMkLst>
            <pc:docMk/>
            <pc:sldMk cId="1965407250" sldId="11510"/>
            <ac:spMk id="10" creationId="{AD60AE15-6678-4DA2-FEB7-69C242DC2E2E}"/>
          </ac:spMkLst>
        </pc:spChg>
        <pc:graphicFrameChg chg="add del mod">
          <ac:chgData name="SIMMANCE, Tim (NHS BEDFORDSHIRE, LUTON AND MILTON KEYNES ICB - M1J4Y)" userId="0a3d0d3f-8238-4246-898e-a99788737d98" providerId="ADAL" clId="{4CF18698-26D5-4B17-ADD9-C11CA3BB03B0}" dt="2023-07-05T11:34:36.334" v="8115"/>
          <ac:graphicFrameMkLst>
            <pc:docMk/>
            <pc:sldMk cId="1965407250" sldId="11510"/>
            <ac:graphicFrameMk id="11" creationId="{0BE847AE-2623-FE2C-1430-F07FD86B833C}"/>
          </ac:graphicFrameMkLst>
        </pc:graphicFrameChg>
        <pc:graphicFrameChg chg="add mod modGraphic">
          <ac:chgData name="SIMMANCE, Tim (NHS BEDFORDSHIRE, LUTON AND MILTON KEYNES ICB - M1J4Y)" userId="0a3d0d3f-8238-4246-898e-a99788737d98" providerId="ADAL" clId="{4CF18698-26D5-4B17-ADD9-C11CA3BB03B0}" dt="2023-07-05T11:41:21.443" v="8611" actId="1035"/>
          <ac:graphicFrameMkLst>
            <pc:docMk/>
            <pc:sldMk cId="1965407250" sldId="11510"/>
            <ac:graphicFrameMk id="12" creationId="{666399B2-5BE7-656A-9283-D0F4E556F2DC}"/>
          </ac:graphicFrameMkLst>
        </pc:graphicFrameChg>
      </pc:sldChg>
      <pc:sldChg chg="addSp delSp modSp new del mod modClrScheme chgLayout">
        <pc:chgData name="SIMMANCE, Tim (NHS BEDFORDSHIRE, LUTON AND MILTON KEYNES ICB - M1J4Y)" userId="0a3d0d3f-8238-4246-898e-a99788737d98" providerId="ADAL" clId="{4CF18698-26D5-4B17-ADD9-C11CA3BB03B0}" dt="2023-07-05T15:34:57.831" v="11412" actId="47"/>
        <pc:sldMkLst>
          <pc:docMk/>
          <pc:sldMk cId="3923051468" sldId="11511"/>
        </pc:sldMkLst>
        <pc:spChg chg="del mod ord">
          <ac:chgData name="SIMMANCE, Tim (NHS BEDFORDSHIRE, LUTON AND MILTON KEYNES ICB - M1J4Y)" userId="0a3d0d3f-8238-4246-898e-a99788737d98" providerId="ADAL" clId="{4CF18698-26D5-4B17-ADD9-C11CA3BB03B0}" dt="2023-07-05T14:28:35.754" v="8672" actId="700"/>
          <ac:spMkLst>
            <pc:docMk/>
            <pc:sldMk cId="3923051468" sldId="11511"/>
            <ac:spMk id="2" creationId="{26F75790-1194-B440-DFD1-A179F1E58775}"/>
          </ac:spMkLst>
        </pc:spChg>
        <pc:spChg chg="del mod ord">
          <ac:chgData name="SIMMANCE, Tim (NHS BEDFORDSHIRE, LUTON AND MILTON KEYNES ICB - M1J4Y)" userId="0a3d0d3f-8238-4246-898e-a99788737d98" providerId="ADAL" clId="{4CF18698-26D5-4B17-ADD9-C11CA3BB03B0}" dt="2023-07-05T14:28:35.754" v="8672" actId="700"/>
          <ac:spMkLst>
            <pc:docMk/>
            <pc:sldMk cId="3923051468" sldId="11511"/>
            <ac:spMk id="3" creationId="{44B682F9-A519-02C4-F80A-223A80C9F9EB}"/>
          </ac:spMkLst>
        </pc:spChg>
        <pc:spChg chg="mod ord">
          <ac:chgData name="SIMMANCE, Tim (NHS BEDFORDSHIRE, LUTON AND MILTON KEYNES ICB - M1J4Y)" userId="0a3d0d3f-8238-4246-898e-a99788737d98" providerId="ADAL" clId="{4CF18698-26D5-4B17-ADD9-C11CA3BB03B0}" dt="2023-07-05T14:31:19.765" v="8691"/>
          <ac:spMkLst>
            <pc:docMk/>
            <pc:sldMk cId="3923051468" sldId="11511"/>
            <ac:spMk id="4" creationId="{81075519-4855-3E8B-D768-054695AB960D}"/>
          </ac:spMkLst>
        </pc:spChg>
        <pc:spChg chg="mod ord">
          <ac:chgData name="SIMMANCE, Tim (NHS BEDFORDSHIRE, LUTON AND MILTON KEYNES ICB - M1J4Y)" userId="0a3d0d3f-8238-4246-898e-a99788737d98" providerId="ADAL" clId="{4CF18698-26D5-4B17-ADD9-C11CA3BB03B0}" dt="2023-07-05T14:31:19.765" v="8691"/>
          <ac:spMkLst>
            <pc:docMk/>
            <pc:sldMk cId="3923051468" sldId="11511"/>
            <ac:spMk id="5" creationId="{C1376ADD-D74E-9A5D-6C42-7A27BF97ADB8}"/>
          </ac:spMkLst>
        </pc:spChg>
        <pc:spChg chg="add del mod ord">
          <ac:chgData name="SIMMANCE, Tim (NHS BEDFORDSHIRE, LUTON AND MILTON KEYNES ICB - M1J4Y)" userId="0a3d0d3f-8238-4246-898e-a99788737d98" providerId="ADAL" clId="{4CF18698-26D5-4B17-ADD9-C11CA3BB03B0}" dt="2023-07-05T14:31:19.765" v="8691"/>
          <ac:spMkLst>
            <pc:docMk/>
            <pc:sldMk cId="3923051468" sldId="11511"/>
            <ac:spMk id="6" creationId="{9862BD94-CE7C-1CA9-C5B0-7912C4617667}"/>
          </ac:spMkLst>
        </pc:spChg>
        <pc:spChg chg="add mod ord">
          <ac:chgData name="SIMMANCE, Tim (NHS BEDFORDSHIRE, LUTON AND MILTON KEYNES ICB - M1J4Y)" userId="0a3d0d3f-8238-4246-898e-a99788737d98" providerId="ADAL" clId="{4CF18698-26D5-4B17-ADD9-C11CA3BB03B0}" dt="2023-07-05T15:34:28.113" v="11409" actId="6549"/>
          <ac:spMkLst>
            <pc:docMk/>
            <pc:sldMk cId="3923051468" sldId="11511"/>
            <ac:spMk id="7" creationId="{078A583C-1480-2F73-594E-D0D52A938B4D}"/>
          </ac:spMkLst>
        </pc:spChg>
        <pc:spChg chg="add del mod">
          <ac:chgData name="SIMMANCE, Tim (NHS BEDFORDSHIRE, LUTON AND MILTON KEYNES ICB - M1J4Y)" userId="0a3d0d3f-8238-4246-898e-a99788737d98" providerId="ADAL" clId="{4CF18698-26D5-4B17-ADD9-C11CA3BB03B0}" dt="2023-07-05T14:31:48.607" v="8695" actId="478"/>
          <ac:spMkLst>
            <pc:docMk/>
            <pc:sldMk cId="3923051468" sldId="11511"/>
            <ac:spMk id="9" creationId="{6FCA9B6B-1D50-A4DD-B0CB-BDD3A21C9DB3}"/>
          </ac:spMkLst>
        </pc:spChg>
        <pc:spChg chg="add del mod">
          <ac:chgData name="SIMMANCE, Tim (NHS BEDFORDSHIRE, LUTON AND MILTON KEYNES ICB - M1J4Y)" userId="0a3d0d3f-8238-4246-898e-a99788737d98" providerId="ADAL" clId="{4CF18698-26D5-4B17-ADD9-C11CA3BB03B0}" dt="2023-07-05T14:31:19.765" v="8691"/>
          <ac:spMkLst>
            <pc:docMk/>
            <pc:sldMk cId="3923051468" sldId="11511"/>
            <ac:spMk id="10" creationId="{425D7D36-9705-C51D-0878-C8E09C85F164}"/>
          </ac:spMkLst>
        </pc:spChg>
        <pc:spChg chg="add del mod">
          <ac:chgData name="SIMMANCE, Tim (NHS BEDFORDSHIRE, LUTON AND MILTON KEYNES ICB - M1J4Y)" userId="0a3d0d3f-8238-4246-898e-a99788737d98" providerId="ADAL" clId="{4CF18698-26D5-4B17-ADD9-C11CA3BB03B0}" dt="2023-07-05T14:31:19.765" v="8691"/>
          <ac:spMkLst>
            <pc:docMk/>
            <pc:sldMk cId="3923051468" sldId="11511"/>
            <ac:spMk id="11" creationId="{577A3701-260F-625B-7DE5-DB68BD5F327A}"/>
          </ac:spMkLst>
        </pc:spChg>
        <pc:spChg chg="add del mod">
          <ac:chgData name="SIMMANCE, Tim (NHS BEDFORDSHIRE, LUTON AND MILTON KEYNES ICB - M1J4Y)" userId="0a3d0d3f-8238-4246-898e-a99788737d98" providerId="ADAL" clId="{4CF18698-26D5-4B17-ADD9-C11CA3BB03B0}" dt="2023-07-05T14:31:19.765" v="8691"/>
          <ac:spMkLst>
            <pc:docMk/>
            <pc:sldMk cId="3923051468" sldId="11511"/>
            <ac:spMk id="12" creationId="{AE7D6EB8-B7E5-B0D2-4598-688AAA2D3932}"/>
          </ac:spMkLst>
        </pc:spChg>
        <pc:spChg chg="add mod">
          <ac:chgData name="SIMMANCE, Tim (NHS BEDFORDSHIRE, LUTON AND MILTON KEYNES ICB - M1J4Y)" userId="0a3d0d3f-8238-4246-898e-a99788737d98" providerId="ADAL" clId="{4CF18698-26D5-4B17-ADD9-C11CA3BB03B0}" dt="2023-07-05T14:31:19.765" v="8691"/>
          <ac:spMkLst>
            <pc:docMk/>
            <pc:sldMk cId="3923051468" sldId="11511"/>
            <ac:spMk id="13" creationId="{25301716-102B-D761-AC63-529CC7104209}"/>
          </ac:spMkLst>
        </pc:spChg>
      </pc:sldChg>
      <pc:sldChg chg="addSp delSp modSp new mod">
        <pc:chgData name="SIMMANCE, Tim (NHS BEDFORDSHIRE, LUTON AND MILTON KEYNES ICB - M1J4Y)" userId="0a3d0d3f-8238-4246-898e-a99788737d98" providerId="ADAL" clId="{4CF18698-26D5-4B17-ADD9-C11CA3BB03B0}" dt="2023-07-11T09:03:00.674" v="13174" actId="113"/>
        <pc:sldMkLst>
          <pc:docMk/>
          <pc:sldMk cId="3741145489" sldId="11512"/>
        </pc:sldMkLst>
        <pc:spChg chg="del">
          <ac:chgData name="SIMMANCE, Tim (NHS BEDFORDSHIRE, LUTON AND MILTON KEYNES ICB - M1J4Y)" userId="0a3d0d3f-8238-4246-898e-a99788737d98" providerId="ADAL" clId="{4CF18698-26D5-4B17-ADD9-C11CA3BB03B0}" dt="2023-07-05T14:40:40.931" v="8705" actId="478"/>
          <ac:spMkLst>
            <pc:docMk/>
            <pc:sldMk cId="3741145489" sldId="11512"/>
            <ac:spMk id="2" creationId="{90738659-0E0A-E04B-05C7-06347EB595A3}"/>
          </ac:spMkLst>
        </pc:spChg>
        <pc:spChg chg="del">
          <ac:chgData name="SIMMANCE, Tim (NHS BEDFORDSHIRE, LUTON AND MILTON KEYNES ICB - M1J4Y)" userId="0a3d0d3f-8238-4246-898e-a99788737d98" providerId="ADAL" clId="{4CF18698-26D5-4B17-ADD9-C11CA3BB03B0}" dt="2023-07-05T14:40:34.763" v="8701" actId="478"/>
          <ac:spMkLst>
            <pc:docMk/>
            <pc:sldMk cId="3741145489" sldId="11512"/>
            <ac:spMk id="3" creationId="{732C0A3D-F439-5893-292F-9FBA95D8943A}"/>
          </ac:spMkLst>
        </pc:spChg>
        <pc:spChg chg="del mod">
          <ac:chgData name="SIMMANCE, Tim (NHS BEDFORDSHIRE, LUTON AND MILTON KEYNES ICB - M1J4Y)" userId="0a3d0d3f-8238-4246-898e-a99788737d98" providerId="ADAL" clId="{4CF18698-26D5-4B17-ADD9-C11CA3BB03B0}" dt="2023-07-05T14:41:44.122" v="8735" actId="478"/>
          <ac:spMkLst>
            <pc:docMk/>
            <pc:sldMk cId="3741145489" sldId="11512"/>
            <ac:spMk id="4" creationId="{2C0644FD-5914-7F54-D9E4-16428DEDE56B}"/>
          </ac:spMkLst>
        </pc:spChg>
        <pc:spChg chg="del mod">
          <ac:chgData name="SIMMANCE, Tim (NHS BEDFORDSHIRE, LUTON AND MILTON KEYNES ICB - M1J4Y)" userId="0a3d0d3f-8238-4246-898e-a99788737d98" providerId="ADAL" clId="{4CF18698-26D5-4B17-ADD9-C11CA3BB03B0}" dt="2023-07-05T14:41:45.546" v="8736" actId="478"/>
          <ac:spMkLst>
            <pc:docMk/>
            <pc:sldMk cId="3741145489" sldId="11512"/>
            <ac:spMk id="5" creationId="{B7E5708D-78C5-6A60-E93D-BCAD3692BCDF}"/>
          </ac:spMkLst>
        </pc:spChg>
        <pc:spChg chg="add del mod ord">
          <ac:chgData name="SIMMANCE, Tim (NHS BEDFORDSHIRE, LUTON AND MILTON KEYNES ICB - M1J4Y)" userId="0a3d0d3f-8238-4246-898e-a99788737d98" providerId="ADAL" clId="{4CF18698-26D5-4B17-ADD9-C11CA3BB03B0}" dt="2023-07-05T14:42:24.019" v="8759" actId="478"/>
          <ac:spMkLst>
            <pc:docMk/>
            <pc:sldMk cId="3741145489" sldId="11512"/>
            <ac:spMk id="7" creationId="{33443008-06D3-6048-92D1-7904981DA8D0}"/>
          </ac:spMkLst>
        </pc:spChg>
        <pc:spChg chg="add mod">
          <ac:chgData name="SIMMANCE, Tim (NHS BEDFORDSHIRE, LUTON AND MILTON KEYNES ICB - M1J4Y)" userId="0a3d0d3f-8238-4246-898e-a99788737d98" providerId="ADAL" clId="{4CF18698-26D5-4B17-ADD9-C11CA3BB03B0}" dt="2023-07-11T09:01:21.291" v="13141" actId="113"/>
          <ac:spMkLst>
            <pc:docMk/>
            <pc:sldMk cId="3741145489" sldId="11512"/>
            <ac:spMk id="8" creationId="{02540F1A-76E3-5208-0CB2-EF81C15F36C6}"/>
          </ac:spMkLst>
        </pc:spChg>
        <pc:spChg chg="add mod ord">
          <ac:chgData name="SIMMANCE, Tim (NHS BEDFORDSHIRE, LUTON AND MILTON KEYNES ICB - M1J4Y)" userId="0a3d0d3f-8238-4246-898e-a99788737d98" providerId="ADAL" clId="{4CF18698-26D5-4B17-ADD9-C11CA3BB03B0}" dt="2023-07-11T08:59:12.537" v="13102" actId="1038"/>
          <ac:spMkLst>
            <pc:docMk/>
            <pc:sldMk cId="3741145489" sldId="11512"/>
            <ac:spMk id="9" creationId="{EDD096EA-B8D8-2E7E-AA7F-8A6196D6D12E}"/>
          </ac:spMkLst>
        </pc:spChg>
        <pc:spChg chg="add mod">
          <ac:chgData name="SIMMANCE, Tim (NHS BEDFORDSHIRE, LUTON AND MILTON KEYNES ICB - M1J4Y)" userId="0a3d0d3f-8238-4246-898e-a99788737d98" providerId="ADAL" clId="{4CF18698-26D5-4B17-ADD9-C11CA3BB03B0}" dt="2023-07-11T08:59:12.537" v="13102" actId="1038"/>
          <ac:spMkLst>
            <pc:docMk/>
            <pc:sldMk cId="3741145489" sldId="11512"/>
            <ac:spMk id="10" creationId="{2D01F617-AE43-D977-C986-E91FE2222648}"/>
          </ac:spMkLst>
        </pc:spChg>
        <pc:spChg chg="add mod">
          <ac:chgData name="SIMMANCE, Tim (NHS BEDFORDSHIRE, LUTON AND MILTON KEYNES ICB - M1J4Y)" userId="0a3d0d3f-8238-4246-898e-a99788737d98" providerId="ADAL" clId="{4CF18698-26D5-4B17-ADD9-C11CA3BB03B0}" dt="2023-07-11T09:03:00.674" v="13174" actId="113"/>
          <ac:spMkLst>
            <pc:docMk/>
            <pc:sldMk cId="3741145489" sldId="11512"/>
            <ac:spMk id="11" creationId="{2BE30581-AF31-D7AB-EDC5-03369D69F9A2}"/>
          </ac:spMkLst>
        </pc:spChg>
        <pc:spChg chg="add mod">
          <ac:chgData name="SIMMANCE, Tim (NHS BEDFORDSHIRE, LUTON AND MILTON KEYNES ICB - M1J4Y)" userId="0a3d0d3f-8238-4246-898e-a99788737d98" providerId="ADAL" clId="{4CF18698-26D5-4B17-ADD9-C11CA3BB03B0}" dt="2023-07-11T08:59:12.537" v="13102" actId="1038"/>
          <ac:spMkLst>
            <pc:docMk/>
            <pc:sldMk cId="3741145489" sldId="11512"/>
            <ac:spMk id="12" creationId="{618D9B62-64F7-1FCC-5A00-5C451E8D614F}"/>
          </ac:spMkLst>
        </pc:spChg>
        <pc:spChg chg="add mod">
          <ac:chgData name="SIMMANCE, Tim (NHS BEDFORDSHIRE, LUTON AND MILTON KEYNES ICB - M1J4Y)" userId="0a3d0d3f-8238-4246-898e-a99788737d98" providerId="ADAL" clId="{4CF18698-26D5-4B17-ADD9-C11CA3BB03B0}" dt="2023-07-11T09:01:32.818" v="13143" actId="113"/>
          <ac:spMkLst>
            <pc:docMk/>
            <pc:sldMk cId="3741145489" sldId="11512"/>
            <ac:spMk id="13" creationId="{267B598D-9715-529D-1BE3-78D4920F2114}"/>
          </ac:spMkLst>
        </pc:spChg>
        <pc:spChg chg="add mod">
          <ac:chgData name="SIMMANCE, Tim (NHS BEDFORDSHIRE, LUTON AND MILTON KEYNES ICB - M1J4Y)" userId="0a3d0d3f-8238-4246-898e-a99788737d98" providerId="ADAL" clId="{4CF18698-26D5-4B17-ADD9-C11CA3BB03B0}" dt="2023-07-11T08:59:12.537" v="13102" actId="1038"/>
          <ac:spMkLst>
            <pc:docMk/>
            <pc:sldMk cId="3741145489" sldId="11512"/>
            <ac:spMk id="14" creationId="{ECCBE680-258D-3041-4CCA-11D169E67533}"/>
          </ac:spMkLst>
        </pc:spChg>
        <pc:spChg chg="add mod">
          <ac:chgData name="SIMMANCE, Tim (NHS BEDFORDSHIRE, LUTON AND MILTON KEYNES ICB - M1J4Y)" userId="0a3d0d3f-8238-4246-898e-a99788737d98" providerId="ADAL" clId="{4CF18698-26D5-4B17-ADD9-C11CA3BB03B0}" dt="2023-07-11T09:02:35.965" v="13167" actId="113"/>
          <ac:spMkLst>
            <pc:docMk/>
            <pc:sldMk cId="3741145489" sldId="11512"/>
            <ac:spMk id="15" creationId="{692B571C-D43A-FD89-C338-8D82FA18D085}"/>
          </ac:spMkLst>
        </pc:spChg>
        <pc:spChg chg="add mod">
          <ac:chgData name="SIMMANCE, Tim (NHS BEDFORDSHIRE, LUTON AND MILTON KEYNES ICB - M1J4Y)" userId="0a3d0d3f-8238-4246-898e-a99788737d98" providerId="ADAL" clId="{4CF18698-26D5-4B17-ADD9-C11CA3BB03B0}" dt="2023-07-11T08:59:15.673" v="13103" actId="1038"/>
          <ac:spMkLst>
            <pc:docMk/>
            <pc:sldMk cId="3741145489" sldId="11512"/>
            <ac:spMk id="16" creationId="{E082168D-4EFB-67E0-F8E0-E2B8B75D7A81}"/>
          </ac:spMkLst>
        </pc:spChg>
        <pc:spChg chg="add mod">
          <ac:chgData name="SIMMANCE, Tim (NHS BEDFORDSHIRE, LUTON AND MILTON KEYNES ICB - M1J4Y)" userId="0a3d0d3f-8238-4246-898e-a99788737d98" providerId="ADAL" clId="{4CF18698-26D5-4B17-ADD9-C11CA3BB03B0}" dt="2023-07-11T08:59:55.924" v="13112" actId="113"/>
          <ac:spMkLst>
            <pc:docMk/>
            <pc:sldMk cId="3741145489" sldId="11512"/>
            <ac:spMk id="17" creationId="{7D69433C-AEAB-A5B4-B3F5-D24D73F0D263}"/>
          </ac:spMkLst>
        </pc:spChg>
        <pc:spChg chg="add mod">
          <ac:chgData name="SIMMANCE, Tim (NHS BEDFORDSHIRE, LUTON AND MILTON KEYNES ICB - M1J4Y)" userId="0a3d0d3f-8238-4246-898e-a99788737d98" providerId="ADAL" clId="{4CF18698-26D5-4B17-ADD9-C11CA3BB03B0}" dt="2023-07-11T08:59:15.673" v="13103" actId="1038"/>
          <ac:spMkLst>
            <pc:docMk/>
            <pc:sldMk cId="3741145489" sldId="11512"/>
            <ac:spMk id="18" creationId="{0D9C8A9E-BD48-F94D-6FF3-98464F864BED}"/>
          </ac:spMkLst>
        </pc:spChg>
        <pc:spChg chg="add mod">
          <ac:chgData name="SIMMANCE, Tim (NHS BEDFORDSHIRE, LUTON AND MILTON KEYNES ICB - M1J4Y)" userId="0a3d0d3f-8238-4246-898e-a99788737d98" providerId="ADAL" clId="{4CF18698-26D5-4B17-ADD9-C11CA3BB03B0}" dt="2023-07-11T09:00:17.922" v="13118" actId="113"/>
          <ac:spMkLst>
            <pc:docMk/>
            <pc:sldMk cId="3741145489" sldId="11512"/>
            <ac:spMk id="19" creationId="{93937711-1750-A921-EC23-4BF980D5E3EE}"/>
          </ac:spMkLst>
        </pc:spChg>
        <pc:spChg chg="add del mod">
          <ac:chgData name="SIMMANCE, Tim (NHS BEDFORDSHIRE, LUTON AND MILTON KEYNES ICB - M1J4Y)" userId="0a3d0d3f-8238-4246-898e-a99788737d98" providerId="ADAL" clId="{4CF18698-26D5-4B17-ADD9-C11CA3BB03B0}" dt="2023-07-05T14:51:52.567" v="9490"/>
          <ac:spMkLst>
            <pc:docMk/>
            <pc:sldMk cId="3741145489" sldId="11512"/>
            <ac:spMk id="20" creationId="{678C2F5A-D8BD-147C-D7FD-FCA50E3C6E89}"/>
          </ac:spMkLst>
        </pc:spChg>
        <pc:spChg chg="add del mod">
          <ac:chgData name="SIMMANCE, Tim (NHS BEDFORDSHIRE, LUTON AND MILTON KEYNES ICB - M1J4Y)" userId="0a3d0d3f-8238-4246-898e-a99788737d98" providerId="ADAL" clId="{4CF18698-26D5-4B17-ADD9-C11CA3BB03B0}" dt="2023-07-05T14:51:52.567" v="9490"/>
          <ac:spMkLst>
            <pc:docMk/>
            <pc:sldMk cId="3741145489" sldId="11512"/>
            <ac:spMk id="21" creationId="{EF5188C2-8C1A-4AA7-6C6C-8D97B165F0F4}"/>
          </ac:spMkLst>
        </pc:spChg>
        <pc:spChg chg="add del mod">
          <ac:chgData name="SIMMANCE, Tim (NHS BEDFORDSHIRE, LUTON AND MILTON KEYNES ICB - M1J4Y)" userId="0a3d0d3f-8238-4246-898e-a99788737d98" providerId="ADAL" clId="{4CF18698-26D5-4B17-ADD9-C11CA3BB03B0}" dt="2023-07-05T14:51:52.567" v="9490"/>
          <ac:spMkLst>
            <pc:docMk/>
            <pc:sldMk cId="3741145489" sldId="11512"/>
            <ac:spMk id="22" creationId="{8837E0FA-58E2-36FD-3656-3BC5B5AC71A7}"/>
          </ac:spMkLst>
        </pc:spChg>
        <pc:spChg chg="add del mod">
          <ac:chgData name="SIMMANCE, Tim (NHS BEDFORDSHIRE, LUTON AND MILTON KEYNES ICB - M1J4Y)" userId="0a3d0d3f-8238-4246-898e-a99788737d98" providerId="ADAL" clId="{4CF18698-26D5-4B17-ADD9-C11CA3BB03B0}" dt="2023-07-05T14:51:52.567" v="9490"/>
          <ac:spMkLst>
            <pc:docMk/>
            <pc:sldMk cId="3741145489" sldId="11512"/>
            <ac:spMk id="23" creationId="{0D5AC56F-2AC9-F1CF-1074-AF7AEA0F8497}"/>
          </ac:spMkLst>
        </pc:spChg>
        <pc:spChg chg="add mod">
          <ac:chgData name="SIMMANCE, Tim (NHS BEDFORDSHIRE, LUTON AND MILTON KEYNES ICB - M1J4Y)" userId="0a3d0d3f-8238-4246-898e-a99788737d98" providerId="ADAL" clId="{4CF18698-26D5-4B17-ADD9-C11CA3BB03B0}" dt="2023-07-11T08:59:15.673" v="13103" actId="1038"/>
          <ac:spMkLst>
            <pc:docMk/>
            <pc:sldMk cId="3741145489" sldId="11512"/>
            <ac:spMk id="24" creationId="{47C608C8-1BE0-82E7-2EE6-F174EEBD33BE}"/>
          </ac:spMkLst>
        </pc:spChg>
        <pc:spChg chg="add mod">
          <ac:chgData name="SIMMANCE, Tim (NHS BEDFORDSHIRE, LUTON AND MILTON KEYNES ICB - M1J4Y)" userId="0a3d0d3f-8238-4246-898e-a99788737d98" providerId="ADAL" clId="{4CF18698-26D5-4B17-ADD9-C11CA3BB03B0}" dt="2023-07-11T09:01:54.181" v="13151" actId="113"/>
          <ac:spMkLst>
            <pc:docMk/>
            <pc:sldMk cId="3741145489" sldId="11512"/>
            <ac:spMk id="25" creationId="{EC2B09D1-F99C-3DA8-D5E4-DCBC1F14DA80}"/>
          </ac:spMkLst>
        </pc:spChg>
        <pc:spChg chg="add mod">
          <ac:chgData name="SIMMANCE, Tim (NHS BEDFORDSHIRE, LUTON AND MILTON KEYNES ICB - M1J4Y)" userId="0a3d0d3f-8238-4246-898e-a99788737d98" providerId="ADAL" clId="{4CF18698-26D5-4B17-ADD9-C11CA3BB03B0}" dt="2023-07-11T08:59:15.673" v="13103" actId="1038"/>
          <ac:spMkLst>
            <pc:docMk/>
            <pc:sldMk cId="3741145489" sldId="11512"/>
            <ac:spMk id="26" creationId="{C0D137C8-FB08-B6BD-A284-A0133CF90851}"/>
          </ac:spMkLst>
        </pc:spChg>
        <pc:spChg chg="add mod">
          <ac:chgData name="SIMMANCE, Tim (NHS BEDFORDSHIRE, LUTON AND MILTON KEYNES ICB - M1J4Y)" userId="0a3d0d3f-8238-4246-898e-a99788737d98" providerId="ADAL" clId="{4CF18698-26D5-4B17-ADD9-C11CA3BB03B0}" dt="2023-07-11T09:02:16.787" v="13161" actId="113"/>
          <ac:spMkLst>
            <pc:docMk/>
            <pc:sldMk cId="3741145489" sldId="11512"/>
            <ac:spMk id="27" creationId="{DFE21A7A-0306-7C9E-4B66-37AB5B8623C8}"/>
          </ac:spMkLst>
        </pc:spChg>
        <pc:spChg chg="add del mod">
          <ac:chgData name="SIMMANCE, Tim (NHS BEDFORDSHIRE, LUTON AND MILTON KEYNES ICB - M1J4Y)" userId="0a3d0d3f-8238-4246-898e-a99788737d98" providerId="ADAL" clId="{4CF18698-26D5-4B17-ADD9-C11CA3BB03B0}" dt="2023-07-05T14:59:23.792" v="9651" actId="478"/>
          <ac:spMkLst>
            <pc:docMk/>
            <pc:sldMk cId="3741145489" sldId="11512"/>
            <ac:spMk id="45" creationId="{5A76AB26-3BDE-6B77-2B41-7B8CEBE41723}"/>
          </ac:spMkLst>
        </pc:spChg>
        <pc:spChg chg="add del mod">
          <ac:chgData name="SIMMANCE, Tim (NHS BEDFORDSHIRE, LUTON AND MILTON KEYNES ICB - M1J4Y)" userId="0a3d0d3f-8238-4246-898e-a99788737d98" providerId="ADAL" clId="{4CF18698-26D5-4B17-ADD9-C11CA3BB03B0}" dt="2023-07-05T14:59:23.792" v="9651" actId="478"/>
          <ac:spMkLst>
            <pc:docMk/>
            <pc:sldMk cId="3741145489" sldId="11512"/>
            <ac:spMk id="47" creationId="{19264F10-1773-BDA9-5ECD-86AC9C8BBD1C}"/>
          </ac:spMkLst>
        </pc:spChg>
        <pc:spChg chg="add del mod">
          <ac:chgData name="SIMMANCE, Tim (NHS BEDFORDSHIRE, LUTON AND MILTON KEYNES ICB - M1J4Y)" userId="0a3d0d3f-8238-4246-898e-a99788737d98" providerId="ADAL" clId="{4CF18698-26D5-4B17-ADD9-C11CA3BB03B0}" dt="2023-07-05T14:59:26.358" v="9652" actId="478"/>
          <ac:spMkLst>
            <pc:docMk/>
            <pc:sldMk cId="3741145489" sldId="11512"/>
            <ac:spMk id="48" creationId="{59FD1630-9B2A-262A-0F64-4A7007E3BDF5}"/>
          </ac:spMkLst>
        </pc:spChg>
        <pc:spChg chg="add del mod">
          <ac:chgData name="SIMMANCE, Tim (NHS BEDFORDSHIRE, LUTON AND MILTON KEYNES ICB - M1J4Y)" userId="0a3d0d3f-8238-4246-898e-a99788737d98" providerId="ADAL" clId="{4CF18698-26D5-4B17-ADD9-C11CA3BB03B0}" dt="2023-07-05T14:59:26.358" v="9652" actId="478"/>
          <ac:spMkLst>
            <pc:docMk/>
            <pc:sldMk cId="3741145489" sldId="11512"/>
            <ac:spMk id="49" creationId="{7C8BD555-F9EC-775F-FAD3-FB7B92E9F62B}"/>
          </ac:spMkLst>
        </pc:spChg>
        <pc:spChg chg="add del mod">
          <ac:chgData name="SIMMANCE, Tim (NHS BEDFORDSHIRE, LUTON AND MILTON KEYNES ICB - M1J4Y)" userId="0a3d0d3f-8238-4246-898e-a99788737d98" providerId="ADAL" clId="{4CF18698-26D5-4B17-ADD9-C11CA3BB03B0}" dt="2023-07-05T15:14:37.764" v="10246" actId="478"/>
          <ac:spMkLst>
            <pc:docMk/>
            <pc:sldMk cId="3741145489" sldId="11512"/>
            <ac:spMk id="52" creationId="{BF5EBA13-8392-A0C8-5298-42F2E3CDD114}"/>
          </ac:spMkLst>
        </pc:spChg>
        <pc:spChg chg="add del mod">
          <ac:chgData name="SIMMANCE, Tim (NHS BEDFORDSHIRE, LUTON AND MILTON KEYNES ICB - M1J4Y)" userId="0a3d0d3f-8238-4246-898e-a99788737d98" providerId="ADAL" clId="{4CF18698-26D5-4B17-ADD9-C11CA3BB03B0}" dt="2023-07-05T15:28:02.480" v="11167" actId="478"/>
          <ac:spMkLst>
            <pc:docMk/>
            <pc:sldMk cId="3741145489" sldId="11512"/>
            <ac:spMk id="55" creationId="{5CA9C687-6D0B-4B2B-5E39-D15538103E26}"/>
          </ac:spMkLst>
        </pc:spChg>
        <pc:spChg chg="add mod">
          <ac:chgData name="SIMMANCE, Tim (NHS BEDFORDSHIRE, LUTON AND MILTON KEYNES ICB - M1J4Y)" userId="0a3d0d3f-8238-4246-898e-a99788737d98" providerId="ADAL" clId="{4CF18698-26D5-4B17-ADD9-C11CA3BB03B0}" dt="2023-07-05T15:35:37.927" v="11442" actId="20577"/>
          <ac:spMkLst>
            <pc:docMk/>
            <pc:sldMk cId="3741145489" sldId="11512"/>
            <ac:spMk id="63" creationId="{12551E4A-274E-732C-3B01-44A6DACFC02D}"/>
          </ac:spMkLst>
        </pc:spChg>
        <pc:picChg chg="add del mod">
          <ac:chgData name="SIMMANCE, Tim (NHS BEDFORDSHIRE, LUTON AND MILTON KEYNES ICB - M1J4Y)" userId="0a3d0d3f-8238-4246-898e-a99788737d98" providerId="ADAL" clId="{4CF18698-26D5-4B17-ADD9-C11CA3BB03B0}" dt="2023-07-05T15:04:53.317" v="10165" actId="478"/>
          <ac:picMkLst>
            <pc:docMk/>
            <pc:sldMk cId="3741145489" sldId="11512"/>
            <ac:picMk id="50" creationId="{8ED88FBA-4286-1AA5-BCB8-23167D2EE8FE}"/>
          </ac:picMkLst>
        </pc:picChg>
        <pc:picChg chg="add mod">
          <ac:chgData name="SIMMANCE, Tim (NHS BEDFORDSHIRE, LUTON AND MILTON KEYNES ICB - M1J4Y)" userId="0a3d0d3f-8238-4246-898e-a99788737d98" providerId="ADAL" clId="{4CF18698-26D5-4B17-ADD9-C11CA3BB03B0}" dt="2023-07-11T08:58:08.031" v="13067" actId="1036"/>
          <ac:picMkLst>
            <pc:docMk/>
            <pc:sldMk cId="3741145489" sldId="11512"/>
            <ac:picMk id="2050" creationId="{AF1ABB11-7354-9F31-B036-4EAEC9C064DB}"/>
          </ac:picMkLst>
        </pc:picChg>
        <pc:cxnChg chg="add del mod ord">
          <ac:chgData name="SIMMANCE, Tim (NHS BEDFORDSHIRE, LUTON AND MILTON KEYNES ICB - M1J4Y)" userId="0a3d0d3f-8238-4246-898e-a99788737d98" providerId="ADAL" clId="{4CF18698-26D5-4B17-ADD9-C11CA3BB03B0}" dt="2023-07-05T15:28:32.257" v="11174" actId="478"/>
          <ac:cxnSpMkLst>
            <pc:docMk/>
            <pc:sldMk cId="3741145489" sldId="11512"/>
            <ac:cxnSpMk id="29" creationId="{0BF7EA84-C9E4-34AA-DBFC-17B6CF56534A}"/>
          </ac:cxnSpMkLst>
        </pc:cxnChg>
        <pc:cxnChg chg="add del mod ord">
          <ac:chgData name="SIMMANCE, Tim (NHS BEDFORDSHIRE, LUTON AND MILTON KEYNES ICB - M1J4Y)" userId="0a3d0d3f-8238-4246-898e-a99788737d98" providerId="ADAL" clId="{4CF18698-26D5-4B17-ADD9-C11CA3BB03B0}" dt="2023-07-05T15:28:33.561" v="11176" actId="478"/>
          <ac:cxnSpMkLst>
            <pc:docMk/>
            <pc:sldMk cId="3741145489" sldId="11512"/>
            <ac:cxnSpMk id="31" creationId="{6A3FFF9A-3963-0C07-EE81-765E04868AC4}"/>
          </ac:cxnSpMkLst>
        </pc:cxnChg>
        <pc:cxnChg chg="add del mod ord">
          <ac:chgData name="SIMMANCE, Tim (NHS BEDFORDSHIRE, LUTON AND MILTON KEYNES ICB - M1J4Y)" userId="0a3d0d3f-8238-4246-898e-a99788737d98" providerId="ADAL" clId="{4CF18698-26D5-4B17-ADD9-C11CA3BB03B0}" dt="2023-07-05T15:28:33.140" v="11175" actId="478"/>
          <ac:cxnSpMkLst>
            <pc:docMk/>
            <pc:sldMk cId="3741145489" sldId="11512"/>
            <ac:cxnSpMk id="33" creationId="{4473F568-E79F-FF43-37B0-543AF37F5A95}"/>
          </ac:cxnSpMkLst>
        </pc:cxnChg>
        <pc:cxnChg chg="add del mod ord">
          <ac:chgData name="SIMMANCE, Tim (NHS BEDFORDSHIRE, LUTON AND MILTON KEYNES ICB - M1J4Y)" userId="0a3d0d3f-8238-4246-898e-a99788737d98" providerId="ADAL" clId="{4CF18698-26D5-4B17-ADD9-C11CA3BB03B0}" dt="2023-07-05T15:28:31.256" v="11173" actId="478"/>
          <ac:cxnSpMkLst>
            <pc:docMk/>
            <pc:sldMk cId="3741145489" sldId="11512"/>
            <ac:cxnSpMk id="34" creationId="{D7B3B570-A5CD-0C9D-E970-87B12A9B0448}"/>
          </ac:cxnSpMkLst>
        </pc:cxnChg>
      </pc:sldChg>
      <pc:sldChg chg="addSp delSp modSp add mod modClrScheme chgLayout">
        <pc:chgData name="SIMMANCE, Tim (NHS BEDFORDSHIRE, LUTON AND MILTON KEYNES ICB - M1J4Y)" userId="0a3d0d3f-8238-4246-898e-a99788737d98" providerId="ADAL" clId="{4CF18698-26D5-4B17-ADD9-C11CA3BB03B0}" dt="2023-07-11T12:59:05.057" v="13343"/>
        <pc:sldMkLst>
          <pc:docMk/>
          <pc:sldMk cId="2933468150" sldId="11513"/>
        </pc:sldMkLst>
        <pc:spChg chg="add del mod ord">
          <ac:chgData name="SIMMANCE, Tim (NHS BEDFORDSHIRE, LUTON AND MILTON KEYNES ICB - M1J4Y)" userId="0a3d0d3f-8238-4246-898e-a99788737d98" providerId="ADAL" clId="{4CF18698-26D5-4B17-ADD9-C11CA3BB03B0}" dt="2023-07-10T14:45:16" v="11544" actId="700"/>
          <ac:spMkLst>
            <pc:docMk/>
            <pc:sldMk cId="2933468150" sldId="11513"/>
            <ac:spMk id="2" creationId="{BDD7E4E0-8CB4-223C-CC5A-02F3137A9229}"/>
          </ac:spMkLst>
        </pc:spChg>
        <pc:spChg chg="add del mod">
          <ac:chgData name="SIMMANCE, Tim (NHS BEDFORDSHIRE, LUTON AND MILTON KEYNES ICB - M1J4Y)" userId="0a3d0d3f-8238-4246-898e-a99788737d98" providerId="ADAL" clId="{4CF18698-26D5-4B17-ADD9-C11CA3BB03B0}" dt="2023-07-11T12:48:00.119" v="13242" actId="478"/>
          <ac:spMkLst>
            <pc:docMk/>
            <pc:sldMk cId="2933468150" sldId="11513"/>
            <ac:spMk id="3" creationId="{2E140B33-CB28-8930-35AA-3E9DDB99A743}"/>
          </ac:spMkLst>
        </pc:spChg>
        <pc:spChg chg="add del mod">
          <ac:chgData name="SIMMANCE, Tim (NHS BEDFORDSHIRE, LUTON AND MILTON KEYNES ICB - M1J4Y)" userId="0a3d0d3f-8238-4246-898e-a99788737d98" providerId="ADAL" clId="{4CF18698-26D5-4B17-ADD9-C11CA3BB03B0}" dt="2023-07-11T12:59:05.057" v="13343"/>
          <ac:spMkLst>
            <pc:docMk/>
            <pc:sldMk cId="2933468150" sldId="11513"/>
            <ac:spMk id="4" creationId="{9E7FF067-5EFB-E38A-5DE5-8E908DEE2364}"/>
          </ac:spMkLst>
        </pc:spChg>
        <pc:spChg chg="add del mod">
          <ac:chgData name="SIMMANCE, Tim (NHS BEDFORDSHIRE, LUTON AND MILTON KEYNES ICB - M1J4Y)" userId="0a3d0d3f-8238-4246-898e-a99788737d98" providerId="ADAL" clId="{4CF18698-26D5-4B17-ADD9-C11CA3BB03B0}" dt="2023-07-11T12:59:05.057" v="13343"/>
          <ac:spMkLst>
            <pc:docMk/>
            <pc:sldMk cId="2933468150" sldId="11513"/>
            <ac:spMk id="5" creationId="{328AEEDD-0D5B-271A-649F-13F2F242C2C1}"/>
          </ac:spMkLst>
        </pc:spChg>
        <pc:spChg chg="del mod ord">
          <ac:chgData name="SIMMANCE, Tim (NHS BEDFORDSHIRE, LUTON AND MILTON KEYNES ICB - M1J4Y)" userId="0a3d0d3f-8238-4246-898e-a99788737d98" providerId="ADAL" clId="{4CF18698-26D5-4B17-ADD9-C11CA3BB03B0}" dt="2023-07-11T12:47:57.644" v="13241" actId="478"/>
          <ac:spMkLst>
            <pc:docMk/>
            <pc:sldMk cId="2933468150" sldId="11513"/>
            <ac:spMk id="6" creationId="{DCC6A254-12BF-8F1A-7828-8A669AB28D85}"/>
          </ac:spMkLst>
        </pc:spChg>
        <pc:spChg chg="add del mod">
          <ac:chgData name="SIMMANCE, Tim (NHS BEDFORDSHIRE, LUTON AND MILTON KEYNES ICB - M1J4Y)" userId="0a3d0d3f-8238-4246-898e-a99788737d98" providerId="ADAL" clId="{4CF18698-26D5-4B17-ADD9-C11CA3BB03B0}" dt="2023-07-11T12:59:05.057" v="13343"/>
          <ac:spMkLst>
            <pc:docMk/>
            <pc:sldMk cId="2933468150" sldId="11513"/>
            <ac:spMk id="7" creationId="{0B381C1B-6E8C-8AE7-B5EE-16758CE73778}"/>
          </ac:spMkLst>
        </pc:spChg>
        <pc:graphicFrameChg chg="mod ord modGraphic">
          <ac:chgData name="SIMMANCE, Tim (NHS BEDFORDSHIRE, LUTON AND MILTON KEYNES ICB - M1J4Y)" userId="0a3d0d3f-8238-4246-898e-a99788737d98" providerId="ADAL" clId="{4CF18698-26D5-4B17-ADD9-C11CA3BB03B0}" dt="2023-07-11T12:59:05.057" v="13343"/>
          <ac:graphicFrameMkLst>
            <pc:docMk/>
            <pc:sldMk cId="2933468150" sldId="11513"/>
            <ac:graphicFrameMk id="12" creationId="{666399B2-5BE7-656A-9283-D0F4E556F2DC}"/>
          </ac:graphicFrameMkLst>
        </pc:graphicFrameChg>
      </pc:sldChg>
      <pc:sldChg chg="addSp delSp modSp mod">
        <pc:chgData name="SIMMANCE, Tim (NHS BEDFORDSHIRE, LUTON AND MILTON KEYNES ICB - M1J4Y)" userId="0a3d0d3f-8238-4246-898e-a99788737d98" providerId="ADAL" clId="{4CF18698-26D5-4B17-ADD9-C11CA3BB03B0}" dt="2023-07-11T12:55:59.611" v="13306" actId="2711"/>
        <pc:sldMkLst>
          <pc:docMk/>
          <pc:sldMk cId="3985585514" sldId="11514"/>
        </pc:sldMkLst>
        <pc:spChg chg="mod">
          <ac:chgData name="SIMMANCE, Tim (NHS BEDFORDSHIRE, LUTON AND MILTON KEYNES ICB - M1J4Y)" userId="0a3d0d3f-8238-4246-898e-a99788737d98" providerId="ADAL" clId="{4CF18698-26D5-4B17-ADD9-C11CA3BB03B0}" dt="2023-07-11T12:55:59.611" v="13306" actId="2711"/>
          <ac:spMkLst>
            <pc:docMk/>
            <pc:sldMk cId="3985585514" sldId="11514"/>
            <ac:spMk id="7" creationId="{AC0CAD64-784C-3AAE-FA9C-ADABC04257C1}"/>
          </ac:spMkLst>
        </pc:spChg>
        <pc:spChg chg="add del">
          <ac:chgData name="SIMMANCE, Tim (NHS BEDFORDSHIRE, LUTON AND MILTON KEYNES ICB - M1J4Y)" userId="0a3d0d3f-8238-4246-898e-a99788737d98" providerId="ADAL" clId="{4CF18698-26D5-4B17-ADD9-C11CA3BB03B0}" dt="2023-07-11T12:55:05.290" v="13287" actId="22"/>
          <ac:spMkLst>
            <pc:docMk/>
            <pc:sldMk cId="3985585514" sldId="11514"/>
            <ac:spMk id="10" creationId="{14853890-8088-B698-8E93-E1B343CD849A}"/>
          </ac:spMkLst>
        </pc:spChg>
        <pc:spChg chg="add mod">
          <ac:chgData name="SIMMANCE, Tim (NHS BEDFORDSHIRE, LUTON AND MILTON KEYNES ICB - M1J4Y)" userId="0a3d0d3f-8238-4246-898e-a99788737d98" providerId="ADAL" clId="{4CF18698-26D5-4B17-ADD9-C11CA3BB03B0}" dt="2023-07-11T12:55:36.946" v="13301" actId="114"/>
          <ac:spMkLst>
            <pc:docMk/>
            <pc:sldMk cId="3985585514" sldId="11514"/>
            <ac:spMk id="12" creationId="{C91B2F50-A4A9-251E-E99C-942A2AB1AF3D}"/>
          </ac:spMkLst>
        </pc:spChg>
      </pc:sldChg>
      <pc:sldChg chg="modSp add del mod">
        <pc:chgData name="SIMMANCE, Tim (NHS BEDFORDSHIRE, LUTON AND MILTON KEYNES ICB - M1J4Y)" userId="0a3d0d3f-8238-4246-898e-a99788737d98" providerId="ADAL" clId="{4CF18698-26D5-4B17-ADD9-C11CA3BB03B0}" dt="2023-07-11T08:50:59.202" v="12874" actId="47"/>
        <pc:sldMkLst>
          <pc:docMk/>
          <pc:sldMk cId="4048807897" sldId="11514"/>
        </pc:sldMkLst>
        <pc:spChg chg="mod">
          <ac:chgData name="SIMMANCE, Tim (NHS BEDFORDSHIRE, LUTON AND MILTON KEYNES ICB - M1J4Y)" userId="0a3d0d3f-8238-4246-898e-a99788737d98" providerId="ADAL" clId="{4CF18698-26D5-4B17-ADD9-C11CA3BB03B0}" dt="2023-07-11T08:50:58.133" v="12873" actId="313"/>
          <ac:spMkLst>
            <pc:docMk/>
            <pc:sldMk cId="4048807897" sldId="11514"/>
            <ac:spMk id="2" creationId="{E5D7FA42-5A33-E256-F095-54B4FA215740}"/>
          </ac:spMkLst>
        </pc:spChg>
        <pc:spChg chg="mod">
          <ac:chgData name="SIMMANCE, Tim (NHS BEDFORDSHIRE, LUTON AND MILTON KEYNES ICB - M1J4Y)" userId="0a3d0d3f-8238-4246-898e-a99788737d98" providerId="ADAL" clId="{4CF18698-26D5-4B17-ADD9-C11CA3BB03B0}" dt="2023-07-11T08:50:57.078" v="12871" actId="6549"/>
          <ac:spMkLst>
            <pc:docMk/>
            <pc:sldMk cId="4048807897" sldId="11514"/>
            <ac:spMk id="11" creationId="{BCD0C3AA-2075-4254-7943-3F1AD333243C}"/>
          </ac:spMkLst>
        </pc:spChg>
      </pc:sldChg>
      <pc:sldMasterChg chg="modSldLayout">
        <pc:chgData name="SIMMANCE, Tim (NHS BEDFORDSHIRE, LUTON AND MILTON KEYNES ICB - M1J4Y)" userId="0a3d0d3f-8238-4246-898e-a99788737d98" providerId="ADAL" clId="{4CF18698-26D5-4B17-ADD9-C11CA3BB03B0}" dt="2023-07-04T15:48:47.615" v="7843" actId="478"/>
        <pc:sldMasterMkLst>
          <pc:docMk/>
          <pc:sldMasterMk cId="945396687" sldId="2147483648"/>
        </pc:sldMasterMkLst>
        <pc:sldLayoutChg chg="delSp mod">
          <pc:chgData name="SIMMANCE, Tim (NHS BEDFORDSHIRE, LUTON AND MILTON KEYNES ICB - M1J4Y)" userId="0a3d0d3f-8238-4246-898e-a99788737d98" providerId="ADAL" clId="{4CF18698-26D5-4B17-ADD9-C11CA3BB03B0}" dt="2023-07-04T15:48:47.615" v="7843" actId="478"/>
          <pc:sldLayoutMkLst>
            <pc:docMk/>
            <pc:sldMasterMk cId="945396687" sldId="2147483648"/>
            <pc:sldLayoutMk cId="3239586090" sldId="2147483664"/>
          </pc:sldLayoutMkLst>
          <pc:spChg chg="del">
            <ac:chgData name="SIMMANCE, Tim (NHS BEDFORDSHIRE, LUTON AND MILTON KEYNES ICB - M1J4Y)" userId="0a3d0d3f-8238-4246-898e-a99788737d98" providerId="ADAL" clId="{4CF18698-26D5-4B17-ADD9-C11CA3BB03B0}" dt="2023-07-04T15:48:47.615" v="7843" actId="478"/>
            <ac:spMkLst>
              <pc:docMk/>
              <pc:sldMasterMk cId="945396687" sldId="2147483648"/>
              <pc:sldLayoutMk cId="3239586090" sldId="2147483664"/>
              <ac:spMk id="9" creationId="{C061D5CC-E7BA-CD48-BEFA-732B875B9457}"/>
            </ac:spMkLst>
          </pc:spChg>
          <pc:spChg chg="del">
            <ac:chgData name="SIMMANCE, Tim (NHS BEDFORDSHIRE, LUTON AND MILTON KEYNES ICB - M1J4Y)" userId="0a3d0d3f-8238-4246-898e-a99788737d98" providerId="ADAL" clId="{4CF18698-26D5-4B17-ADD9-C11CA3BB03B0}" dt="2023-07-04T15:48:47.104" v="7842" actId="478"/>
            <ac:spMkLst>
              <pc:docMk/>
              <pc:sldMasterMk cId="945396687" sldId="2147483648"/>
              <pc:sldLayoutMk cId="3239586090" sldId="2147483664"/>
              <ac:spMk id="11" creationId="{DCE410D9-F2DE-884D-AFBE-88DF28A45559}"/>
            </ac:spMkLst>
          </pc:spChg>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77687D-029D-43D7-A6AF-D3960249A5A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22BC147A-0250-4584-987F-09B71547D2E1}">
      <dgm:prSet phldrT="[Text]"/>
      <dgm:spPr/>
      <dgm:t>
        <a:bodyPr/>
        <a:lstStyle/>
        <a:p>
          <a:pPr>
            <a:buFont typeface="Arial" panose="020B0604020202020204" pitchFamily="34" charset="0"/>
            <a:buNone/>
          </a:pPr>
          <a:r>
            <a:rPr lang="en-GB"/>
            <a:t>Delay of diagnosis</a:t>
          </a:r>
        </a:p>
      </dgm:t>
    </dgm:pt>
    <dgm:pt modelId="{0F39E4E0-3C53-48D4-862E-A3B911FC3667}" type="parTrans" cxnId="{4A2DDC55-662C-4829-8610-C909D9ABE0F6}">
      <dgm:prSet/>
      <dgm:spPr/>
      <dgm:t>
        <a:bodyPr/>
        <a:lstStyle/>
        <a:p>
          <a:endParaRPr lang="en-GB"/>
        </a:p>
      </dgm:t>
    </dgm:pt>
    <dgm:pt modelId="{F9B77279-A1C5-49AD-852C-4B50F43AC5A0}" type="sibTrans" cxnId="{4A2DDC55-662C-4829-8610-C909D9ABE0F6}">
      <dgm:prSet/>
      <dgm:spPr/>
      <dgm:t>
        <a:bodyPr/>
        <a:lstStyle/>
        <a:p>
          <a:endParaRPr lang="en-GB"/>
        </a:p>
      </dgm:t>
    </dgm:pt>
    <dgm:pt modelId="{AD9442B1-3C3A-4E1B-A5F6-E9E4C1E90814}">
      <dgm:prSet/>
      <dgm:spPr/>
      <dgm:t>
        <a:bodyPr/>
        <a:lstStyle/>
        <a:p>
          <a:r>
            <a:rPr lang="en-GB"/>
            <a:t>Mentor with experience in the workplace</a:t>
          </a:r>
        </a:p>
      </dgm:t>
    </dgm:pt>
    <dgm:pt modelId="{16E8EA10-44DE-477C-8F08-4FB753E24731}" type="parTrans" cxnId="{9C383340-2958-4C88-B07C-3C26BF0F9DE1}">
      <dgm:prSet/>
      <dgm:spPr/>
      <dgm:t>
        <a:bodyPr/>
        <a:lstStyle/>
        <a:p>
          <a:endParaRPr lang="en-GB"/>
        </a:p>
      </dgm:t>
    </dgm:pt>
    <dgm:pt modelId="{B0C1E9C7-98DF-422E-B299-01FDB2B41A75}" type="sibTrans" cxnId="{9C383340-2958-4C88-B07C-3C26BF0F9DE1}">
      <dgm:prSet/>
      <dgm:spPr/>
      <dgm:t>
        <a:bodyPr/>
        <a:lstStyle/>
        <a:p>
          <a:endParaRPr lang="en-GB"/>
        </a:p>
      </dgm:t>
    </dgm:pt>
    <dgm:pt modelId="{AF404CAE-DFC1-478C-85C5-4A3FF264108B}">
      <dgm:prSet/>
      <dgm:spPr/>
      <dgm:t>
        <a:bodyPr/>
        <a:lstStyle/>
        <a:p>
          <a:r>
            <a:rPr lang="en-GB"/>
            <a:t>Supporting at work to be their best</a:t>
          </a:r>
        </a:p>
      </dgm:t>
    </dgm:pt>
    <dgm:pt modelId="{4EE503DE-AA12-4A85-B4CB-D7E99AB9F518}" type="parTrans" cxnId="{A0BCD412-45D2-45C9-B547-702212D274C4}">
      <dgm:prSet/>
      <dgm:spPr/>
      <dgm:t>
        <a:bodyPr/>
        <a:lstStyle/>
        <a:p>
          <a:endParaRPr lang="en-GB"/>
        </a:p>
      </dgm:t>
    </dgm:pt>
    <dgm:pt modelId="{9749D758-E788-416E-AC24-1E2F4B196F8E}" type="sibTrans" cxnId="{A0BCD412-45D2-45C9-B547-702212D274C4}">
      <dgm:prSet/>
      <dgm:spPr/>
      <dgm:t>
        <a:bodyPr/>
        <a:lstStyle/>
        <a:p>
          <a:endParaRPr lang="en-GB"/>
        </a:p>
      </dgm:t>
    </dgm:pt>
    <dgm:pt modelId="{159AE859-7A59-4E10-9456-F9FCE9209720}">
      <dgm:prSet/>
      <dgm:spPr/>
      <dgm:t>
        <a:bodyPr/>
        <a:lstStyle/>
        <a:p>
          <a:r>
            <a:rPr lang="en-GB"/>
            <a:t>Social change - how do we respond?</a:t>
          </a:r>
        </a:p>
      </dgm:t>
    </dgm:pt>
    <dgm:pt modelId="{C28F979D-9AA8-4F2B-8F5E-9A5A7AA157EF}" type="parTrans" cxnId="{E63AA9DE-1AAF-42B6-94CB-0A81407BFCE9}">
      <dgm:prSet/>
      <dgm:spPr/>
      <dgm:t>
        <a:bodyPr/>
        <a:lstStyle/>
        <a:p>
          <a:endParaRPr lang="en-GB"/>
        </a:p>
      </dgm:t>
    </dgm:pt>
    <dgm:pt modelId="{A053C439-77FE-4E17-8C1D-8C8C2F91A3DD}" type="sibTrans" cxnId="{E63AA9DE-1AAF-42B6-94CB-0A81407BFCE9}">
      <dgm:prSet/>
      <dgm:spPr/>
      <dgm:t>
        <a:bodyPr/>
        <a:lstStyle/>
        <a:p>
          <a:endParaRPr lang="en-GB"/>
        </a:p>
      </dgm:t>
    </dgm:pt>
    <dgm:pt modelId="{2C0381E4-AFA5-456E-A78A-6AD7C9C17A68}">
      <dgm:prSet/>
      <dgm:spPr/>
      <dgm:t>
        <a:bodyPr/>
        <a:lstStyle/>
        <a:p>
          <a:r>
            <a:rPr lang="en-GB"/>
            <a:t>Neurodiversity seen for strengths they can bring</a:t>
          </a:r>
        </a:p>
      </dgm:t>
    </dgm:pt>
    <dgm:pt modelId="{C7B7995E-7D0F-4EDE-8F7B-4196DDFDE182}" type="parTrans" cxnId="{DD86E164-0148-409B-A58E-5C3362460E07}">
      <dgm:prSet/>
      <dgm:spPr/>
      <dgm:t>
        <a:bodyPr/>
        <a:lstStyle/>
        <a:p>
          <a:endParaRPr lang="en-GB"/>
        </a:p>
      </dgm:t>
    </dgm:pt>
    <dgm:pt modelId="{DE0364AF-656A-49AA-953F-CB4868829225}" type="sibTrans" cxnId="{DD86E164-0148-409B-A58E-5C3362460E07}">
      <dgm:prSet/>
      <dgm:spPr/>
      <dgm:t>
        <a:bodyPr/>
        <a:lstStyle/>
        <a:p>
          <a:endParaRPr lang="en-GB"/>
        </a:p>
      </dgm:t>
    </dgm:pt>
    <dgm:pt modelId="{5C2ECC72-0AA5-4947-8430-82ACD877AFCA}">
      <dgm:prSet/>
      <dgm:spPr/>
      <dgm:t>
        <a:bodyPr/>
        <a:lstStyle/>
        <a:p>
          <a:r>
            <a:rPr lang="en-GB"/>
            <a:t>Individualised support</a:t>
          </a:r>
        </a:p>
      </dgm:t>
    </dgm:pt>
    <dgm:pt modelId="{875AAE33-2535-4B2E-A712-942B8D375DD0}" type="parTrans" cxnId="{CA9C23B2-747B-4DBE-8270-9A05DFD6C153}">
      <dgm:prSet/>
      <dgm:spPr/>
      <dgm:t>
        <a:bodyPr/>
        <a:lstStyle/>
        <a:p>
          <a:endParaRPr lang="en-GB"/>
        </a:p>
      </dgm:t>
    </dgm:pt>
    <dgm:pt modelId="{228F34F6-FAEA-490C-8349-57BBA5996896}" type="sibTrans" cxnId="{CA9C23B2-747B-4DBE-8270-9A05DFD6C153}">
      <dgm:prSet/>
      <dgm:spPr/>
      <dgm:t>
        <a:bodyPr/>
        <a:lstStyle/>
        <a:p>
          <a:endParaRPr lang="en-GB"/>
        </a:p>
      </dgm:t>
    </dgm:pt>
    <dgm:pt modelId="{8B3B5711-2597-4470-A3BF-40359A82B423}">
      <dgm:prSet/>
      <dgm:spPr/>
      <dgm:t>
        <a:bodyPr/>
        <a:lstStyle/>
        <a:p>
          <a:r>
            <a:rPr lang="en-GB"/>
            <a:t>More opportunities for neurodiversity in the work place</a:t>
          </a:r>
        </a:p>
      </dgm:t>
    </dgm:pt>
    <dgm:pt modelId="{217BD5E0-35EA-479A-98D2-5D516C21DD19}" type="parTrans" cxnId="{EA0B06EA-9CA3-4E18-94FB-3BFA551367DB}">
      <dgm:prSet/>
      <dgm:spPr/>
      <dgm:t>
        <a:bodyPr/>
        <a:lstStyle/>
        <a:p>
          <a:endParaRPr lang="en-GB"/>
        </a:p>
      </dgm:t>
    </dgm:pt>
    <dgm:pt modelId="{11FDEB4C-94F1-4BCF-9559-4F079093ECC8}" type="sibTrans" cxnId="{EA0B06EA-9CA3-4E18-94FB-3BFA551367DB}">
      <dgm:prSet/>
      <dgm:spPr/>
      <dgm:t>
        <a:bodyPr/>
        <a:lstStyle/>
        <a:p>
          <a:endParaRPr lang="en-GB"/>
        </a:p>
      </dgm:t>
    </dgm:pt>
    <dgm:pt modelId="{3669751A-DF42-4097-8535-05C5D61BCF70}">
      <dgm:prSet/>
      <dgm:spPr/>
      <dgm:t>
        <a:bodyPr/>
        <a:lstStyle/>
        <a:p>
          <a:r>
            <a:rPr lang="en-GB"/>
            <a:t>Stigma and label vs benefit of diagnosis</a:t>
          </a:r>
        </a:p>
      </dgm:t>
    </dgm:pt>
    <dgm:pt modelId="{BF4D27A8-CB68-4DA5-9102-2D2638E76DF3}" type="parTrans" cxnId="{284DBA93-AD43-424D-9C77-97A97C4F198F}">
      <dgm:prSet/>
      <dgm:spPr/>
      <dgm:t>
        <a:bodyPr/>
        <a:lstStyle/>
        <a:p>
          <a:endParaRPr lang="en-GB"/>
        </a:p>
      </dgm:t>
    </dgm:pt>
    <dgm:pt modelId="{C1767D58-9A01-4D25-A8ED-647679BA86FB}" type="sibTrans" cxnId="{284DBA93-AD43-424D-9C77-97A97C4F198F}">
      <dgm:prSet/>
      <dgm:spPr/>
      <dgm:t>
        <a:bodyPr/>
        <a:lstStyle/>
        <a:p>
          <a:endParaRPr lang="en-GB"/>
        </a:p>
      </dgm:t>
    </dgm:pt>
    <dgm:pt modelId="{8E2D38FB-BCC0-4119-9831-A555FCF34304}">
      <dgm:prSet/>
      <dgm:spPr/>
      <dgm:t>
        <a:bodyPr/>
        <a:lstStyle/>
        <a:p>
          <a:r>
            <a:rPr lang="en-GB"/>
            <a:t>Undiagnosed adults - difficulty getting assessment</a:t>
          </a:r>
        </a:p>
      </dgm:t>
    </dgm:pt>
    <dgm:pt modelId="{1111793A-39A4-4EDD-88BD-0A2E1D17ADED}" type="parTrans" cxnId="{DBF8B09B-FA7A-496B-A676-EA85B3DA77A5}">
      <dgm:prSet/>
      <dgm:spPr/>
      <dgm:t>
        <a:bodyPr/>
        <a:lstStyle/>
        <a:p>
          <a:endParaRPr lang="en-GB"/>
        </a:p>
      </dgm:t>
    </dgm:pt>
    <dgm:pt modelId="{79E49C88-6E09-414A-8937-0A690DD0D42A}" type="sibTrans" cxnId="{DBF8B09B-FA7A-496B-A676-EA85B3DA77A5}">
      <dgm:prSet/>
      <dgm:spPr/>
      <dgm:t>
        <a:bodyPr/>
        <a:lstStyle/>
        <a:p>
          <a:endParaRPr lang="en-GB"/>
        </a:p>
      </dgm:t>
    </dgm:pt>
    <dgm:pt modelId="{899AE883-292B-4C2A-A101-F51069975351}">
      <dgm:prSet/>
      <dgm:spPr/>
      <dgm:t>
        <a:bodyPr/>
        <a:lstStyle/>
        <a:p>
          <a:r>
            <a:rPr lang="en-GB"/>
            <a:t>Delays for children getting diagnosis to get support and intervention</a:t>
          </a:r>
        </a:p>
      </dgm:t>
    </dgm:pt>
    <dgm:pt modelId="{562FAC50-C372-4D1B-A45A-AF97170D0250}" type="parTrans" cxnId="{2B4111C8-9BF6-490D-897E-EC81B62E16AB}">
      <dgm:prSet/>
      <dgm:spPr/>
      <dgm:t>
        <a:bodyPr/>
        <a:lstStyle/>
        <a:p>
          <a:endParaRPr lang="en-GB"/>
        </a:p>
      </dgm:t>
    </dgm:pt>
    <dgm:pt modelId="{068129FB-A515-4135-92C7-C8799B4AB959}" type="sibTrans" cxnId="{2B4111C8-9BF6-490D-897E-EC81B62E16AB}">
      <dgm:prSet/>
      <dgm:spPr/>
      <dgm:t>
        <a:bodyPr/>
        <a:lstStyle/>
        <a:p>
          <a:endParaRPr lang="en-GB"/>
        </a:p>
      </dgm:t>
    </dgm:pt>
    <dgm:pt modelId="{DF7E7F95-730B-4FAC-9CC6-5B7A6372B6D4}">
      <dgm:prSet/>
      <dgm:spPr/>
      <dgm:t>
        <a:bodyPr/>
        <a:lstStyle/>
        <a:p>
          <a:r>
            <a:rPr lang="en-GB"/>
            <a:t>Schools - method requires compliance with 'normal'</a:t>
          </a:r>
        </a:p>
      </dgm:t>
    </dgm:pt>
    <dgm:pt modelId="{1270CB77-7503-49F4-A756-F6C19C58C361}" type="parTrans" cxnId="{67C9EA5C-14D1-4358-93EC-EEE7DA319AF5}">
      <dgm:prSet/>
      <dgm:spPr/>
      <dgm:t>
        <a:bodyPr/>
        <a:lstStyle/>
        <a:p>
          <a:endParaRPr lang="en-GB"/>
        </a:p>
      </dgm:t>
    </dgm:pt>
    <dgm:pt modelId="{969DD406-EB1D-436C-800C-A961EB2368DA}" type="sibTrans" cxnId="{67C9EA5C-14D1-4358-93EC-EEE7DA319AF5}">
      <dgm:prSet/>
      <dgm:spPr/>
      <dgm:t>
        <a:bodyPr/>
        <a:lstStyle/>
        <a:p>
          <a:endParaRPr lang="en-GB"/>
        </a:p>
      </dgm:t>
    </dgm:pt>
    <dgm:pt modelId="{90313A64-F8CF-441A-B554-B9E50135F2A8}">
      <dgm:prSet/>
      <dgm:spPr/>
      <dgm:t>
        <a:bodyPr/>
        <a:lstStyle/>
        <a:p>
          <a:r>
            <a:rPr lang="en-GB"/>
            <a:t>Lack of services for adults</a:t>
          </a:r>
        </a:p>
      </dgm:t>
    </dgm:pt>
    <dgm:pt modelId="{732DD11A-4A84-4E38-B927-1110E94C946C}" type="parTrans" cxnId="{A28EF951-9E1E-457C-8C61-93F5DA7EDE4D}">
      <dgm:prSet/>
      <dgm:spPr/>
      <dgm:t>
        <a:bodyPr/>
        <a:lstStyle/>
        <a:p>
          <a:endParaRPr lang="en-GB"/>
        </a:p>
      </dgm:t>
    </dgm:pt>
    <dgm:pt modelId="{DA55D63D-34A2-438B-890E-9A0C3D0BC204}" type="sibTrans" cxnId="{A28EF951-9E1E-457C-8C61-93F5DA7EDE4D}">
      <dgm:prSet/>
      <dgm:spPr/>
      <dgm:t>
        <a:bodyPr/>
        <a:lstStyle/>
        <a:p>
          <a:endParaRPr lang="en-GB"/>
        </a:p>
      </dgm:t>
    </dgm:pt>
    <dgm:pt modelId="{BDE8B24D-FC24-4E04-8954-F2EDC78B826C}" type="pres">
      <dgm:prSet presAssocID="{B077687D-029D-43D7-A6AF-D3960249A5A6}" presName="diagram" presStyleCnt="0">
        <dgm:presLayoutVars>
          <dgm:dir/>
          <dgm:resizeHandles val="exact"/>
        </dgm:presLayoutVars>
      </dgm:prSet>
      <dgm:spPr/>
    </dgm:pt>
    <dgm:pt modelId="{D0F53DD1-BF19-4BCB-A056-64F3089E6B70}" type="pres">
      <dgm:prSet presAssocID="{22BC147A-0250-4584-987F-09B71547D2E1}" presName="node" presStyleLbl="node1" presStyleIdx="0" presStyleCnt="12">
        <dgm:presLayoutVars>
          <dgm:bulletEnabled val="1"/>
        </dgm:presLayoutVars>
      </dgm:prSet>
      <dgm:spPr/>
    </dgm:pt>
    <dgm:pt modelId="{99C59E5E-80E3-4097-AF21-1D6C59ADAC69}" type="pres">
      <dgm:prSet presAssocID="{F9B77279-A1C5-49AD-852C-4B50F43AC5A0}" presName="sibTrans" presStyleCnt="0"/>
      <dgm:spPr/>
    </dgm:pt>
    <dgm:pt modelId="{7D5BB217-D599-4042-95F8-5F0B6CA1FCA0}" type="pres">
      <dgm:prSet presAssocID="{AD9442B1-3C3A-4E1B-A5F6-E9E4C1E90814}" presName="node" presStyleLbl="node1" presStyleIdx="1" presStyleCnt="12">
        <dgm:presLayoutVars>
          <dgm:bulletEnabled val="1"/>
        </dgm:presLayoutVars>
      </dgm:prSet>
      <dgm:spPr/>
    </dgm:pt>
    <dgm:pt modelId="{E87AFD43-EDC5-40BC-BB8F-9BDDE1A0438D}" type="pres">
      <dgm:prSet presAssocID="{B0C1E9C7-98DF-422E-B299-01FDB2B41A75}" presName="sibTrans" presStyleCnt="0"/>
      <dgm:spPr/>
    </dgm:pt>
    <dgm:pt modelId="{A8C77319-A2A5-42FA-8837-F671D39A1443}" type="pres">
      <dgm:prSet presAssocID="{AF404CAE-DFC1-478C-85C5-4A3FF264108B}" presName="node" presStyleLbl="node1" presStyleIdx="2" presStyleCnt="12">
        <dgm:presLayoutVars>
          <dgm:bulletEnabled val="1"/>
        </dgm:presLayoutVars>
      </dgm:prSet>
      <dgm:spPr/>
    </dgm:pt>
    <dgm:pt modelId="{3BDF84E9-DE74-468B-9C4D-262503A98F96}" type="pres">
      <dgm:prSet presAssocID="{9749D758-E788-416E-AC24-1E2F4B196F8E}" presName="sibTrans" presStyleCnt="0"/>
      <dgm:spPr/>
    </dgm:pt>
    <dgm:pt modelId="{1A879EE8-21AB-48E7-9EE1-506A16C414EC}" type="pres">
      <dgm:prSet presAssocID="{159AE859-7A59-4E10-9456-F9FCE9209720}" presName="node" presStyleLbl="node1" presStyleIdx="3" presStyleCnt="12">
        <dgm:presLayoutVars>
          <dgm:bulletEnabled val="1"/>
        </dgm:presLayoutVars>
      </dgm:prSet>
      <dgm:spPr/>
    </dgm:pt>
    <dgm:pt modelId="{6B2D3C55-9FFD-4B3A-B53B-F2C30E8B2A0B}" type="pres">
      <dgm:prSet presAssocID="{A053C439-77FE-4E17-8C1D-8C8C2F91A3DD}" presName="sibTrans" presStyleCnt="0"/>
      <dgm:spPr/>
    </dgm:pt>
    <dgm:pt modelId="{A9524A86-2892-4A17-9D6F-FAFFFA8602FE}" type="pres">
      <dgm:prSet presAssocID="{2C0381E4-AFA5-456E-A78A-6AD7C9C17A68}" presName="node" presStyleLbl="node1" presStyleIdx="4" presStyleCnt="12">
        <dgm:presLayoutVars>
          <dgm:bulletEnabled val="1"/>
        </dgm:presLayoutVars>
      </dgm:prSet>
      <dgm:spPr/>
    </dgm:pt>
    <dgm:pt modelId="{4BB30944-BE4D-4052-BD23-38AB28BEC28D}" type="pres">
      <dgm:prSet presAssocID="{DE0364AF-656A-49AA-953F-CB4868829225}" presName="sibTrans" presStyleCnt="0"/>
      <dgm:spPr/>
    </dgm:pt>
    <dgm:pt modelId="{12C2C861-440F-42B5-8AB1-2C1E3A98852E}" type="pres">
      <dgm:prSet presAssocID="{5C2ECC72-0AA5-4947-8430-82ACD877AFCA}" presName="node" presStyleLbl="node1" presStyleIdx="5" presStyleCnt="12">
        <dgm:presLayoutVars>
          <dgm:bulletEnabled val="1"/>
        </dgm:presLayoutVars>
      </dgm:prSet>
      <dgm:spPr/>
    </dgm:pt>
    <dgm:pt modelId="{A6DFA366-A248-4002-BA6F-FF6EF25C3FA9}" type="pres">
      <dgm:prSet presAssocID="{228F34F6-FAEA-490C-8349-57BBA5996896}" presName="sibTrans" presStyleCnt="0"/>
      <dgm:spPr/>
    </dgm:pt>
    <dgm:pt modelId="{036E82E7-3BDE-4A16-9BD7-37CD2CC2B9A5}" type="pres">
      <dgm:prSet presAssocID="{8B3B5711-2597-4470-A3BF-40359A82B423}" presName="node" presStyleLbl="node1" presStyleIdx="6" presStyleCnt="12">
        <dgm:presLayoutVars>
          <dgm:bulletEnabled val="1"/>
        </dgm:presLayoutVars>
      </dgm:prSet>
      <dgm:spPr/>
    </dgm:pt>
    <dgm:pt modelId="{213EF886-C72D-4878-8770-B85ADB3A62C8}" type="pres">
      <dgm:prSet presAssocID="{11FDEB4C-94F1-4BCF-9559-4F079093ECC8}" presName="sibTrans" presStyleCnt="0"/>
      <dgm:spPr/>
    </dgm:pt>
    <dgm:pt modelId="{E9B353BD-006C-432D-9E22-F4DEE08FEED1}" type="pres">
      <dgm:prSet presAssocID="{3669751A-DF42-4097-8535-05C5D61BCF70}" presName="node" presStyleLbl="node1" presStyleIdx="7" presStyleCnt="12">
        <dgm:presLayoutVars>
          <dgm:bulletEnabled val="1"/>
        </dgm:presLayoutVars>
      </dgm:prSet>
      <dgm:spPr/>
    </dgm:pt>
    <dgm:pt modelId="{5947DF3A-4F93-49D4-9D54-F6EE524CA6EB}" type="pres">
      <dgm:prSet presAssocID="{C1767D58-9A01-4D25-A8ED-647679BA86FB}" presName="sibTrans" presStyleCnt="0"/>
      <dgm:spPr/>
    </dgm:pt>
    <dgm:pt modelId="{7148BC0B-F12E-478D-8263-36901856EB6D}" type="pres">
      <dgm:prSet presAssocID="{8E2D38FB-BCC0-4119-9831-A555FCF34304}" presName="node" presStyleLbl="node1" presStyleIdx="8" presStyleCnt="12">
        <dgm:presLayoutVars>
          <dgm:bulletEnabled val="1"/>
        </dgm:presLayoutVars>
      </dgm:prSet>
      <dgm:spPr/>
    </dgm:pt>
    <dgm:pt modelId="{11566E33-01C1-485C-801D-A12CC701E3B2}" type="pres">
      <dgm:prSet presAssocID="{79E49C88-6E09-414A-8937-0A690DD0D42A}" presName="sibTrans" presStyleCnt="0"/>
      <dgm:spPr/>
    </dgm:pt>
    <dgm:pt modelId="{D95907BE-1DFE-4987-9D53-225356633FC1}" type="pres">
      <dgm:prSet presAssocID="{899AE883-292B-4C2A-A101-F51069975351}" presName="node" presStyleLbl="node1" presStyleIdx="9" presStyleCnt="12">
        <dgm:presLayoutVars>
          <dgm:bulletEnabled val="1"/>
        </dgm:presLayoutVars>
      </dgm:prSet>
      <dgm:spPr/>
    </dgm:pt>
    <dgm:pt modelId="{CF963597-F879-4F2C-980D-133C05DCCAD6}" type="pres">
      <dgm:prSet presAssocID="{068129FB-A515-4135-92C7-C8799B4AB959}" presName="sibTrans" presStyleCnt="0"/>
      <dgm:spPr/>
    </dgm:pt>
    <dgm:pt modelId="{34D176B3-35AD-4FD2-AF0F-4A1B8190708C}" type="pres">
      <dgm:prSet presAssocID="{DF7E7F95-730B-4FAC-9CC6-5B7A6372B6D4}" presName="node" presStyleLbl="node1" presStyleIdx="10" presStyleCnt="12">
        <dgm:presLayoutVars>
          <dgm:bulletEnabled val="1"/>
        </dgm:presLayoutVars>
      </dgm:prSet>
      <dgm:spPr/>
    </dgm:pt>
    <dgm:pt modelId="{0E4CAEAC-8DFE-4419-971C-8C2AB220C872}" type="pres">
      <dgm:prSet presAssocID="{969DD406-EB1D-436C-800C-A961EB2368DA}" presName="sibTrans" presStyleCnt="0"/>
      <dgm:spPr/>
    </dgm:pt>
    <dgm:pt modelId="{CCFBC1D9-FD16-4772-B663-8B6B46404B1D}" type="pres">
      <dgm:prSet presAssocID="{90313A64-F8CF-441A-B554-B9E50135F2A8}" presName="node" presStyleLbl="node1" presStyleIdx="11" presStyleCnt="12">
        <dgm:presLayoutVars>
          <dgm:bulletEnabled val="1"/>
        </dgm:presLayoutVars>
      </dgm:prSet>
      <dgm:spPr/>
    </dgm:pt>
  </dgm:ptLst>
  <dgm:cxnLst>
    <dgm:cxn modelId="{04796E02-C11F-4E02-B1B6-701688BB741E}" type="presOf" srcId="{3669751A-DF42-4097-8535-05C5D61BCF70}" destId="{E9B353BD-006C-432D-9E22-F4DEE08FEED1}" srcOrd="0" destOrd="0" presId="urn:microsoft.com/office/officeart/2005/8/layout/default"/>
    <dgm:cxn modelId="{F6121707-7E7D-478F-8B90-C2CC56C24D81}" type="presOf" srcId="{5C2ECC72-0AA5-4947-8430-82ACD877AFCA}" destId="{12C2C861-440F-42B5-8AB1-2C1E3A98852E}" srcOrd="0" destOrd="0" presId="urn:microsoft.com/office/officeart/2005/8/layout/default"/>
    <dgm:cxn modelId="{A0BCD412-45D2-45C9-B547-702212D274C4}" srcId="{B077687D-029D-43D7-A6AF-D3960249A5A6}" destId="{AF404CAE-DFC1-478C-85C5-4A3FF264108B}" srcOrd="2" destOrd="0" parTransId="{4EE503DE-AA12-4A85-B4CB-D7E99AB9F518}" sibTransId="{9749D758-E788-416E-AC24-1E2F4B196F8E}"/>
    <dgm:cxn modelId="{11A14B27-57E6-46D9-898C-5B803FA56953}" type="presOf" srcId="{8E2D38FB-BCC0-4119-9831-A555FCF34304}" destId="{7148BC0B-F12E-478D-8263-36901856EB6D}" srcOrd="0" destOrd="0" presId="urn:microsoft.com/office/officeart/2005/8/layout/default"/>
    <dgm:cxn modelId="{7A923C37-10B4-462D-973E-5340C0D6F1E4}" type="presOf" srcId="{DF7E7F95-730B-4FAC-9CC6-5B7A6372B6D4}" destId="{34D176B3-35AD-4FD2-AF0F-4A1B8190708C}" srcOrd="0" destOrd="0" presId="urn:microsoft.com/office/officeart/2005/8/layout/default"/>
    <dgm:cxn modelId="{BCE9793E-9277-45D6-A4D6-EA6626E3C7C2}" type="presOf" srcId="{22BC147A-0250-4584-987F-09B71547D2E1}" destId="{D0F53DD1-BF19-4BCB-A056-64F3089E6B70}" srcOrd="0" destOrd="0" presId="urn:microsoft.com/office/officeart/2005/8/layout/default"/>
    <dgm:cxn modelId="{9C383340-2958-4C88-B07C-3C26BF0F9DE1}" srcId="{B077687D-029D-43D7-A6AF-D3960249A5A6}" destId="{AD9442B1-3C3A-4E1B-A5F6-E9E4C1E90814}" srcOrd="1" destOrd="0" parTransId="{16E8EA10-44DE-477C-8F08-4FB753E24731}" sibTransId="{B0C1E9C7-98DF-422E-B299-01FDB2B41A75}"/>
    <dgm:cxn modelId="{67C9EA5C-14D1-4358-93EC-EEE7DA319AF5}" srcId="{B077687D-029D-43D7-A6AF-D3960249A5A6}" destId="{DF7E7F95-730B-4FAC-9CC6-5B7A6372B6D4}" srcOrd="10" destOrd="0" parTransId="{1270CB77-7503-49F4-A756-F6C19C58C361}" sibTransId="{969DD406-EB1D-436C-800C-A961EB2368DA}"/>
    <dgm:cxn modelId="{7A44045F-941A-40EA-90C5-916AC63D99BF}" type="presOf" srcId="{B077687D-029D-43D7-A6AF-D3960249A5A6}" destId="{BDE8B24D-FC24-4E04-8954-F2EDC78B826C}" srcOrd="0" destOrd="0" presId="urn:microsoft.com/office/officeart/2005/8/layout/default"/>
    <dgm:cxn modelId="{DD86E164-0148-409B-A58E-5C3362460E07}" srcId="{B077687D-029D-43D7-A6AF-D3960249A5A6}" destId="{2C0381E4-AFA5-456E-A78A-6AD7C9C17A68}" srcOrd="4" destOrd="0" parTransId="{C7B7995E-7D0F-4EDE-8F7B-4196DDFDE182}" sibTransId="{DE0364AF-656A-49AA-953F-CB4868829225}"/>
    <dgm:cxn modelId="{F1BB774B-E951-48C3-9F03-ACA1850E7A2C}" type="presOf" srcId="{90313A64-F8CF-441A-B554-B9E50135F2A8}" destId="{CCFBC1D9-FD16-4772-B663-8B6B46404B1D}" srcOrd="0" destOrd="0" presId="urn:microsoft.com/office/officeart/2005/8/layout/default"/>
    <dgm:cxn modelId="{4B5AE04C-BC4C-49F8-ABE4-54D3A19037F3}" type="presOf" srcId="{AF404CAE-DFC1-478C-85C5-4A3FF264108B}" destId="{A8C77319-A2A5-42FA-8837-F671D39A1443}" srcOrd="0" destOrd="0" presId="urn:microsoft.com/office/officeart/2005/8/layout/default"/>
    <dgm:cxn modelId="{A28EF951-9E1E-457C-8C61-93F5DA7EDE4D}" srcId="{B077687D-029D-43D7-A6AF-D3960249A5A6}" destId="{90313A64-F8CF-441A-B554-B9E50135F2A8}" srcOrd="11" destOrd="0" parTransId="{732DD11A-4A84-4E38-B927-1110E94C946C}" sibTransId="{DA55D63D-34A2-438B-890E-9A0C3D0BC204}"/>
    <dgm:cxn modelId="{4A2DDC55-662C-4829-8610-C909D9ABE0F6}" srcId="{B077687D-029D-43D7-A6AF-D3960249A5A6}" destId="{22BC147A-0250-4584-987F-09B71547D2E1}" srcOrd="0" destOrd="0" parTransId="{0F39E4E0-3C53-48D4-862E-A3B911FC3667}" sibTransId="{F9B77279-A1C5-49AD-852C-4B50F43AC5A0}"/>
    <dgm:cxn modelId="{CACB047D-6A5B-4495-9D91-95BD58734C34}" type="presOf" srcId="{159AE859-7A59-4E10-9456-F9FCE9209720}" destId="{1A879EE8-21AB-48E7-9EE1-506A16C414EC}" srcOrd="0" destOrd="0" presId="urn:microsoft.com/office/officeart/2005/8/layout/default"/>
    <dgm:cxn modelId="{11293592-B176-4126-ACC7-44A656A546B9}" type="presOf" srcId="{AD9442B1-3C3A-4E1B-A5F6-E9E4C1E90814}" destId="{7D5BB217-D599-4042-95F8-5F0B6CA1FCA0}" srcOrd="0" destOrd="0" presId="urn:microsoft.com/office/officeart/2005/8/layout/default"/>
    <dgm:cxn modelId="{284DBA93-AD43-424D-9C77-97A97C4F198F}" srcId="{B077687D-029D-43D7-A6AF-D3960249A5A6}" destId="{3669751A-DF42-4097-8535-05C5D61BCF70}" srcOrd="7" destOrd="0" parTransId="{BF4D27A8-CB68-4DA5-9102-2D2638E76DF3}" sibTransId="{C1767D58-9A01-4D25-A8ED-647679BA86FB}"/>
    <dgm:cxn modelId="{03FC5A99-3637-45EF-BA63-1D1FB03C83D9}" type="presOf" srcId="{899AE883-292B-4C2A-A101-F51069975351}" destId="{D95907BE-1DFE-4987-9D53-225356633FC1}" srcOrd="0" destOrd="0" presId="urn:microsoft.com/office/officeart/2005/8/layout/default"/>
    <dgm:cxn modelId="{DBF8B09B-FA7A-496B-A676-EA85B3DA77A5}" srcId="{B077687D-029D-43D7-A6AF-D3960249A5A6}" destId="{8E2D38FB-BCC0-4119-9831-A555FCF34304}" srcOrd="8" destOrd="0" parTransId="{1111793A-39A4-4EDD-88BD-0A2E1D17ADED}" sibTransId="{79E49C88-6E09-414A-8937-0A690DD0D42A}"/>
    <dgm:cxn modelId="{CA9C23B2-747B-4DBE-8270-9A05DFD6C153}" srcId="{B077687D-029D-43D7-A6AF-D3960249A5A6}" destId="{5C2ECC72-0AA5-4947-8430-82ACD877AFCA}" srcOrd="5" destOrd="0" parTransId="{875AAE33-2535-4B2E-A712-942B8D375DD0}" sibTransId="{228F34F6-FAEA-490C-8349-57BBA5996896}"/>
    <dgm:cxn modelId="{2B4111C8-9BF6-490D-897E-EC81B62E16AB}" srcId="{B077687D-029D-43D7-A6AF-D3960249A5A6}" destId="{899AE883-292B-4C2A-A101-F51069975351}" srcOrd="9" destOrd="0" parTransId="{562FAC50-C372-4D1B-A45A-AF97170D0250}" sibTransId="{068129FB-A515-4135-92C7-C8799B4AB959}"/>
    <dgm:cxn modelId="{E63AA9DE-1AAF-42B6-94CB-0A81407BFCE9}" srcId="{B077687D-029D-43D7-A6AF-D3960249A5A6}" destId="{159AE859-7A59-4E10-9456-F9FCE9209720}" srcOrd="3" destOrd="0" parTransId="{C28F979D-9AA8-4F2B-8F5E-9A5A7AA157EF}" sibTransId="{A053C439-77FE-4E17-8C1D-8C8C2F91A3DD}"/>
    <dgm:cxn modelId="{9D032AE8-FD1B-4D22-B30E-2B10F19F7893}" type="presOf" srcId="{8B3B5711-2597-4470-A3BF-40359A82B423}" destId="{036E82E7-3BDE-4A16-9BD7-37CD2CC2B9A5}" srcOrd="0" destOrd="0" presId="urn:microsoft.com/office/officeart/2005/8/layout/default"/>
    <dgm:cxn modelId="{EA0B06EA-9CA3-4E18-94FB-3BFA551367DB}" srcId="{B077687D-029D-43D7-A6AF-D3960249A5A6}" destId="{8B3B5711-2597-4470-A3BF-40359A82B423}" srcOrd="6" destOrd="0" parTransId="{217BD5E0-35EA-479A-98D2-5D516C21DD19}" sibTransId="{11FDEB4C-94F1-4BCF-9559-4F079093ECC8}"/>
    <dgm:cxn modelId="{4BA3C7FF-32A3-4E84-A146-1059B67FE386}" type="presOf" srcId="{2C0381E4-AFA5-456E-A78A-6AD7C9C17A68}" destId="{A9524A86-2892-4A17-9D6F-FAFFFA8602FE}" srcOrd="0" destOrd="0" presId="urn:microsoft.com/office/officeart/2005/8/layout/default"/>
    <dgm:cxn modelId="{39A70FF9-E4B5-4DBD-BF67-67F9ED7A6FE0}" type="presParOf" srcId="{BDE8B24D-FC24-4E04-8954-F2EDC78B826C}" destId="{D0F53DD1-BF19-4BCB-A056-64F3089E6B70}" srcOrd="0" destOrd="0" presId="urn:microsoft.com/office/officeart/2005/8/layout/default"/>
    <dgm:cxn modelId="{645E327B-0A14-42EF-BA77-C872656BD1C8}" type="presParOf" srcId="{BDE8B24D-FC24-4E04-8954-F2EDC78B826C}" destId="{99C59E5E-80E3-4097-AF21-1D6C59ADAC69}" srcOrd="1" destOrd="0" presId="urn:microsoft.com/office/officeart/2005/8/layout/default"/>
    <dgm:cxn modelId="{400CA8F2-85BC-4151-8CAD-C4FDA0C6BCF5}" type="presParOf" srcId="{BDE8B24D-FC24-4E04-8954-F2EDC78B826C}" destId="{7D5BB217-D599-4042-95F8-5F0B6CA1FCA0}" srcOrd="2" destOrd="0" presId="urn:microsoft.com/office/officeart/2005/8/layout/default"/>
    <dgm:cxn modelId="{668A97B9-00B4-4C5B-8D64-14D87DD38B9B}" type="presParOf" srcId="{BDE8B24D-FC24-4E04-8954-F2EDC78B826C}" destId="{E87AFD43-EDC5-40BC-BB8F-9BDDE1A0438D}" srcOrd="3" destOrd="0" presId="urn:microsoft.com/office/officeart/2005/8/layout/default"/>
    <dgm:cxn modelId="{A83F974A-2315-4255-BB69-09337BE6F207}" type="presParOf" srcId="{BDE8B24D-FC24-4E04-8954-F2EDC78B826C}" destId="{A8C77319-A2A5-42FA-8837-F671D39A1443}" srcOrd="4" destOrd="0" presId="urn:microsoft.com/office/officeart/2005/8/layout/default"/>
    <dgm:cxn modelId="{A9DCE9A6-51A2-4B51-A926-8B3B142D3B33}" type="presParOf" srcId="{BDE8B24D-FC24-4E04-8954-F2EDC78B826C}" destId="{3BDF84E9-DE74-468B-9C4D-262503A98F96}" srcOrd="5" destOrd="0" presId="urn:microsoft.com/office/officeart/2005/8/layout/default"/>
    <dgm:cxn modelId="{803FA99B-1C62-4390-B4BD-F9AE623AE18D}" type="presParOf" srcId="{BDE8B24D-FC24-4E04-8954-F2EDC78B826C}" destId="{1A879EE8-21AB-48E7-9EE1-506A16C414EC}" srcOrd="6" destOrd="0" presId="urn:microsoft.com/office/officeart/2005/8/layout/default"/>
    <dgm:cxn modelId="{4762709D-DEEA-422B-891E-99A2CF86E4A7}" type="presParOf" srcId="{BDE8B24D-FC24-4E04-8954-F2EDC78B826C}" destId="{6B2D3C55-9FFD-4B3A-B53B-F2C30E8B2A0B}" srcOrd="7" destOrd="0" presId="urn:microsoft.com/office/officeart/2005/8/layout/default"/>
    <dgm:cxn modelId="{3CC1DD06-0554-480D-A2A1-E9F6A3389641}" type="presParOf" srcId="{BDE8B24D-FC24-4E04-8954-F2EDC78B826C}" destId="{A9524A86-2892-4A17-9D6F-FAFFFA8602FE}" srcOrd="8" destOrd="0" presId="urn:microsoft.com/office/officeart/2005/8/layout/default"/>
    <dgm:cxn modelId="{F1D401B2-273F-4686-A86D-0B2EE94A699C}" type="presParOf" srcId="{BDE8B24D-FC24-4E04-8954-F2EDC78B826C}" destId="{4BB30944-BE4D-4052-BD23-38AB28BEC28D}" srcOrd="9" destOrd="0" presId="urn:microsoft.com/office/officeart/2005/8/layout/default"/>
    <dgm:cxn modelId="{2875507A-6A33-4CA1-AD8A-9D59B33DA2FA}" type="presParOf" srcId="{BDE8B24D-FC24-4E04-8954-F2EDC78B826C}" destId="{12C2C861-440F-42B5-8AB1-2C1E3A98852E}" srcOrd="10" destOrd="0" presId="urn:microsoft.com/office/officeart/2005/8/layout/default"/>
    <dgm:cxn modelId="{F9A9B3DF-DDFD-416B-AB3D-0FDA1803BD9D}" type="presParOf" srcId="{BDE8B24D-FC24-4E04-8954-F2EDC78B826C}" destId="{A6DFA366-A248-4002-BA6F-FF6EF25C3FA9}" srcOrd="11" destOrd="0" presId="urn:microsoft.com/office/officeart/2005/8/layout/default"/>
    <dgm:cxn modelId="{68BF3E09-27BE-4DBC-9CE6-50B81B72BB6E}" type="presParOf" srcId="{BDE8B24D-FC24-4E04-8954-F2EDC78B826C}" destId="{036E82E7-3BDE-4A16-9BD7-37CD2CC2B9A5}" srcOrd="12" destOrd="0" presId="urn:microsoft.com/office/officeart/2005/8/layout/default"/>
    <dgm:cxn modelId="{F721B7B7-9AF9-4039-A0AE-DEC49B5EA249}" type="presParOf" srcId="{BDE8B24D-FC24-4E04-8954-F2EDC78B826C}" destId="{213EF886-C72D-4878-8770-B85ADB3A62C8}" srcOrd="13" destOrd="0" presId="urn:microsoft.com/office/officeart/2005/8/layout/default"/>
    <dgm:cxn modelId="{BFDF955B-A42D-4D1C-8BF7-71C1B2276D0D}" type="presParOf" srcId="{BDE8B24D-FC24-4E04-8954-F2EDC78B826C}" destId="{E9B353BD-006C-432D-9E22-F4DEE08FEED1}" srcOrd="14" destOrd="0" presId="urn:microsoft.com/office/officeart/2005/8/layout/default"/>
    <dgm:cxn modelId="{DB88ED01-4A45-407A-854A-39438C8F0A9C}" type="presParOf" srcId="{BDE8B24D-FC24-4E04-8954-F2EDC78B826C}" destId="{5947DF3A-4F93-49D4-9D54-F6EE524CA6EB}" srcOrd="15" destOrd="0" presId="urn:microsoft.com/office/officeart/2005/8/layout/default"/>
    <dgm:cxn modelId="{3C84BC7D-DD0B-4BC0-A4F8-A5533D031B79}" type="presParOf" srcId="{BDE8B24D-FC24-4E04-8954-F2EDC78B826C}" destId="{7148BC0B-F12E-478D-8263-36901856EB6D}" srcOrd="16" destOrd="0" presId="urn:microsoft.com/office/officeart/2005/8/layout/default"/>
    <dgm:cxn modelId="{2D3EEBED-A119-4C56-BA59-D33FD717AE6D}" type="presParOf" srcId="{BDE8B24D-FC24-4E04-8954-F2EDC78B826C}" destId="{11566E33-01C1-485C-801D-A12CC701E3B2}" srcOrd="17" destOrd="0" presId="urn:microsoft.com/office/officeart/2005/8/layout/default"/>
    <dgm:cxn modelId="{85D9632A-7C09-48ED-997E-0AEF83DFDA91}" type="presParOf" srcId="{BDE8B24D-FC24-4E04-8954-F2EDC78B826C}" destId="{D95907BE-1DFE-4987-9D53-225356633FC1}" srcOrd="18" destOrd="0" presId="urn:microsoft.com/office/officeart/2005/8/layout/default"/>
    <dgm:cxn modelId="{D705DE6F-CF43-426C-9E54-FE6B64BB52ED}" type="presParOf" srcId="{BDE8B24D-FC24-4E04-8954-F2EDC78B826C}" destId="{CF963597-F879-4F2C-980D-133C05DCCAD6}" srcOrd="19" destOrd="0" presId="urn:microsoft.com/office/officeart/2005/8/layout/default"/>
    <dgm:cxn modelId="{BA41A481-0A79-4ACF-B743-3CE1EB9D40A2}" type="presParOf" srcId="{BDE8B24D-FC24-4E04-8954-F2EDC78B826C}" destId="{34D176B3-35AD-4FD2-AF0F-4A1B8190708C}" srcOrd="20" destOrd="0" presId="urn:microsoft.com/office/officeart/2005/8/layout/default"/>
    <dgm:cxn modelId="{76B26DD0-ADFD-4D87-B642-832667D9039A}" type="presParOf" srcId="{BDE8B24D-FC24-4E04-8954-F2EDC78B826C}" destId="{0E4CAEAC-8DFE-4419-971C-8C2AB220C872}" srcOrd="21" destOrd="0" presId="urn:microsoft.com/office/officeart/2005/8/layout/default"/>
    <dgm:cxn modelId="{AEEAAE04-54DE-46F1-B5CB-5C25CF4C6B7D}" type="presParOf" srcId="{BDE8B24D-FC24-4E04-8954-F2EDC78B826C}" destId="{CCFBC1D9-FD16-4772-B663-8B6B46404B1D}" srcOrd="2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077687D-029D-43D7-A6AF-D3960249A5A6}" type="doc">
      <dgm:prSet loTypeId="urn:microsoft.com/office/officeart/2005/8/layout/default" loCatId="list" qsTypeId="urn:microsoft.com/office/officeart/2005/8/quickstyle/simple1" qsCatId="simple" csTypeId="urn:microsoft.com/office/officeart/2005/8/colors/accent6_2" csCatId="accent6" phldr="1"/>
      <dgm:spPr/>
      <dgm:t>
        <a:bodyPr/>
        <a:lstStyle/>
        <a:p>
          <a:endParaRPr lang="en-GB"/>
        </a:p>
      </dgm:t>
    </dgm:pt>
    <dgm:pt modelId="{22BC147A-0250-4584-987F-09B71547D2E1}">
      <dgm:prSet phldrT="[Text]"/>
      <dgm:spPr/>
      <dgm:t>
        <a:bodyPr/>
        <a:lstStyle/>
        <a:p>
          <a:pPr>
            <a:buFont typeface="Arial" panose="020B0604020202020204" pitchFamily="34" charset="0"/>
            <a:buNone/>
          </a:pPr>
          <a:r>
            <a:rPr lang="en-GB" b="0" i="0" u="none"/>
            <a:t>Diagnosis may help direct into employment that suits characteristics</a:t>
          </a:r>
          <a:endParaRPr lang="en-GB"/>
        </a:p>
      </dgm:t>
    </dgm:pt>
    <dgm:pt modelId="{0F39E4E0-3C53-48D4-862E-A3B911FC3667}" type="parTrans" cxnId="{4A2DDC55-662C-4829-8610-C909D9ABE0F6}">
      <dgm:prSet/>
      <dgm:spPr/>
      <dgm:t>
        <a:bodyPr/>
        <a:lstStyle/>
        <a:p>
          <a:endParaRPr lang="en-GB"/>
        </a:p>
      </dgm:t>
    </dgm:pt>
    <dgm:pt modelId="{F9B77279-A1C5-49AD-852C-4B50F43AC5A0}" type="sibTrans" cxnId="{4A2DDC55-662C-4829-8610-C909D9ABE0F6}">
      <dgm:prSet/>
      <dgm:spPr/>
      <dgm:t>
        <a:bodyPr/>
        <a:lstStyle/>
        <a:p>
          <a:endParaRPr lang="en-GB"/>
        </a:p>
      </dgm:t>
    </dgm:pt>
    <dgm:pt modelId="{13DE2051-E1CB-49AD-AA1E-036752B418FD}">
      <dgm:prSet/>
      <dgm:spPr/>
      <dgm:t>
        <a:bodyPr/>
        <a:lstStyle/>
        <a:p>
          <a:r>
            <a:rPr lang="en-GB" b="0" i="0" u="none"/>
            <a:t>High functioning neurodiverse people recognised. Chris Packham</a:t>
          </a:r>
          <a:endParaRPr lang="en-GB"/>
        </a:p>
      </dgm:t>
    </dgm:pt>
    <dgm:pt modelId="{DD79D9A2-55EE-455A-8675-C3D5B40C59D6}" type="parTrans" cxnId="{2BB16202-7528-4299-8042-E314FC26FAAD}">
      <dgm:prSet/>
      <dgm:spPr/>
      <dgm:t>
        <a:bodyPr/>
        <a:lstStyle/>
        <a:p>
          <a:endParaRPr lang="en-GB"/>
        </a:p>
      </dgm:t>
    </dgm:pt>
    <dgm:pt modelId="{990FF85E-3566-47E5-844C-8AE303B821B6}" type="sibTrans" cxnId="{2BB16202-7528-4299-8042-E314FC26FAAD}">
      <dgm:prSet/>
      <dgm:spPr/>
      <dgm:t>
        <a:bodyPr/>
        <a:lstStyle/>
        <a:p>
          <a:endParaRPr lang="en-GB"/>
        </a:p>
      </dgm:t>
    </dgm:pt>
    <dgm:pt modelId="{CE0843C4-E31A-4DCD-9863-E08B82626666}">
      <dgm:prSet/>
      <dgm:spPr/>
      <dgm:t>
        <a:bodyPr/>
        <a:lstStyle/>
        <a:p>
          <a:r>
            <a:rPr lang="en-GB" b="0" i="0" u="none"/>
            <a:t>Voluntary sector are great at being inclusive</a:t>
          </a:r>
          <a:endParaRPr lang="en-GB"/>
        </a:p>
      </dgm:t>
    </dgm:pt>
    <dgm:pt modelId="{016DCA2D-6619-44C7-9EA7-6A45F87AF747}" type="parTrans" cxnId="{375CE934-3BE0-46EC-9EA0-8E25D137DDF8}">
      <dgm:prSet/>
      <dgm:spPr/>
      <dgm:t>
        <a:bodyPr/>
        <a:lstStyle/>
        <a:p>
          <a:endParaRPr lang="en-GB"/>
        </a:p>
      </dgm:t>
    </dgm:pt>
    <dgm:pt modelId="{5B63A75B-EAE6-442A-9343-AEF6BCFF6F6E}" type="sibTrans" cxnId="{375CE934-3BE0-46EC-9EA0-8E25D137DDF8}">
      <dgm:prSet/>
      <dgm:spPr/>
      <dgm:t>
        <a:bodyPr/>
        <a:lstStyle/>
        <a:p>
          <a:endParaRPr lang="en-GB"/>
        </a:p>
      </dgm:t>
    </dgm:pt>
    <dgm:pt modelId="{8A2CEE94-9445-41F8-B25F-60CD92B830AB}">
      <dgm:prSet/>
      <dgm:spPr/>
      <dgm:t>
        <a:bodyPr/>
        <a:lstStyle/>
        <a:p>
          <a:r>
            <a:rPr lang="en-GB" b="0" i="0" u="none"/>
            <a:t>Beginning to educated the next generation over different platforms, raising awareness and making it more socially acceptable</a:t>
          </a:r>
          <a:endParaRPr lang="en-GB"/>
        </a:p>
      </dgm:t>
    </dgm:pt>
    <dgm:pt modelId="{F4EE9C8B-42F1-431B-A61E-4F633D71D745}" type="parTrans" cxnId="{F4520AFA-4D88-495F-8A3C-7A9C9D5B6766}">
      <dgm:prSet/>
      <dgm:spPr/>
      <dgm:t>
        <a:bodyPr/>
        <a:lstStyle/>
        <a:p>
          <a:endParaRPr lang="en-GB"/>
        </a:p>
      </dgm:t>
    </dgm:pt>
    <dgm:pt modelId="{46EF3A64-8638-49B0-840B-C22AC3C82C8D}" type="sibTrans" cxnId="{F4520AFA-4D88-495F-8A3C-7A9C9D5B6766}">
      <dgm:prSet/>
      <dgm:spPr/>
      <dgm:t>
        <a:bodyPr/>
        <a:lstStyle/>
        <a:p>
          <a:endParaRPr lang="en-GB"/>
        </a:p>
      </dgm:t>
    </dgm:pt>
    <dgm:pt modelId="{3DE138E0-6643-4EEF-8C0A-07EB97C27188}">
      <dgm:prSet/>
      <dgm:spPr/>
      <dgm:t>
        <a:bodyPr/>
        <a:lstStyle/>
        <a:p>
          <a:r>
            <a:rPr lang="en-GB" b="0" i="0" u="none"/>
            <a:t>Social awareness of neurodiversity</a:t>
          </a:r>
          <a:endParaRPr lang="en-GB"/>
        </a:p>
      </dgm:t>
    </dgm:pt>
    <dgm:pt modelId="{42F54779-E794-4CDD-BA17-291D2401BA67}" type="parTrans" cxnId="{81F447E7-CB90-4CD0-A2CB-43826EF3B2B0}">
      <dgm:prSet/>
      <dgm:spPr/>
      <dgm:t>
        <a:bodyPr/>
        <a:lstStyle/>
        <a:p>
          <a:endParaRPr lang="en-GB"/>
        </a:p>
      </dgm:t>
    </dgm:pt>
    <dgm:pt modelId="{CFBAE92B-149B-4D96-90CB-87F4DEAE2E8A}" type="sibTrans" cxnId="{81F447E7-CB90-4CD0-A2CB-43826EF3B2B0}">
      <dgm:prSet/>
      <dgm:spPr/>
      <dgm:t>
        <a:bodyPr/>
        <a:lstStyle/>
        <a:p>
          <a:endParaRPr lang="en-GB"/>
        </a:p>
      </dgm:t>
    </dgm:pt>
    <dgm:pt modelId="{091EC49D-9053-4B03-8CA8-9D3173EF9C20}">
      <dgm:prSet/>
      <dgm:spPr/>
      <dgm:t>
        <a:bodyPr/>
        <a:lstStyle/>
        <a:p>
          <a:r>
            <a:rPr lang="en-GB" b="0" i="0" u="none"/>
            <a:t>Fitting In!</a:t>
          </a:r>
          <a:endParaRPr lang="en-GB"/>
        </a:p>
      </dgm:t>
    </dgm:pt>
    <dgm:pt modelId="{FEDE75A3-13CD-480E-A681-641CB6345A34}" type="parTrans" cxnId="{38FDA21E-7152-4131-B40A-86D98ABF6793}">
      <dgm:prSet/>
      <dgm:spPr/>
      <dgm:t>
        <a:bodyPr/>
        <a:lstStyle/>
        <a:p>
          <a:endParaRPr lang="en-GB"/>
        </a:p>
      </dgm:t>
    </dgm:pt>
    <dgm:pt modelId="{516941B6-ADFC-4A2C-8F2D-FA5389C728E7}" type="sibTrans" cxnId="{38FDA21E-7152-4131-B40A-86D98ABF6793}">
      <dgm:prSet/>
      <dgm:spPr/>
      <dgm:t>
        <a:bodyPr/>
        <a:lstStyle/>
        <a:p>
          <a:endParaRPr lang="en-GB"/>
        </a:p>
      </dgm:t>
    </dgm:pt>
    <dgm:pt modelId="{BDE8B24D-FC24-4E04-8954-F2EDC78B826C}" type="pres">
      <dgm:prSet presAssocID="{B077687D-029D-43D7-A6AF-D3960249A5A6}" presName="diagram" presStyleCnt="0">
        <dgm:presLayoutVars>
          <dgm:dir/>
          <dgm:resizeHandles val="exact"/>
        </dgm:presLayoutVars>
      </dgm:prSet>
      <dgm:spPr/>
    </dgm:pt>
    <dgm:pt modelId="{D0F53DD1-BF19-4BCB-A056-64F3089E6B70}" type="pres">
      <dgm:prSet presAssocID="{22BC147A-0250-4584-987F-09B71547D2E1}" presName="node" presStyleLbl="node1" presStyleIdx="0" presStyleCnt="6">
        <dgm:presLayoutVars>
          <dgm:bulletEnabled val="1"/>
        </dgm:presLayoutVars>
      </dgm:prSet>
      <dgm:spPr/>
    </dgm:pt>
    <dgm:pt modelId="{99C59E5E-80E3-4097-AF21-1D6C59ADAC69}" type="pres">
      <dgm:prSet presAssocID="{F9B77279-A1C5-49AD-852C-4B50F43AC5A0}" presName="sibTrans" presStyleCnt="0"/>
      <dgm:spPr/>
    </dgm:pt>
    <dgm:pt modelId="{E8A51B70-7728-4CA9-BD1B-47C5DCAC6CA0}" type="pres">
      <dgm:prSet presAssocID="{13DE2051-E1CB-49AD-AA1E-036752B418FD}" presName="node" presStyleLbl="node1" presStyleIdx="1" presStyleCnt="6">
        <dgm:presLayoutVars>
          <dgm:bulletEnabled val="1"/>
        </dgm:presLayoutVars>
      </dgm:prSet>
      <dgm:spPr/>
    </dgm:pt>
    <dgm:pt modelId="{2F47EC3A-32E0-4BCA-B91C-8B8D416A3061}" type="pres">
      <dgm:prSet presAssocID="{990FF85E-3566-47E5-844C-8AE303B821B6}" presName="sibTrans" presStyleCnt="0"/>
      <dgm:spPr/>
    </dgm:pt>
    <dgm:pt modelId="{B9036196-C3C8-40B7-86DC-B1252AFD3935}" type="pres">
      <dgm:prSet presAssocID="{CE0843C4-E31A-4DCD-9863-E08B82626666}" presName="node" presStyleLbl="node1" presStyleIdx="2" presStyleCnt="6">
        <dgm:presLayoutVars>
          <dgm:bulletEnabled val="1"/>
        </dgm:presLayoutVars>
      </dgm:prSet>
      <dgm:spPr/>
    </dgm:pt>
    <dgm:pt modelId="{87A9D816-E5E3-4436-B0EC-DF28ED8B8D49}" type="pres">
      <dgm:prSet presAssocID="{5B63A75B-EAE6-442A-9343-AEF6BCFF6F6E}" presName="sibTrans" presStyleCnt="0"/>
      <dgm:spPr/>
    </dgm:pt>
    <dgm:pt modelId="{22B9EADD-31A2-486D-830C-F04CF3B44204}" type="pres">
      <dgm:prSet presAssocID="{8A2CEE94-9445-41F8-B25F-60CD92B830AB}" presName="node" presStyleLbl="node1" presStyleIdx="3" presStyleCnt="6">
        <dgm:presLayoutVars>
          <dgm:bulletEnabled val="1"/>
        </dgm:presLayoutVars>
      </dgm:prSet>
      <dgm:spPr/>
    </dgm:pt>
    <dgm:pt modelId="{0B3A1633-8E9D-4817-916D-17B32EAA7E7F}" type="pres">
      <dgm:prSet presAssocID="{46EF3A64-8638-49B0-840B-C22AC3C82C8D}" presName="sibTrans" presStyleCnt="0"/>
      <dgm:spPr/>
    </dgm:pt>
    <dgm:pt modelId="{7570536F-00C5-47F6-90C3-55404EDA3FB8}" type="pres">
      <dgm:prSet presAssocID="{3DE138E0-6643-4EEF-8C0A-07EB97C27188}" presName="node" presStyleLbl="node1" presStyleIdx="4" presStyleCnt="6">
        <dgm:presLayoutVars>
          <dgm:bulletEnabled val="1"/>
        </dgm:presLayoutVars>
      </dgm:prSet>
      <dgm:spPr/>
    </dgm:pt>
    <dgm:pt modelId="{3DF16A47-A2D4-4341-91F8-86D2AF9E24B6}" type="pres">
      <dgm:prSet presAssocID="{CFBAE92B-149B-4D96-90CB-87F4DEAE2E8A}" presName="sibTrans" presStyleCnt="0"/>
      <dgm:spPr/>
    </dgm:pt>
    <dgm:pt modelId="{E620355B-B624-40AD-86C4-315FBBCA4FCD}" type="pres">
      <dgm:prSet presAssocID="{091EC49D-9053-4B03-8CA8-9D3173EF9C20}" presName="node" presStyleLbl="node1" presStyleIdx="5" presStyleCnt="6">
        <dgm:presLayoutVars>
          <dgm:bulletEnabled val="1"/>
        </dgm:presLayoutVars>
      </dgm:prSet>
      <dgm:spPr/>
    </dgm:pt>
  </dgm:ptLst>
  <dgm:cxnLst>
    <dgm:cxn modelId="{2BB16202-7528-4299-8042-E314FC26FAAD}" srcId="{B077687D-029D-43D7-A6AF-D3960249A5A6}" destId="{13DE2051-E1CB-49AD-AA1E-036752B418FD}" srcOrd="1" destOrd="0" parTransId="{DD79D9A2-55EE-455A-8675-C3D5B40C59D6}" sibTransId="{990FF85E-3566-47E5-844C-8AE303B821B6}"/>
    <dgm:cxn modelId="{38FDA21E-7152-4131-B40A-86D98ABF6793}" srcId="{B077687D-029D-43D7-A6AF-D3960249A5A6}" destId="{091EC49D-9053-4B03-8CA8-9D3173EF9C20}" srcOrd="5" destOrd="0" parTransId="{FEDE75A3-13CD-480E-A681-641CB6345A34}" sibTransId="{516941B6-ADFC-4A2C-8F2D-FA5389C728E7}"/>
    <dgm:cxn modelId="{1BA7862B-A2FF-4C81-B36B-5A7567806A2D}" type="presOf" srcId="{091EC49D-9053-4B03-8CA8-9D3173EF9C20}" destId="{E620355B-B624-40AD-86C4-315FBBCA4FCD}" srcOrd="0" destOrd="0" presId="urn:microsoft.com/office/officeart/2005/8/layout/default"/>
    <dgm:cxn modelId="{375CE934-3BE0-46EC-9EA0-8E25D137DDF8}" srcId="{B077687D-029D-43D7-A6AF-D3960249A5A6}" destId="{CE0843C4-E31A-4DCD-9863-E08B82626666}" srcOrd="2" destOrd="0" parTransId="{016DCA2D-6619-44C7-9EA7-6A45F87AF747}" sibTransId="{5B63A75B-EAE6-442A-9343-AEF6BCFF6F6E}"/>
    <dgm:cxn modelId="{BCE9793E-9277-45D6-A4D6-EA6626E3C7C2}" type="presOf" srcId="{22BC147A-0250-4584-987F-09B71547D2E1}" destId="{D0F53DD1-BF19-4BCB-A056-64F3089E6B70}" srcOrd="0" destOrd="0" presId="urn:microsoft.com/office/officeart/2005/8/layout/default"/>
    <dgm:cxn modelId="{7A44045F-941A-40EA-90C5-916AC63D99BF}" type="presOf" srcId="{B077687D-029D-43D7-A6AF-D3960249A5A6}" destId="{BDE8B24D-FC24-4E04-8954-F2EDC78B826C}" srcOrd="0" destOrd="0" presId="urn:microsoft.com/office/officeart/2005/8/layout/default"/>
    <dgm:cxn modelId="{4A2DDC55-662C-4829-8610-C909D9ABE0F6}" srcId="{B077687D-029D-43D7-A6AF-D3960249A5A6}" destId="{22BC147A-0250-4584-987F-09B71547D2E1}" srcOrd="0" destOrd="0" parTransId="{0F39E4E0-3C53-48D4-862E-A3B911FC3667}" sibTransId="{F9B77279-A1C5-49AD-852C-4B50F43AC5A0}"/>
    <dgm:cxn modelId="{8CD44EC3-D9B3-435B-B19C-626711A60E56}" type="presOf" srcId="{CE0843C4-E31A-4DCD-9863-E08B82626666}" destId="{B9036196-C3C8-40B7-86DC-B1252AFD3935}" srcOrd="0" destOrd="0" presId="urn:microsoft.com/office/officeart/2005/8/layout/default"/>
    <dgm:cxn modelId="{EB87C1C4-8552-498B-BE7E-7090EECD4C17}" type="presOf" srcId="{8A2CEE94-9445-41F8-B25F-60CD92B830AB}" destId="{22B9EADD-31A2-486D-830C-F04CF3B44204}" srcOrd="0" destOrd="0" presId="urn:microsoft.com/office/officeart/2005/8/layout/default"/>
    <dgm:cxn modelId="{6218CEDB-2119-4AC4-B769-D3C32A0A78A9}" type="presOf" srcId="{3DE138E0-6643-4EEF-8C0A-07EB97C27188}" destId="{7570536F-00C5-47F6-90C3-55404EDA3FB8}" srcOrd="0" destOrd="0" presId="urn:microsoft.com/office/officeart/2005/8/layout/default"/>
    <dgm:cxn modelId="{81F447E7-CB90-4CD0-A2CB-43826EF3B2B0}" srcId="{B077687D-029D-43D7-A6AF-D3960249A5A6}" destId="{3DE138E0-6643-4EEF-8C0A-07EB97C27188}" srcOrd="4" destOrd="0" parTransId="{42F54779-E794-4CDD-BA17-291D2401BA67}" sibTransId="{CFBAE92B-149B-4D96-90CB-87F4DEAE2E8A}"/>
    <dgm:cxn modelId="{F4520AFA-4D88-495F-8A3C-7A9C9D5B6766}" srcId="{B077687D-029D-43D7-A6AF-D3960249A5A6}" destId="{8A2CEE94-9445-41F8-B25F-60CD92B830AB}" srcOrd="3" destOrd="0" parTransId="{F4EE9C8B-42F1-431B-A61E-4F633D71D745}" sibTransId="{46EF3A64-8638-49B0-840B-C22AC3C82C8D}"/>
    <dgm:cxn modelId="{E1CC66FE-9F6B-49DA-B97C-BC06E6D24C46}" type="presOf" srcId="{13DE2051-E1CB-49AD-AA1E-036752B418FD}" destId="{E8A51B70-7728-4CA9-BD1B-47C5DCAC6CA0}" srcOrd="0" destOrd="0" presId="urn:microsoft.com/office/officeart/2005/8/layout/default"/>
    <dgm:cxn modelId="{39A70FF9-E4B5-4DBD-BF67-67F9ED7A6FE0}" type="presParOf" srcId="{BDE8B24D-FC24-4E04-8954-F2EDC78B826C}" destId="{D0F53DD1-BF19-4BCB-A056-64F3089E6B70}" srcOrd="0" destOrd="0" presId="urn:microsoft.com/office/officeart/2005/8/layout/default"/>
    <dgm:cxn modelId="{645E327B-0A14-42EF-BA77-C872656BD1C8}" type="presParOf" srcId="{BDE8B24D-FC24-4E04-8954-F2EDC78B826C}" destId="{99C59E5E-80E3-4097-AF21-1D6C59ADAC69}" srcOrd="1" destOrd="0" presId="urn:microsoft.com/office/officeart/2005/8/layout/default"/>
    <dgm:cxn modelId="{9A9EB59A-7A56-49F6-9FEC-BFE3EE36839E}" type="presParOf" srcId="{BDE8B24D-FC24-4E04-8954-F2EDC78B826C}" destId="{E8A51B70-7728-4CA9-BD1B-47C5DCAC6CA0}" srcOrd="2" destOrd="0" presId="urn:microsoft.com/office/officeart/2005/8/layout/default"/>
    <dgm:cxn modelId="{988C9F64-7289-4EED-9060-DF3BCC890EB7}" type="presParOf" srcId="{BDE8B24D-FC24-4E04-8954-F2EDC78B826C}" destId="{2F47EC3A-32E0-4BCA-B91C-8B8D416A3061}" srcOrd="3" destOrd="0" presId="urn:microsoft.com/office/officeart/2005/8/layout/default"/>
    <dgm:cxn modelId="{8BF844FE-DA96-491A-8AFB-BA7739E0DE15}" type="presParOf" srcId="{BDE8B24D-FC24-4E04-8954-F2EDC78B826C}" destId="{B9036196-C3C8-40B7-86DC-B1252AFD3935}" srcOrd="4" destOrd="0" presId="urn:microsoft.com/office/officeart/2005/8/layout/default"/>
    <dgm:cxn modelId="{B4BE49CB-5E30-41FC-8FC4-B06431A9C4CB}" type="presParOf" srcId="{BDE8B24D-FC24-4E04-8954-F2EDC78B826C}" destId="{87A9D816-E5E3-4436-B0EC-DF28ED8B8D49}" srcOrd="5" destOrd="0" presId="urn:microsoft.com/office/officeart/2005/8/layout/default"/>
    <dgm:cxn modelId="{42A1CFF8-21CF-4D42-B927-84C580399E73}" type="presParOf" srcId="{BDE8B24D-FC24-4E04-8954-F2EDC78B826C}" destId="{22B9EADD-31A2-486D-830C-F04CF3B44204}" srcOrd="6" destOrd="0" presId="urn:microsoft.com/office/officeart/2005/8/layout/default"/>
    <dgm:cxn modelId="{15304456-5A85-4C8B-8D9F-A35BBF4E2A34}" type="presParOf" srcId="{BDE8B24D-FC24-4E04-8954-F2EDC78B826C}" destId="{0B3A1633-8E9D-4817-916D-17B32EAA7E7F}" srcOrd="7" destOrd="0" presId="urn:microsoft.com/office/officeart/2005/8/layout/default"/>
    <dgm:cxn modelId="{63C8A652-303E-46BA-A478-A5F76606C3B1}" type="presParOf" srcId="{BDE8B24D-FC24-4E04-8954-F2EDC78B826C}" destId="{7570536F-00C5-47F6-90C3-55404EDA3FB8}" srcOrd="8" destOrd="0" presId="urn:microsoft.com/office/officeart/2005/8/layout/default"/>
    <dgm:cxn modelId="{6131725E-B576-479C-BBB5-61CBF7B7A827}" type="presParOf" srcId="{BDE8B24D-FC24-4E04-8954-F2EDC78B826C}" destId="{3DF16A47-A2D4-4341-91F8-86D2AF9E24B6}" srcOrd="9" destOrd="0" presId="urn:microsoft.com/office/officeart/2005/8/layout/default"/>
    <dgm:cxn modelId="{60677C55-01C9-4711-A968-2E8ADEB68D3C}" type="presParOf" srcId="{BDE8B24D-FC24-4E04-8954-F2EDC78B826C}" destId="{E620355B-B624-40AD-86C4-315FBBCA4FCD}" srcOrd="10" destOrd="0" presId="urn:microsoft.com/office/officeart/2005/8/layout/defaul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077687D-029D-43D7-A6AF-D3960249A5A6}" type="doc">
      <dgm:prSet loTypeId="urn:microsoft.com/office/officeart/2005/8/layout/default" loCatId="list" qsTypeId="urn:microsoft.com/office/officeart/2005/8/quickstyle/simple1" qsCatId="simple" csTypeId="urn:microsoft.com/office/officeart/2005/8/colors/accent2_2" csCatId="accent2" phldr="1"/>
      <dgm:spPr/>
      <dgm:t>
        <a:bodyPr/>
        <a:lstStyle/>
        <a:p>
          <a:endParaRPr lang="en-GB"/>
        </a:p>
      </dgm:t>
    </dgm:pt>
    <dgm:pt modelId="{22BC147A-0250-4584-987F-09B71547D2E1}">
      <dgm:prSet phldrT="[Text]"/>
      <dgm:spPr/>
      <dgm:t>
        <a:bodyPr/>
        <a:lstStyle/>
        <a:p>
          <a:pPr>
            <a:buFont typeface="Arial" panose="020B0604020202020204" pitchFamily="34" charset="0"/>
            <a:buNone/>
          </a:pPr>
          <a:r>
            <a:rPr lang="en-GB" b="0" i="0" u="none"/>
            <a:t>Public sector needs to lead by example</a:t>
          </a:r>
          <a:endParaRPr lang="en-GB"/>
        </a:p>
      </dgm:t>
    </dgm:pt>
    <dgm:pt modelId="{0F39E4E0-3C53-48D4-862E-A3B911FC3667}" type="parTrans" cxnId="{4A2DDC55-662C-4829-8610-C909D9ABE0F6}">
      <dgm:prSet/>
      <dgm:spPr/>
      <dgm:t>
        <a:bodyPr/>
        <a:lstStyle/>
        <a:p>
          <a:endParaRPr lang="en-GB"/>
        </a:p>
      </dgm:t>
    </dgm:pt>
    <dgm:pt modelId="{F9B77279-A1C5-49AD-852C-4B50F43AC5A0}" type="sibTrans" cxnId="{4A2DDC55-662C-4829-8610-C909D9ABE0F6}">
      <dgm:prSet/>
      <dgm:spPr/>
      <dgm:t>
        <a:bodyPr/>
        <a:lstStyle/>
        <a:p>
          <a:endParaRPr lang="en-GB"/>
        </a:p>
      </dgm:t>
    </dgm:pt>
    <dgm:pt modelId="{00DB8103-467B-4392-9311-41DFD11EF42F}">
      <dgm:prSet/>
      <dgm:spPr/>
      <dgm:t>
        <a:bodyPr/>
        <a:lstStyle/>
        <a:p>
          <a:r>
            <a:rPr lang="en-GB" b="0" i="0" u="none"/>
            <a:t>Adult transition from CAMHS etc.</a:t>
          </a:r>
          <a:endParaRPr lang="en-GB"/>
        </a:p>
      </dgm:t>
    </dgm:pt>
    <dgm:pt modelId="{1701EF17-BB85-4AAF-876C-A7D099807F70}" type="parTrans" cxnId="{889755B8-A38A-4F2B-873E-B540FD1E9417}">
      <dgm:prSet/>
      <dgm:spPr/>
      <dgm:t>
        <a:bodyPr/>
        <a:lstStyle/>
        <a:p>
          <a:endParaRPr lang="en-GB"/>
        </a:p>
      </dgm:t>
    </dgm:pt>
    <dgm:pt modelId="{BB4464E5-03D7-40FE-AC10-2D3C8F69A3C7}" type="sibTrans" cxnId="{889755B8-A38A-4F2B-873E-B540FD1E9417}">
      <dgm:prSet/>
      <dgm:spPr/>
      <dgm:t>
        <a:bodyPr/>
        <a:lstStyle/>
        <a:p>
          <a:endParaRPr lang="en-GB"/>
        </a:p>
      </dgm:t>
    </dgm:pt>
    <dgm:pt modelId="{7C72F8A5-0AD1-462B-9806-0048FFFAC81B}">
      <dgm:prSet/>
      <dgm:spPr/>
      <dgm:t>
        <a:bodyPr/>
        <a:lstStyle/>
        <a:p>
          <a:r>
            <a:rPr lang="en-GB" b="0" i="0" u="none"/>
            <a:t>Covid social disadvantage</a:t>
          </a:r>
          <a:endParaRPr lang="en-GB"/>
        </a:p>
      </dgm:t>
    </dgm:pt>
    <dgm:pt modelId="{83654EC2-004B-447B-90FB-FC21D7907256}" type="parTrans" cxnId="{BF5D5D85-BE52-4947-AAF3-795EC6EE3CCE}">
      <dgm:prSet/>
      <dgm:spPr/>
      <dgm:t>
        <a:bodyPr/>
        <a:lstStyle/>
        <a:p>
          <a:endParaRPr lang="en-GB"/>
        </a:p>
      </dgm:t>
    </dgm:pt>
    <dgm:pt modelId="{ACA1A61C-B856-48E6-AB8B-D3D425AAE4AA}" type="sibTrans" cxnId="{BF5D5D85-BE52-4947-AAF3-795EC6EE3CCE}">
      <dgm:prSet/>
      <dgm:spPr/>
      <dgm:t>
        <a:bodyPr/>
        <a:lstStyle/>
        <a:p>
          <a:endParaRPr lang="en-GB"/>
        </a:p>
      </dgm:t>
    </dgm:pt>
    <dgm:pt modelId="{B76B1C85-6572-4A02-BD69-27DE4EB68442}">
      <dgm:prSet/>
      <dgm:spPr/>
      <dgm:t>
        <a:bodyPr/>
        <a:lstStyle/>
        <a:p>
          <a:r>
            <a:rPr lang="en-GB" b="0" i="0" u="none"/>
            <a:t>Delay in diagnosis Adults and Children</a:t>
          </a:r>
          <a:endParaRPr lang="en-GB"/>
        </a:p>
      </dgm:t>
    </dgm:pt>
    <dgm:pt modelId="{3ABE2799-BD9C-4732-AEC7-A0A86B985C65}" type="parTrans" cxnId="{632FF972-98D4-4263-8027-89A6DE7ED7F5}">
      <dgm:prSet/>
      <dgm:spPr/>
      <dgm:t>
        <a:bodyPr/>
        <a:lstStyle/>
        <a:p>
          <a:endParaRPr lang="en-GB"/>
        </a:p>
      </dgm:t>
    </dgm:pt>
    <dgm:pt modelId="{471CF1A7-37DE-4450-98F4-FF8786ED2EF0}" type="sibTrans" cxnId="{632FF972-98D4-4263-8027-89A6DE7ED7F5}">
      <dgm:prSet/>
      <dgm:spPr/>
      <dgm:t>
        <a:bodyPr/>
        <a:lstStyle/>
        <a:p>
          <a:endParaRPr lang="en-GB"/>
        </a:p>
      </dgm:t>
    </dgm:pt>
    <dgm:pt modelId="{FC661E23-28CB-42CD-8B50-FFF755FD33D1}">
      <dgm:prSet/>
      <dgm:spPr/>
      <dgm:t>
        <a:bodyPr/>
        <a:lstStyle/>
        <a:p>
          <a:r>
            <a:rPr lang="en-GB" b="0" i="0" u="none"/>
            <a:t>better reasonable adjustments</a:t>
          </a:r>
          <a:endParaRPr lang="en-GB"/>
        </a:p>
      </dgm:t>
    </dgm:pt>
    <dgm:pt modelId="{DC687B9F-85D1-4050-AA35-11F578CDEE42}" type="parTrans" cxnId="{C76160F2-D5B6-4189-BF52-DFF6AD86DAF6}">
      <dgm:prSet/>
      <dgm:spPr/>
      <dgm:t>
        <a:bodyPr/>
        <a:lstStyle/>
        <a:p>
          <a:endParaRPr lang="en-GB"/>
        </a:p>
      </dgm:t>
    </dgm:pt>
    <dgm:pt modelId="{73E756CB-90B2-42A7-ABBE-9980CBC7EFF5}" type="sibTrans" cxnId="{C76160F2-D5B6-4189-BF52-DFF6AD86DAF6}">
      <dgm:prSet/>
      <dgm:spPr/>
      <dgm:t>
        <a:bodyPr/>
        <a:lstStyle/>
        <a:p>
          <a:endParaRPr lang="en-GB"/>
        </a:p>
      </dgm:t>
    </dgm:pt>
    <dgm:pt modelId="{7159CDDD-FABB-4E92-BA1E-F7734EB8B149}">
      <dgm:prSet/>
      <dgm:spPr/>
      <dgm:t>
        <a:bodyPr/>
        <a:lstStyle/>
        <a:p>
          <a:r>
            <a:rPr lang="en-GB" b="0" i="0" u="none"/>
            <a:t>Fitting In!</a:t>
          </a:r>
          <a:endParaRPr lang="en-GB"/>
        </a:p>
      </dgm:t>
    </dgm:pt>
    <dgm:pt modelId="{BE2F81AB-A765-4D0B-9C08-1C0B4CFB1004}" type="parTrans" cxnId="{0BF1C1C7-D6E6-4F48-8DD2-0DFD8D95CCF8}">
      <dgm:prSet/>
      <dgm:spPr/>
      <dgm:t>
        <a:bodyPr/>
        <a:lstStyle/>
        <a:p>
          <a:endParaRPr lang="en-GB"/>
        </a:p>
      </dgm:t>
    </dgm:pt>
    <dgm:pt modelId="{B080525B-7509-4AD7-8B24-0E94E44F5832}" type="sibTrans" cxnId="{0BF1C1C7-D6E6-4F48-8DD2-0DFD8D95CCF8}">
      <dgm:prSet/>
      <dgm:spPr/>
      <dgm:t>
        <a:bodyPr/>
        <a:lstStyle/>
        <a:p>
          <a:endParaRPr lang="en-GB"/>
        </a:p>
      </dgm:t>
    </dgm:pt>
    <dgm:pt modelId="{E5E6F842-8780-4335-856E-B53152496094}">
      <dgm:prSet/>
      <dgm:spPr/>
      <dgm:t>
        <a:bodyPr/>
        <a:lstStyle/>
        <a:p>
          <a:r>
            <a:rPr lang="en-GB" b="0" i="0" u="none"/>
            <a:t>Lack of services for adults</a:t>
          </a:r>
          <a:endParaRPr lang="en-GB"/>
        </a:p>
      </dgm:t>
    </dgm:pt>
    <dgm:pt modelId="{613AA518-7205-4DC4-A5F6-84F397E59118}" type="parTrans" cxnId="{C996A14D-365C-46E4-9A25-F5BB683C23A8}">
      <dgm:prSet/>
      <dgm:spPr/>
      <dgm:t>
        <a:bodyPr/>
        <a:lstStyle/>
        <a:p>
          <a:endParaRPr lang="en-GB"/>
        </a:p>
      </dgm:t>
    </dgm:pt>
    <dgm:pt modelId="{DED4D364-AE6B-41E4-A1C1-59A2E63AC314}" type="sibTrans" cxnId="{C996A14D-365C-46E4-9A25-F5BB683C23A8}">
      <dgm:prSet/>
      <dgm:spPr/>
      <dgm:t>
        <a:bodyPr/>
        <a:lstStyle/>
        <a:p>
          <a:endParaRPr lang="en-GB"/>
        </a:p>
      </dgm:t>
    </dgm:pt>
    <dgm:pt modelId="{762A5B4E-47F7-489D-B943-5DE8AB64A748}">
      <dgm:prSet/>
      <dgm:spPr/>
      <dgm:t>
        <a:bodyPr/>
        <a:lstStyle/>
        <a:p>
          <a:r>
            <a:rPr lang="en-GB" b="0" i="0" u="none"/>
            <a:t>Not wanting to reveal "diagnosis" being "labelled"</a:t>
          </a:r>
          <a:endParaRPr lang="en-GB"/>
        </a:p>
      </dgm:t>
    </dgm:pt>
    <dgm:pt modelId="{F484C417-F4B7-44DF-976A-4C0B33427DDE}" type="parTrans" cxnId="{F4B2BD46-7758-420E-9027-DD0EA27302C1}">
      <dgm:prSet/>
      <dgm:spPr/>
      <dgm:t>
        <a:bodyPr/>
        <a:lstStyle/>
        <a:p>
          <a:endParaRPr lang="en-GB"/>
        </a:p>
      </dgm:t>
    </dgm:pt>
    <dgm:pt modelId="{23DA035C-7B36-486D-9561-8CE91F110B8C}" type="sibTrans" cxnId="{F4B2BD46-7758-420E-9027-DD0EA27302C1}">
      <dgm:prSet/>
      <dgm:spPr/>
      <dgm:t>
        <a:bodyPr/>
        <a:lstStyle/>
        <a:p>
          <a:endParaRPr lang="en-GB"/>
        </a:p>
      </dgm:t>
    </dgm:pt>
    <dgm:pt modelId="{5245B9F1-9CFA-4896-93EB-B9425383A198}">
      <dgm:prSet/>
      <dgm:spPr/>
      <dgm:t>
        <a:bodyPr/>
        <a:lstStyle/>
        <a:p>
          <a:r>
            <a:rPr lang="en-GB" b="0" i="0" u="none"/>
            <a:t>Varying support needs from severe disability to high functioning</a:t>
          </a:r>
          <a:endParaRPr lang="en-GB"/>
        </a:p>
      </dgm:t>
    </dgm:pt>
    <dgm:pt modelId="{8F75A6B7-70AA-4D00-9CC9-AF802D37176F}" type="parTrans" cxnId="{F9D6E02A-3C3F-4BBA-B279-C58D9976B42E}">
      <dgm:prSet/>
      <dgm:spPr/>
      <dgm:t>
        <a:bodyPr/>
        <a:lstStyle/>
        <a:p>
          <a:endParaRPr lang="en-GB"/>
        </a:p>
      </dgm:t>
    </dgm:pt>
    <dgm:pt modelId="{F5D794D8-3929-47D3-B55B-BFDC2B8ACA1A}" type="sibTrans" cxnId="{F9D6E02A-3C3F-4BBA-B279-C58D9976B42E}">
      <dgm:prSet/>
      <dgm:spPr/>
      <dgm:t>
        <a:bodyPr/>
        <a:lstStyle/>
        <a:p>
          <a:endParaRPr lang="en-GB"/>
        </a:p>
      </dgm:t>
    </dgm:pt>
    <dgm:pt modelId="{A9A1966B-C2F5-4DCC-9531-687CBCD90DF5}">
      <dgm:prSet/>
      <dgm:spPr/>
      <dgm:t>
        <a:bodyPr/>
        <a:lstStyle/>
        <a:p>
          <a:r>
            <a:rPr lang="en-GB" b="0" i="0" u="none"/>
            <a:t>Services aren't joined up - duplication and gaps</a:t>
          </a:r>
          <a:endParaRPr lang="en-GB"/>
        </a:p>
      </dgm:t>
    </dgm:pt>
    <dgm:pt modelId="{3AE6719A-CADC-4764-B9CE-5D92C4717D6B}" type="parTrans" cxnId="{BA16167D-4C30-409D-9D96-F340104C94AC}">
      <dgm:prSet/>
      <dgm:spPr/>
      <dgm:t>
        <a:bodyPr/>
        <a:lstStyle/>
        <a:p>
          <a:endParaRPr lang="en-GB"/>
        </a:p>
      </dgm:t>
    </dgm:pt>
    <dgm:pt modelId="{40FBFB37-F754-4677-A23E-A95C9820EEAE}" type="sibTrans" cxnId="{BA16167D-4C30-409D-9D96-F340104C94AC}">
      <dgm:prSet/>
      <dgm:spPr/>
      <dgm:t>
        <a:bodyPr/>
        <a:lstStyle/>
        <a:p>
          <a:endParaRPr lang="en-GB"/>
        </a:p>
      </dgm:t>
    </dgm:pt>
    <dgm:pt modelId="{D2367138-77B3-4C95-8261-EEAF326480D3}">
      <dgm:prSet/>
      <dgm:spPr/>
      <dgm:t>
        <a:bodyPr/>
        <a:lstStyle/>
        <a:p>
          <a:r>
            <a:rPr lang="en-GB" b="0" i="0" u="none"/>
            <a:t>Lack of funding</a:t>
          </a:r>
          <a:endParaRPr lang="en-GB"/>
        </a:p>
      </dgm:t>
    </dgm:pt>
    <dgm:pt modelId="{FB139090-98FD-47F7-877C-D7067D30C326}" type="parTrans" cxnId="{2DEB1479-CF1C-4483-902F-D216716DF1E7}">
      <dgm:prSet/>
      <dgm:spPr/>
      <dgm:t>
        <a:bodyPr/>
        <a:lstStyle/>
        <a:p>
          <a:endParaRPr lang="en-GB"/>
        </a:p>
      </dgm:t>
    </dgm:pt>
    <dgm:pt modelId="{D3DBF151-726D-4BFE-84B3-203787073967}" type="sibTrans" cxnId="{2DEB1479-CF1C-4483-902F-D216716DF1E7}">
      <dgm:prSet/>
      <dgm:spPr/>
      <dgm:t>
        <a:bodyPr/>
        <a:lstStyle/>
        <a:p>
          <a:endParaRPr lang="en-GB"/>
        </a:p>
      </dgm:t>
    </dgm:pt>
    <dgm:pt modelId="{69A1BBF6-1B33-48A5-A90C-F0CFB207F3EB}">
      <dgm:prSet/>
      <dgm:spPr/>
      <dgm:t>
        <a:bodyPr/>
        <a:lstStyle/>
        <a:p>
          <a:r>
            <a:rPr lang="en-GB" b="0" i="0" u="none"/>
            <a:t>Understanding what to do with a "diagnosed" employee</a:t>
          </a:r>
          <a:endParaRPr lang="en-GB"/>
        </a:p>
      </dgm:t>
    </dgm:pt>
    <dgm:pt modelId="{5A50551B-7C90-4143-8D27-2CC8E476EEE3}" type="parTrans" cxnId="{9B681604-480F-418F-BA13-4A543B045BD7}">
      <dgm:prSet/>
      <dgm:spPr/>
      <dgm:t>
        <a:bodyPr/>
        <a:lstStyle/>
        <a:p>
          <a:endParaRPr lang="en-GB"/>
        </a:p>
      </dgm:t>
    </dgm:pt>
    <dgm:pt modelId="{9678193B-B307-432C-96BF-D53628AC18CC}" type="sibTrans" cxnId="{9B681604-480F-418F-BA13-4A543B045BD7}">
      <dgm:prSet/>
      <dgm:spPr/>
      <dgm:t>
        <a:bodyPr/>
        <a:lstStyle/>
        <a:p>
          <a:endParaRPr lang="en-GB"/>
        </a:p>
      </dgm:t>
    </dgm:pt>
    <dgm:pt modelId="{6A67A4C1-D6F9-4C31-8125-20E0A1175D55}">
      <dgm:prSet/>
      <dgm:spPr/>
      <dgm:t>
        <a:bodyPr/>
        <a:lstStyle/>
        <a:p>
          <a:r>
            <a:rPr lang="en-GB" b="0" i="0" u="none"/>
            <a:t>Interview processes</a:t>
          </a:r>
          <a:endParaRPr lang="en-GB"/>
        </a:p>
      </dgm:t>
    </dgm:pt>
    <dgm:pt modelId="{4493B20F-7C05-4EC7-8F61-5A9605228450}" type="parTrans" cxnId="{AAC51664-3B80-4EDD-9940-D5BE0CCFBC3E}">
      <dgm:prSet/>
      <dgm:spPr/>
      <dgm:t>
        <a:bodyPr/>
        <a:lstStyle/>
        <a:p>
          <a:endParaRPr lang="en-GB"/>
        </a:p>
      </dgm:t>
    </dgm:pt>
    <dgm:pt modelId="{A9B042D0-CC10-4DAE-BEB2-8A9636971B50}" type="sibTrans" cxnId="{AAC51664-3B80-4EDD-9940-D5BE0CCFBC3E}">
      <dgm:prSet/>
      <dgm:spPr/>
      <dgm:t>
        <a:bodyPr/>
        <a:lstStyle/>
        <a:p>
          <a:endParaRPr lang="en-GB"/>
        </a:p>
      </dgm:t>
    </dgm:pt>
    <dgm:pt modelId="{BDE8B24D-FC24-4E04-8954-F2EDC78B826C}" type="pres">
      <dgm:prSet presAssocID="{B077687D-029D-43D7-A6AF-D3960249A5A6}" presName="diagram" presStyleCnt="0">
        <dgm:presLayoutVars>
          <dgm:dir/>
          <dgm:resizeHandles val="exact"/>
        </dgm:presLayoutVars>
      </dgm:prSet>
      <dgm:spPr/>
    </dgm:pt>
    <dgm:pt modelId="{D0F53DD1-BF19-4BCB-A056-64F3089E6B70}" type="pres">
      <dgm:prSet presAssocID="{22BC147A-0250-4584-987F-09B71547D2E1}" presName="node" presStyleLbl="node1" presStyleIdx="0" presStyleCnt="13">
        <dgm:presLayoutVars>
          <dgm:bulletEnabled val="1"/>
        </dgm:presLayoutVars>
      </dgm:prSet>
      <dgm:spPr/>
    </dgm:pt>
    <dgm:pt modelId="{99C59E5E-80E3-4097-AF21-1D6C59ADAC69}" type="pres">
      <dgm:prSet presAssocID="{F9B77279-A1C5-49AD-852C-4B50F43AC5A0}" presName="sibTrans" presStyleCnt="0"/>
      <dgm:spPr/>
    </dgm:pt>
    <dgm:pt modelId="{377E68AC-7280-4E65-8A02-65AAF388747E}" type="pres">
      <dgm:prSet presAssocID="{00DB8103-467B-4392-9311-41DFD11EF42F}" presName="node" presStyleLbl="node1" presStyleIdx="1" presStyleCnt="13">
        <dgm:presLayoutVars>
          <dgm:bulletEnabled val="1"/>
        </dgm:presLayoutVars>
      </dgm:prSet>
      <dgm:spPr/>
    </dgm:pt>
    <dgm:pt modelId="{2FC43ADF-E852-4248-95F1-5773E7EA91E0}" type="pres">
      <dgm:prSet presAssocID="{BB4464E5-03D7-40FE-AC10-2D3C8F69A3C7}" presName="sibTrans" presStyleCnt="0"/>
      <dgm:spPr/>
    </dgm:pt>
    <dgm:pt modelId="{673C4DE7-B6AF-4A90-B738-D0F237BFAB9D}" type="pres">
      <dgm:prSet presAssocID="{7C72F8A5-0AD1-462B-9806-0048FFFAC81B}" presName="node" presStyleLbl="node1" presStyleIdx="2" presStyleCnt="13">
        <dgm:presLayoutVars>
          <dgm:bulletEnabled val="1"/>
        </dgm:presLayoutVars>
      </dgm:prSet>
      <dgm:spPr/>
    </dgm:pt>
    <dgm:pt modelId="{230B3CB8-2659-4AF0-AC2D-80CE40FFD86C}" type="pres">
      <dgm:prSet presAssocID="{ACA1A61C-B856-48E6-AB8B-D3D425AAE4AA}" presName="sibTrans" presStyleCnt="0"/>
      <dgm:spPr/>
    </dgm:pt>
    <dgm:pt modelId="{BC084530-13E7-4E72-BB8B-A04A7860B4C2}" type="pres">
      <dgm:prSet presAssocID="{B76B1C85-6572-4A02-BD69-27DE4EB68442}" presName="node" presStyleLbl="node1" presStyleIdx="3" presStyleCnt="13">
        <dgm:presLayoutVars>
          <dgm:bulletEnabled val="1"/>
        </dgm:presLayoutVars>
      </dgm:prSet>
      <dgm:spPr/>
    </dgm:pt>
    <dgm:pt modelId="{B2FCF681-F720-4169-8B9D-47D1FC38A911}" type="pres">
      <dgm:prSet presAssocID="{471CF1A7-37DE-4450-98F4-FF8786ED2EF0}" presName="sibTrans" presStyleCnt="0"/>
      <dgm:spPr/>
    </dgm:pt>
    <dgm:pt modelId="{59DA62EA-E1C4-4EE5-992D-55610578726A}" type="pres">
      <dgm:prSet presAssocID="{FC661E23-28CB-42CD-8B50-FFF755FD33D1}" presName="node" presStyleLbl="node1" presStyleIdx="4" presStyleCnt="13">
        <dgm:presLayoutVars>
          <dgm:bulletEnabled val="1"/>
        </dgm:presLayoutVars>
      </dgm:prSet>
      <dgm:spPr/>
    </dgm:pt>
    <dgm:pt modelId="{C5AA5E35-EF33-4BCA-AAB2-0A93653CCE57}" type="pres">
      <dgm:prSet presAssocID="{73E756CB-90B2-42A7-ABBE-9980CBC7EFF5}" presName="sibTrans" presStyleCnt="0"/>
      <dgm:spPr/>
    </dgm:pt>
    <dgm:pt modelId="{9847EF67-F8F7-4CF3-B73A-02CF952EA914}" type="pres">
      <dgm:prSet presAssocID="{7159CDDD-FABB-4E92-BA1E-F7734EB8B149}" presName="node" presStyleLbl="node1" presStyleIdx="5" presStyleCnt="13">
        <dgm:presLayoutVars>
          <dgm:bulletEnabled val="1"/>
        </dgm:presLayoutVars>
      </dgm:prSet>
      <dgm:spPr/>
    </dgm:pt>
    <dgm:pt modelId="{277B208D-852B-4A17-9648-E83BC25C7A26}" type="pres">
      <dgm:prSet presAssocID="{B080525B-7509-4AD7-8B24-0E94E44F5832}" presName="sibTrans" presStyleCnt="0"/>
      <dgm:spPr/>
    </dgm:pt>
    <dgm:pt modelId="{CEAF2F43-F913-4D22-B7A5-5D4841FDB30B}" type="pres">
      <dgm:prSet presAssocID="{E5E6F842-8780-4335-856E-B53152496094}" presName="node" presStyleLbl="node1" presStyleIdx="6" presStyleCnt="13">
        <dgm:presLayoutVars>
          <dgm:bulletEnabled val="1"/>
        </dgm:presLayoutVars>
      </dgm:prSet>
      <dgm:spPr/>
    </dgm:pt>
    <dgm:pt modelId="{021BDFD9-C19F-46E5-A5FC-8949220084E6}" type="pres">
      <dgm:prSet presAssocID="{DED4D364-AE6B-41E4-A1C1-59A2E63AC314}" presName="sibTrans" presStyleCnt="0"/>
      <dgm:spPr/>
    </dgm:pt>
    <dgm:pt modelId="{236CB847-869B-4B87-99CE-D8A6C9326C2B}" type="pres">
      <dgm:prSet presAssocID="{762A5B4E-47F7-489D-B943-5DE8AB64A748}" presName="node" presStyleLbl="node1" presStyleIdx="7" presStyleCnt="13">
        <dgm:presLayoutVars>
          <dgm:bulletEnabled val="1"/>
        </dgm:presLayoutVars>
      </dgm:prSet>
      <dgm:spPr/>
    </dgm:pt>
    <dgm:pt modelId="{580D5A25-FBA0-4E00-AB8F-DEA8C294774C}" type="pres">
      <dgm:prSet presAssocID="{23DA035C-7B36-486D-9561-8CE91F110B8C}" presName="sibTrans" presStyleCnt="0"/>
      <dgm:spPr/>
    </dgm:pt>
    <dgm:pt modelId="{63C24D3D-7755-4BA0-97D6-4075C2E226E0}" type="pres">
      <dgm:prSet presAssocID="{5245B9F1-9CFA-4896-93EB-B9425383A198}" presName="node" presStyleLbl="node1" presStyleIdx="8" presStyleCnt="13">
        <dgm:presLayoutVars>
          <dgm:bulletEnabled val="1"/>
        </dgm:presLayoutVars>
      </dgm:prSet>
      <dgm:spPr/>
    </dgm:pt>
    <dgm:pt modelId="{536C6B8C-D6E7-4168-A57C-DEBFEDFB4F74}" type="pres">
      <dgm:prSet presAssocID="{F5D794D8-3929-47D3-B55B-BFDC2B8ACA1A}" presName="sibTrans" presStyleCnt="0"/>
      <dgm:spPr/>
    </dgm:pt>
    <dgm:pt modelId="{7C0E2651-3E21-45FB-B504-E72CE7CF181E}" type="pres">
      <dgm:prSet presAssocID="{A9A1966B-C2F5-4DCC-9531-687CBCD90DF5}" presName="node" presStyleLbl="node1" presStyleIdx="9" presStyleCnt="13">
        <dgm:presLayoutVars>
          <dgm:bulletEnabled val="1"/>
        </dgm:presLayoutVars>
      </dgm:prSet>
      <dgm:spPr/>
    </dgm:pt>
    <dgm:pt modelId="{A84A1347-D8DD-4EC7-8516-65CAD7BE84AB}" type="pres">
      <dgm:prSet presAssocID="{40FBFB37-F754-4677-A23E-A95C9820EEAE}" presName="sibTrans" presStyleCnt="0"/>
      <dgm:spPr/>
    </dgm:pt>
    <dgm:pt modelId="{AA32E042-C6E3-4E05-8984-977AEC7D77EE}" type="pres">
      <dgm:prSet presAssocID="{D2367138-77B3-4C95-8261-EEAF326480D3}" presName="node" presStyleLbl="node1" presStyleIdx="10" presStyleCnt="13">
        <dgm:presLayoutVars>
          <dgm:bulletEnabled val="1"/>
        </dgm:presLayoutVars>
      </dgm:prSet>
      <dgm:spPr/>
    </dgm:pt>
    <dgm:pt modelId="{26DF6CD5-79E7-4D5A-B1A8-CDB8AA67E271}" type="pres">
      <dgm:prSet presAssocID="{D3DBF151-726D-4BFE-84B3-203787073967}" presName="sibTrans" presStyleCnt="0"/>
      <dgm:spPr/>
    </dgm:pt>
    <dgm:pt modelId="{2A09171D-C818-472F-B0D9-AC163D3A91B9}" type="pres">
      <dgm:prSet presAssocID="{69A1BBF6-1B33-48A5-A90C-F0CFB207F3EB}" presName="node" presStyleLbl="node1" presStyleIdx="11" presStyleCnt="13">
        <dgm:presLayoutVars>
          <dgm:bulletEnabled val="1"/>
        </dgm:presLayoutVars>
      </dgm:prSet>
      <dgm:spPr/>
    </dgm:pt>
    <dgm:pt modelId="{09A03306-08EE-4AB5-BE6C-205B5024A80E}" type="pres">
      <dgm:prSet presAssocID="{9678193B-B307-432C-96BF-D53628AC18CC}" presName="sibTrans" presStyleCnt="0"/>
      <dgm:spPr/>
    </dgm:pt>
    <dgm:pt modelId="{2C219D04-0A83-475C-B479-7A8AD347E74E}" type="pres">
      <dgm:prSet presAssocID="{6A67A4C1-D6F9-4C31-8125-20E0A1175D55}" presName="node" presStyleLbl="node1" presStyleIdx="12" presStyleCnt="13">
        <dgm:presLayoutVars>
          <dgm:bulletEnabled val="1"/>
        </dgm:presLayoutVars>
      </dgm:prSet>
      <dgm:spPr/>
    </dgm:pt>
  </dgm:ptLst>
  <dgm:cxnLst>
    <dgm:cxn modelId="{4661AB00-C519-4D58-BA36-E791DDDFE108}" type="presOf" srcId="{D2367138-77B3-4C95-8261-EEAF326480D3}" destId="{AA32E042-C6E3-4E05-8984-977AEC7D77EE}" srcOrd="0" destOrd="0" presId="urn:microsoft.com/office/officeart/2005/8/layout/default"/>
    <dgm:cxn modelId="{9B681604-480F-418F-BA13-4A543B045BD7}" srcId="{B077687D-029D-43D7-A6AF-D3960249A5A6}" destId="{69A1BBF6-1B33-48A5-A90C-F0CFB207F3EB}" srcOrd="11" destOrd="0" parTransId="{5A50551B-7C90-4143-8D27-2CC8E476EEE3}" sibTransId="{9678193B-B307-432C-96BF-D53628AC18CC}"/>
    <dgm:cxn modelId="{F9D6E02A-3C3F-4BBA-B279-C58D9976B42E}" srcId="{B077687D-029D-43D7-A6AF-D3960249A5A6}" destId="{5245B9F1-9CFA-4896-93EB-B9425383A198}" srcOrd="8" destOrd="0" parTransId="{8F75A6B7-70AA-4D00-9CC9-AF802D37176F}" sibTransId="{F5D794D8-3929-47D3-B55B-BFDC2B8ACA1A}"/>
    <dgm:cxn modelId="{BCE9793E-9277-45D6-A4D6-EA6626E3C7C2}" type="presOf" srcId="{22BC147A-0250-4584-987F-09B71547D2E1}" destId="{D0F53DD1-BF19-4BCB-A056-64F3089E6B70}" srcOrd="0" destOrd="0" presId="urn:microsoft.com/office/officeart/2005/8/layout/default"/>
    <dgm:cxn modelId="{15FECD3F-B255-467B-836B-6FFDAA4B1749}" type="presOf" srcId="{A9A1966B-C2F5-4DCC-9531-687CBCD90DF5}" destId="{7C0E2651-3E21-45FB-B504-E72CE7CF181E}" srcOrd="0" destOrd="0" presId="urn:microsoft.com/office/officeart/2005/8/layout/default"/>
    <dgm:cxn modelId="{7A44045F-941A-40EA-90C5-916AC63D99BF}" type="presOf" srcId="{B077687D-029D-43D7-A6AF-D3960249A5A6}" destId="{BDE8B24D-FC24-4E04-8954-F2EDC78B826C}" srcOrd="0" destOrd="0" presId="urn:microsoft.com/office/officeart/2005/8/layout/default"/>
    <dgm:cxn modelId="{AAC51664-3B80-4EDD-9940-D5BE0CCFBC3E}" srcId="{B077687D-029D-43D7-A6AF-D3960249A5A6}" destId="{6A67A4C1-D6F9-4C31-8125-20E0A1175D55}" srcOrd="12" destOrd="0" parTransId="{4493B20F-7C05-4EC7-8F61-5A9605228450}" sibTransId="{A9B042D0-CC10-4DAE-BEB2-8A9636971B50}"/>
    <dgm:cxn modelId="{F4B2BD46-7758-420E-9027-DD0EA27302C1}" srcId="{B077687D-029D-43D7-A6AF-D3960249A5A6}" destId="{762A5B4E-47F7-489D-B943-5DE8AB64A748}" srcOrd="7" destOrd="0" parTransId="{F484C417-F4B7-44DF-976A-4C0B33427DDE}" sibTransId="{23DA035C-7B36-486D-9561-8CE91F110B8C}"/>
    <dgm:cxn modelId="{C996A14D-365C-46E4-9A25-F5BB683C23A8}" srcId="{B077687D-029D-43D7-A6AF-D3960249A5A6}" destId="{E5E6F842-8780-4335-856E-B53152496094}" srcOrd="6" destOrd="0" parTransId="{613AA518-7205-4DC4-A5F6-84F397E59118}" sibTransId="{DED4D364-AE6B-41E4-A1C1-59A2E63AC314}"/>
    <dgm:cxn modelId="{632FF972-98D4-4263-8027-89A6DE7ED7F5}" srcId="{B077687D-029D-43D7-A6AF-D3960249A5A6}" destId="{B76B1C85-6572-4A02-BD69-27DE4EB68442}" srcOrd="3" destOrd="0" parTransId="{3ABE2799-BD9C-4732-AEC7-A0A86B985C65}" sibTransId="{471CF1A7-37DE-4450-98F4-FF8786ED2EF0}"/>
    <dgm:cxn modelId="{4A2DDC55-662C-4829-8610-C909D9ABE0F6}" srcId="{B077687D-029D-43D7-A6AF-D3960249A5A6}" destId="{22BC147A-0250-4584-987F-09B71547D2E1}" srcOrd="0" destOrd="0" parTransId="{0F39E4E0-3C53-48D4-862E-A3B911FC3667}" sibTransId="{F9B77279-A1C5-49AD-852C-4B50F43AC5A0}"/>
    <dgm:cxn modelId="{2C5AD978-510F-45E9-BDF8-A70CF164CF26}" type="presOf" srcId="{69A1BBF6-1B33-48A5-A90C-F0CFB207F3EB}" destId="{2A09171D-C818-472F-B0D9-AC163D3A91B9}" srcOrd="0" destOrd="0" presId="urn:microsoft.com/office/officeart/2005/8/layout/default"/>
    <dgm:cxn modelId="{2DEB1479-CF1C-4483-902F-D216716DF1E7}" srcId="{B077687D-029D-43D7-A6AF-D3960249A5A6}" destId="{D2367138-77B3-4C95-8261-EEAF326480D3}" srcOrd="10" destOrd="0" parTransId="{FB139090-98FD-47F7-877C-D7067D30C326}" sibTransId="{D3DBF151-726D-4BFE-84B3-203787073967}"/>
    <dgm:cxn modelId="{BA16167D-4C30-409D-9D96-F340104C94AC}" srcId="{B077687D-029D-43D7-A6AF-D3960249A5A6}" destId="{A9A1966B-C2F5-4DCC-9531-687CBCD90DF5}" srcOrd="9" destOrd="0" parTransId="{3AE6719A-CADC-4764-B9CE-5D92C4717D6B}" sibTransId="{40FBFB37-F754-4677-A23E-A95C9820EEAE}"/>
    <dgm:cxn modelId="{434A867F-BE5E-4696-81D4-C4CFE4B5ECB8}" type="presOf" srcId="{E5E6F842-8780-4335-856E-B53152496094}" destId="{CEAF2F43-F913-4D22-B7A5-5D4841FDB30B}" srcOrd="0" destOrd="0" presId="urn:microsoft.com/office/officeart/2005/8/layout/default"/>
    <dgm:cxn modelId="{BF5D5D85-BE52-4947-AAF3-795EC6EE3CCE}" srcId="{B077687D-029D-43D7-A6AF-D3960249A5A6}" destId="{7C72F8A5-0AD1-462B-9806-0048FFFAC81B}" srcOrd="2" destOrd="0" parTransId="{83654EC2-004B-447B-90FB-FC21D7907256}" sibTransId="{ACA1A61C-B856-48E6-AB8B-D3D425AAE4AA}"/>
    <dgm:cxn modelId="{83048189-6E04-4FDD-B2DD-F7CBE5FAE5DE}" type="presOf" srcId="{7C72F8A5-0AD1-462B-9806-0048FFFAC81B}" destId="{673C4DE7-B6AF-4A90-B738-D0F237BFAB9D}" srcOrd="0" destOrd="0" presId="urn:microsoft.com/office/officeart/2005/8/layout/default"/>
    <dgm:cxn modelId="{0E69BC8D-76A4-4BAA-8C9B-F1F8AE99ED15}" type="presOf" srcId="{5245B9F1-9CFA-4896-93EB-B9425383A198}" destId="{63C24D3D-7755-4BA0-97D6-4075C2E226E0}" srcOrd="0" destOrd="0" presId="urn:microsoft.com/office/officeart/2005/8/layout/default"/>
    <dgm:cxn modelId="{926C9A93-0C59-4733-8F62-29EA776B5CAD}" type="presOf" srcId="{762A5B4E-47F7-489D-B943-5DE8AB64A748}" destId="{236CB847-869B-4B87-99CE-D8A6C9326C2B}" srcOrd="0" destOrd="0" presId="urn:microsoft.com/office/officeart/2005/8/layout/default"/>
    <dgm:cxn modelId="{889755B8-A38A-4F2B-873E-B540FD1E9417}" srcId="{B077687D-029D-43D7-A6AF-D3960249A5A6}" destId="{00DB8103-467B-4392-9311-41DFD11EF42F}" srcOrd="1" destOrd="0" parTransId="{1701EF17-BB85-4AAF-876C-A7D099807F70}" sibTransId="{BB4464E5-03D7-40FE-AC10-2D3C8F69A3C7}"/>
    <dgm:cxn modelId="{CFA276BE-93F3-45F5-BA29-138BFEB8737E}" type="presOf" srcId="{00DB8103-467B-4392-9311-41DFD11EF42F}" destId="{377E68AC-7280-4E65-8A02-65AAF388747E}" srcOrd="0" destOrd="0" presId="urn:microsoft.com/office/officeart/2005/8/layout/default"/>
    <dgm:cxn modelId="{3A8C8BC3-E3AB-40C4-9498-022BAEBEE388}" type="presOf" srcId="{6A67A4C1-D6F9-4C31-8125-20E0A1175D55}" destId="{2C219D04-0A83-475C-B479-7A8AD347E74E}" srcOrd="0" destOrd="0" presId="urn:microsoft.com/office/officeart/2005/8/layout/default"/>
    <dgm:cxn modelId="{0BF1C1C7-D6E6-4F48-8DD2-0DFD8D95CCF8}" srcId="{B077687D-029D-43D7-A6AF-D3960249A5A6}" destId="{7159CDDD-FABB-4E92-BA1E-F7734EB8B149}" srcOrd="5" destOrd="0" parTransId="{BE2F81AB-A765-4D0B-9C08-1C0B4CFB1004}" sibTransId="{B080525B-7509-4AD7-8B24-0E94E44F5832}"/>
    <dgm:cxn modelId="{8E4B08D3-B6AC-49C6-BDD6-3CEC6E9C3A2A}" type="presOf" srcId="{7159CDDD-FABB-4E92-BA1E-F7734EB8B149}" destId="{9847EF67-F8F7-4CF3-B73A-02CF952EA914}" srcOrd="0" destOrd="0" presId="urn:microsoft.com/office/officeart/2005/8/layout/default"/>
    <dgm:cxn modelId="{4888C9D3-004C-4021-A19B-38A81087F961}" type="presOf" srcId="{FC661E23-28CB-42CD-8B50-FFF755FD33D1}" destId="{59DA62EA-E1C4-4EE5-992D-55610578726A}" srcOrd="0" destOrd="0" presId="urn:microsoft.com/office/officeart/2005/8/layout/default"/>
    <dgm:cxn modelId="{CC540BEA-FE09-40B5-B289-ED6F1FA8B048}" type="presOf" srcId="{B76B1C85-6572-4A02-BD69-27DE4EB68442}" destId="{BC084530-13E7-4E72-BB8B-A04A7860B4C2}" srcOrd="0" destOrd="0" presId="urn:microsoft.com/office/officeart/2005/8/layout/default"/>
    <dgm:cxn modelId="{C76160F2-D5B6-4189-BF52-DFF6AD86DAF6}" srcId="{B077687D-029D-43D7-A6AF-D3960249A5A6}" destId="{FC661E23-28CB-42CD-8B50-FFF755FD33D1}" srcOrd="4" destOrd="0" parTransId="{DC687B9F-85D1-4050-AA35-11F578CDEE42}" sibTransId="{73E756CB-90B2-42A7-ABBE-9980CBC7EFF5}"/>
    <dgm:cxn modelId="{39A70FF9-E4B5-4DBD-BF67-67F9ED7A6FE0}" type="presParOf" srcId="{BDE8B24D-FC24-4E04-8954-F2EDC78B826C}" destId="{D0F53DD1-BF19-4BCB-A056-64F3089E6B70}" srcOrd="0" destOrd="0" presId="urn:microsoft.com/office/officeart/2005/8/layout/default"/>
    <dgm:cxn modelId="{645E327B-0A14-42EF-BA77-C872656BD1C8}" type="presParOf" srcId="{BDE8B24D-FC24-4E04-8954-F2EDC78B826C}" destId="{99C59E5E-80E3-4097-AF21-1D6C59ADAC69}" srcOrd="1" destOrd="0" presId="urn:microsoft.com/office/officeart/2005/8/layout/default"/>
    <dgm:cxn modelId="{BBE853DD-F84E-4558-BB34-174B83746B36}" type="presParOf" srcId="{BDE8B24D-FC24-4E04-8954-F2EDC78B826C}" destId="{377E68AC-7280-4E65-8A02-65AAF388747E}" srcOrd="2" destOrd="0" presId="urn:microsoft.com/office/officeart/2005/8/layout/default"/>
    <dgm:cxn modelId="{DB1365A0-93FB-48B5-9128-37296A1EC543}" type="presParOf" srcId="{BDE8B24D-FC24-4E04-8954-F2EDC78B826C}" destId="{2FC43ADF-E852-4248-95F1-5773E7EA91E0}" srcOrd="3" destOrd="0" presId="urn:microsoft.com/office/officeart/2005/8/layout/default"/>
    <dgm:cxn modelId="{137F60A9-57D4-41D0-9276-BB3F67BCF004}" type="presParOf" srcId="{BDE8B24D-FC24-4E04-8954-F2EDC78B826C}" destId="{673C4DE7-B6AF-4A90-B738-D0F237BFAB9D}" srcOrd="4" destOrd="0" presId="urn:microsoft.com/office/officeart/2005/8/layout/default"/>
    <dgm:cxn modelId="{73D2D610-C2FC-47EA-B95B-8A69B1976D47}" type="presParOf" srcId="{BDE8B24D-FC24-4E04-8954-F2EDC78B826C}" destId="{230B3CB8-2659-4AF0-AC2D-80CE40FFD86C}" srcOrd="5" destOrd="0" presId="urn:microsoft.com/office/officeart/2005/8/layout/default"/>
    <dgm:cxn modelId="{33A56152-D906-4F7B-A61F-5972DD57B667}" type="presParOf" srcId="{BDE8B24D-FC24-4E04-8954-F2EDC78B826C}" destId="{BC084530-13E7-4E72-BB8B-A04A7860B4C2}" srcOrd="6" destOrd="0" presId="urn:microsoft.com/office/officeart/2005/8/layout/default"/>
    <dgm:cxn modelId="{EF440013-4BBB-46CD-8CC6-1FA7FE1A633E}" type="presParOf" srcId="{BDE8B24D-FC24-4E04-8954-F2EDC78B826C}" destId="{B2FCF681-F720-4169-8B9D-47D1FC38A911}" srcOrd="7" destOrd="0" presId="urn:microsoft.com/office/officeart/2005/8/layout/default"/>
    <dgm:cxn modelId="{31449AFC-F24B-4620-A73F-B144A3AFA417}" type="presParOf" srcId="{BDE8B24D-FC24-4E04-8954-F2EDC78B826C}" destId="{59DA62EA-E1C4-4EE5-992D-55610578726A}" srcOrd="8" destOrd="0" presId="urn:microsoft.com/office/officeart/2005/8/layout/default"/>
    <dgm:cxn modelId="{6D36E8C1-8976-4A17-9D21-D9FA9250A6CD}" type="presParOf" srcId="{BDE8B24D-FC24-4E04-8954-F2EDC78B826C}" destId="{C5AA5E35-EF33-4BCA-AAB2-0A93653CCE57}" srcOrd="9" destOrd="0" presId="urn:microsoft.com/office/officeart/2005/8/layout/default"/>
    <dgm:cxn modelId="{8042556A-3215-4F23-A776-8E11B18B9437}" type="presParOf" srcId="{BDE8B24D-FC24-4E04-8954-F2EDC78B826C}" destId="{9847EF67-F8F7-4CF3-B73A-02CF952EA914}" srcOrd="10" destOrd="0" presId="urn:microsoft.com/office/officeart/2005/8/layout/default"/>
    <dgm:cxn modelId="{F5FEE5E1-CC63-4185-AA0C-6FC361B8A0D6}" type="presParOf" srcId="{BDE8B24D-FC24-4E04-8954-F2EDC78B826C}" destId="{277B208D-852B-4A17-9648-E83BC25C7A26}" srcOrd="11" destOrd="0" presId="urn:microsoft.com/office/officeart/2005/8/layout/default"/>
    <dgm:cxn modelId="{C9FB4F70-5C49-4245-B034-EB38F164A26F}" type="presParOf" srcId="{BDE8B24D-FC24-4E04-8954-F2EDC78B826C}" destId="{CEAF2F43-F913-4D22-B7A5-5D4841FDB30B}" srcOrd="12" destOrd="0" presId="urn:microsoft.com/office/officeart/2005/8/layout/default"/>
    <dgm:cxn modelId="{C32F8055-F464-4814-AFEC-79790F922FA2}" type="presParOf" srcId="{BDE8B24D-FC24-4E04-8954-F2EDC78B826C}" destId="{021BDFD9-C19F-46E5-A5FC-8949220084E6}" srcOrd="13" destOrd="0" presId="urn:microsoft.com/office/officeart/2005/8/layout/default"/>
    <dgm:cxn modelId="{EEBABB29-0242-496F-B4D1-299E09119A63}" type="presParOf" srcId="{BDE8B24D-FC24-4E04-8954-F2EDC78B826C}" destId="{236CB847-869B-4B87-99CE-D8A6C9326C2B}" srcOrd="14" destOrd="0" presId="urn:microsoft.com/office/officeart/2005/8/layout/default"/>
    <dgm:cxn modelId="{50A96D1D-8B69-4950-B1B7-7E83C74C6DAC}" type="presParOf" srcId="{BDE8B24D-FC24-4E04-8954-F2EDC78B826C}" destId="{580D5A25-FBA0-4E00-AB8F-DEA8C294774C}" srcOrd="15" destOrd="0" presId="urn:microsoft.com/office/officeart/2005/8/layout/default"/>
    <dgm:cxn modelId="{ABC6D8EB-2156-4D12-86BB-BABC5F6537D8}" type="presParOf" srcId="{BDE8B24D-FC24-4E04-8954-F2EDC78B826C}" destId="{63C24D3D-7755-4BA0-97D6-4075C2E226E0}" srcOrd="16" destOrd="0" presId="urn:microsoft.com/office/officeart/2005/8/layout/default"/>
    <dgm:cxn modelId="{314EE6CC-17E7-4AF1-BADC-6305A765F06D}" type="presParOf" srcId="{BDE8B24D-FC24-4E04-8954-F2EDC78B826C}" destId="{536C6B8C-D6E7-4168-A57C-DEBFEDFB4F74}" srcOrd="17" destOrd="0" presId="urn:microsoft.com/office/officeart/2005/8/layout/default"/>
    <dgm:cxn modelId="{21EFF9C3-E7DF-49B5-9390-7350B1AE613B}" type="presParOf" srcId="{BDE8B24D-FC24-4E04-8954-F2EDC78B826C}" destId="{7C0E2651-3E21-45FB-B504-E72CE7CF181E}" srcOrd="18" destOrd="0" presId="urn:microsoft.com/office/officeart/2005/8/layout/default"/>
    <dgm:cxn modelId="{1A4065E1-13D1-47E4-84D0-73EC6EEB94C2}" type="presParOf" srcId="{BDE8B24D-FC24-4E04-8954-F2EDC78B826C}" destId="{A84A1347-D8DD-4EC7-8516-65CAD7BE84AB}" srcOrd="19" destOrd="0" presId="urn:microsoft.com/office/officeart/2005/8/layout/default"/>
    <dgm:cxn modelId="{0EDD0E8D-94E1-41B7-AFB3-B1AA9C816969}" type="presParOf" srcId="{BDE8B24D-FC24-4E04-8954-F2EDC78B826C}" destId="{AA32E042-C6E3-4E05-8984-977AEC7D77EE}" srcOrd="20" destOrd="0" presId="urn:microsoft.com/office/officeart/2005/8/layout/default"/>
    <dgm:cxn modelId="{C8414865-036B-47AD-A34E-D76E5FFFB828}" type="presParOf" srcId="{BDE8B24D-FC24-4E04-8954-F2EDC78B826C}" destId="{26DF6CD5-79E7-4D5A-B1A8-CDB8AA67E271}" srcOrd="21" destOrd="0" presId="urn:microsoft.com/office/officeart/2005/8/layout/default"/>
    <dgm:cxn modelId="{92654AEB-9B9C-4607-A791-6CFE4DA89A82}" type="presParOf" srcId="{BDE8B24D-FC24-4E04-8954-F2EDC78B826C}" destId="{2A09171D-C818-472F-B0D9-AC163D3A91B9}" srcOrd="22" destOrd="0" presId="urn:microsoft.com/office/officeart/2005/8/layout/default"/>
    <dgm:cxn modelId="{EB4088E3-1849-4665-90EE-4C37D19AC4FC}" type="presParOf" srcId="{BDE8B24D-FC24-4E04-8954-F2EDC78B826C}" destId="{09A03306-08EE-4AB5-BE6C-205B5024A80E}" srcOrd="23" destOrd="0" presId="urn:microsoft.com/office/officeart/2005/8/layout/default"/>
    <dgm:cxn modelId="{565303E0-F9C2-4E6A-A565-120DF3D0B583}" type="presParOf" srcId="{BDE8B24D-FC24-4E04-8954-F2EDC78B826C}" destId="{2C219D04-0A83-475C-B479-7A8AD347E74E}" srcOrd="24" destOrd="0" presId="urn:microsoft.com/office/officeart/2005/8/layout/default"/>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077687D-029D-43D7-A6AF-D3960249A5A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74EB9EC9-EF6E-4E30-BCF3-BB605F609C4B}">
      <dgm:prSet/>
      <dgm:spPr/>
      <dgm:t>
        <a:bodyPr/>
        <a:lstStyle/>
        <a:p>
          <a:r>
            <a:rPr lang="en-GB" b="0" i="0" u="none">
              <a:solidFill>
                <a:schemeClr val="bg1"/>
              </a:solidFill>
            </a:rPr>
            <a:t>Getting private sector on board with this agenda</a:t>
          </a:r>
          <a:endParaRPr lang="en-GB">
            <a:solidFill>
              <a:schemeClr val="bg1"/>
            </a:solidFill>
          </a:endParaRPr>
        </a:p>
      </dgm:t>
    </dgm:pt>
    <dgm:pt modelId="{BA291B7A-EAC9-4FD6-972B-FDC9BD7E56F8}" type="parTrans" cxnId="{C4DAEDE3-8FD5-412D-8761-EBA66D4AB640}">
      <dgm:prSet/>
      <dgm:spPr/>
      <dgm:t>
        <a:bodyPr/>
        <a:lstStyle/>
        <a:p>
          <a:endParaRPr lang="en-GB">
            <a:solidFill>
              <a:schemeClr val="bg1"/>
            </a:solidFill>
          </a:endParaRPr>
        </a:p>
      </dgm:t>
    </dgm:pt>
    <dgm:pt modelId="{A076357C-5E0E-4132-B94D-94799B064E6B}" type="sibTrans" cxnId="{C4DAEDE3-8FD5-412D-8761-EBA66D4AB640}">
      <dgm:prSet/>
      <dgm:spPr/>
      <dgm:t>
        <a:bodyPr/>
        <a:lstStyle/>
        <a:p>
          <a:endParaRPr lang="en-GB">
            <a:solidFill>
              <a:schemeClr val="bg1"/>
            </a:solidFill>
          </a:endParaRPr>
        </a:p>
      </dgm:t>
    </dgm:pt>
    <dgm:pt modelId="{E6B272A1-40C4-420E-828B-9E395C79B318}">
      <dgm:prSet/>
      <dgm:spPr/>
      <dgm:t>
        <a:bodyPr/>
        <a:lstStyle/>
        <a:p>
          <a:r>
            <a:rPr lang="en-GB" b="0" i="0" u="none">
              <a:solidFill>
                <a:schemeClr val="bg1"/>
              </a:solidFill>
            </a:rPr>
            <a:t>Make everyone feel wanted as an applicant and potential member of staff</a:t>
          </a:r>
          <a:endParaRPr lang="en-GB">
            <a:solidFill>
              <a:schemeClr val="bg1"/>
            </a:solidFill>
          </a:endParaRPr>
        </a:p>
      </dgm:t>
    </dgm:pt>
    <dgm:pt modelId="{A91F8674-D43E-4857-9F1B-06429B25C3F6}" type="parTrans" cxnId="{CDB783B5-1ECA-46C8-8125-1E6078850E97}">
      <dgm:prSet/>
      <dgm:spPr/>
      <dgm:t>
        <a:bodyPr/>
        <a:lstStyle/>
        <a:p>
          <a:endParaRPr lang="en-GB">
            <a:solidFill>
              <a:schemeClr val="bg1"/>
            </a:solidFill>
          </a:endParaRPr>
        </a:p>
      </dgm:t>
    </dgm:pt>
    <dgm:pt modelId="{A532DB36-E851-4037-98EA-3EBC535FDA15}" type="sibTrans" cxnId="{CDB783B5-1ECA-46C8-8125-1E6078850E97}">
      <dgm:prSet/>
      <dgm:spPr/>
      <dgm:t>
        <a:bodyPr/>
        <a:lstStyle/>
        <a:p>
          <a:endParaRPr lang="en-GB">
            <a:solidFill>
              <a:schemeClr val="bg1"/>
            </a:solidFill>
          </a:endParaRPr>
        </a:p>
      </dgm:t>
    </dgm:pt>
    <dgm:pt modelId="{8E0405B2-5B12-43EF-99B7-7EE61074F13C}">
      <dgm:prSet/>
      <dgm:spPr/>
      <dgm:t>
        <a:bodyPr/>
        <a:lstStyle/>
        <a:p>
          <a:r>
            <a:rPr lang="en-GB" b="0" i="0" u="none">
              <a:solidFill>
                <a:schemeClr val="bg1"/>
              </a:solidFill>
            </a:rPr>
            <a:t>Staff morale, wellbeing and happiness</a:t>
          </a:r>
          <a:endParaRPr lang="en-GB" b="0">
            <a:solidFill>
              <a:schemeClr val="bg1"/>
            </a:solidFill>
          </a:endParaRPr>
        </a:p>
      </dgm:t>
    </dgm:pt>
    <dgm:pt modelId="{3F043309-EAED-4CB2-BC73-C5A6EE4468A7}" type="parTrans" cxnId="{7B36086D-5335-4571-9EE8-9F042FF75F3C}">
      <dgm:prSet/>
      <dgm:spPr/>
      <dgm:t>
        <a:bodyPr/>
        <a:lstStyle/>
        <a:p>
          <a:endParaRPr lang="en-GB">
            <a:solidFill>
              <a:schemeClr val="bg1"/>
            </a:solidFill>
          </a:endParaRPr>
        </a:p>
      </dgm:t>
    </dgm:pt>
    <dgm:pt modelId="{18BA85D7-9D90-4F89-AAE0-1EAEC83F0EFA}" type="sibTrans" cxnId="{7B36086D-5335-4571-9EE8-9F042FF75F3C}">
      <dgm:prSet/>
      <dgm:spPr/>
      <dgm:t>
        <a:bodyPr/>
        <a:lstStyle/>
        <a:p>
          <a:endParaRPr lang="en-GB">
            <a:solidFill>
              <a:schemeClr val="bg1"/>
            </a:solidFill>
          </a:endParaRPr>
        </a:p>
      </dgm:t>
    </dgm:pt>
    <dgm:pt modelId="{BBC507A9-653D-4A81-AFDF-563B8F978D0D}">
      <dgm:prSet/>
      <dgm:spPr/>
      <dgm:t>
        <a:bodyPr/>
        <a:lstStyle/>
        <a:p>
          <a:r>
            <a:rPr lang="en-GB" b="0" i="0" u="none">
              <a:solidFill>
                <a:schemeClr val="bg1"/>
              </a:solidFill>
            </a:rPr>
            <a:t>T-level scaling in different sectors</a:t>
          </a:r>
          <a:endParaRPr lang="en-GB">
            <a:solidFill>
              <a:schemeClr val="bg1"/>
            </a:solidFill>
          </a:endParaRPr>
        </a:p>
      </dgm:t>
    </dgm:pt>
    <dgm:pt modelId="{C9EA9D51-0464-4CCC-A651-F71B4516248C}" type="parTrans" cxnId="{8E54343E-71C0-4C87-B5D5-4EB9F15E597B}">
      <dgm:prSet/>
      <dgm:spPr/>
      <dgm:t>
        <a:bodyPr/>
        <a:lstStyle/>
        <a:p>
          <a:endParaRPr lang="en-GB">
            <a:solidFill>
              <a:schemeClr val="bg1"/>
            </a:solidFill>
          </a:endParaRPr>
        </a:p>
      </dgm:t>
    </dgm:pt>
    <dgm:pt modelId="{28F7A455-6AB3-4594-8648-F79CF8E3CB74}" type="sibTrans" cxnId="{8E54343E-71C0-4C87-B5D5-4EB9F15E597B}">
      <dgm:prSet/>
      <dgm:spPr/>
      <dgm:t>
        <a:bodyPr/>
        <a:lstStyle/>
        <a:p>
          <a:endParaRPr lang="en-GB">
            <a:solidFill>
              <a:schemeClr val="bg1"/>
            </a:solidFill>
          </a:endParaRPr>
        </a:p>
      </dgm:t>
    </dgm:pt>
    <dgm:pt modelId="{20EDEF50-C57F-4E2C-8D5A-3046BF3055C4}">
      <dgm:prSet/>
      <dgm:spPr/>
      <dgm:t>
        <a:bodyPr/>
        <a:lstStyle/>
        <a:p>
          <a:r>
            <a:rPr lang="en-GB" b="0" i="0" u="none">
              <a:solidFill>
                <a:schemeClr val="bg1"/>
              </a:solidFill>
            </a:rPr>
            <a:t>Feeling a valued part of the team and doing a good job</a:t>
          </a:r>
          <a:endParaRPr lang="en-GB">
            <a:solidFill>
              <a:schemeClr val="bg1"/>
            </a:solidFill>
          </a:endParaRPr>
        </a:p>
      </dgm:t>
    </dgm:pt>
    <dgm:pt modelId="{1F202A6B-66D6-40C8-9659-5EDF6E1F5FAE}" type="parTrans" cxnId="{C3520113-CC05-41A5-AE3D-72EAA54C7360}">
      <dgm:prSet/>
      <dgm:spPr/>
      <dgm:t>
        <a:bodyPr/>
        <a:lstStyle/>
        <a:p>
          <a:endParaRPr lang="en-GB">
            <a:solidFill>
              <a:schemeClr val="bg1"/>
            </a:solidFill>
          </a:endParaRPr>
        </a:p>
      </dgm:t>
    </dgm:pt>
    <dgm:pt modelId="{E43F9902-CB61-427B-800B-526DBB47839E}" type="sibTrans" cxnId="{C3520113-CC05-41A5-AE3D-72EAA54C7360}">
      <dgm:prSet/>
      <dgm:spPr/>
      <dgm:t>
        <a:bodyPr/>
        <a:lstStyle/>
        <a:p>
          <a:endParaRPr lang="en-GB">
            <a:solidFill>
              <a:schemeClr val="bg1"/>
            </a:solidFill>
          </a:endParaRPr>
        </a:p>
      </dgm:t>
    </dgm:pt>
    <dgm:pt modelId="{E09C05D1-60D9-4DE3-8EFE-FBBB4F08A306}">
      <dgm:prSet/>
      <dgm:spPr/>
      <dgm:t>
        <a:bodyPr/>
        <a:lstStyle/>
        <a:p>
          <a:r>
            <a:rPr lang="en-GB" b="0" i="0" u="none">
              <a:solidFill>
                <a:schemeClr val="bg1"/>
              </a:solidFill>
            </a:rPr>
            <a:t>That people are given a chance</a:t>
          </a:r>
          <a:endParaRPr lang="en-GB">
            <a:solidFill>
              <a:schemeClr val="bg1"/>
            </a:solidFill>
          </a:endParaRPr>
        </a:p>
      </dgm:t>
    </dgm:pt>
    <dgm:pt modelId="{04D09A61-9FB6-42A7-90BD-EFD52DF08708}" type="parTrans" cxnId="{91F998E3-C228-4FA6-9FDD-DABF034D9D46}">
      <dgm:prSet/>
      <dgm:spPr/>
      <dgm:t>
        <a:bodyPr/>
        <a:lstStyle/>
        <a:p>
          <a:endParaRPr lang="en-GB">
            <a:solidFill>
              <a:schemeClr val="bg1"/>
            </a:solidFill>
          </a:endParaRPr>
        </a:p>
      </dgm:t>
    </dgm:pt>
    <dgm:pt modelId="{8ED5D28B-FC66-41C9-AF0F-C1547AB1E918}" type="sibTrans" cxnId="{91F998E3-C228-4FA6-9FDD-DABF034D9D46}">
      <dgm:prSet/>
      <dgm:spPr/>
      <dgm:t>
        <a:bodyPr/>
        <a:lstStyle/>
        <a:p>
          <a:endParaRPr lang="en-GB">
            <a:solidFill>
              <a:schemeClr val="bg1"/>
            </a:solidFill>
          </a:endParaRPr>
        </a:p>
      </dgm:t>
    </dgm:pt>
    <dgm:pt modelId="{2590F3B1-A716-434E-A586-D2A6775D4FB6}">
      <dgm:prSet/>
      <dgm:spPr/>
      <dgm:t>
        <a:bodyPr/>
        <a:lstStyle/>
        <a:p>
          <a:r>
            <a:rPr lang="en-GB" b="0" i="0" u="none">
              <a:solidFill>
                <a:schemeClr val="bg1"/>
              </a:solidFill>
            </a:rPr>
            <a:t>To reduce barriers to work - look at the VCSE to understand what we can do to be a solution</a:t>
          </a:r>
          <a:endParaRPr lang="en-GB">
            <a:solidFill>
              <a:schemeClr val="bg1"/>
            </a:solidFill>
          </a:endParaRPr>
        </a:p>
      </dgm:t>
    </dgm:pt>
    <dgm:pt modelId="{0DEEA522-1E0D-41EF-A866-F07E9BBAFB4E}" type="parTrans" cxnId="{ED0A3590-2A87-48C5-8D4A-E3003663F652}">
      <dgm:prSet/>
      <dgm:spPr/>
      <dgm:t>
        <a:bodyPr/>
        <a:lstStyle/>
        <a:p>
          <a:endParaRPr lang="en-GB">
            <a:solidFill>
              <a:schemeClr val="bg1"/>
            </a:solidFill>
          </a:endParaRPr>
        </a:p>
      </dgm:t>
    </dgm:pt>
    <dgm:pt modelId="{E7D0BAAB-BFC2-48D1-984E-0C2A8E9AB20B}" type="sibTrans" cxnId="{ED0A3590-2A87-48C5-8D4A-E3003663F652}">
      <dgm:prSet/>
      <dgm:spPr/>
      <dgm:t>
        <a:bodyPr/>
        <a:lstStyle/>
        <a:p>
          <a:endParaRPr lang="en-GB">
            <a:solidFill>
              <a:schemeClr val="bg1"/>
            </a:solidFill>
          </a:endParaRPr>
        </a:p>
      </dgm:t>
    </dgm:pt>
    <dgm:pt modelId="{80747BBE-16BE-4C61-B6F0-D2FC9FD1B038}">
      <dgm:prSet/>
      <dgm:spPr/>
      <dgm:t>
        <a:bodyPr/>
        <a:lstStyle/>
        <a:p>
          <a:r>
            <a:rPr lang="en-GB" b="0" i="0" u="none">
              <a:solidFill>
                <a:schemeClr val="bg1"/>
              </a:solidFill>
            </a:rPr>
            <a:t>Joined up working instead of silo culture</a:t>
          </a:r>
          <a:endParaRPr lang="en-GB">
            <a:solidFill>
              <a:schemeClr val="bg1"/>
            </a:solidFill>
          </a:endParaRPr>
        </a:p>
      </dgm:t>
    </dgm:pt>
    <dgm:pt modelId="{91E76F5D-FBD0-4CBE-AAFB-2B42422A2A98}" type="parTrans" cxnId="{E8D7FEC3-652C-4109-A155-13B6BF3F7624}">
      <dgm:prSet/>
      <dgm:spPr/>
      <dgm:t>
        <a:bodyPr/>
        <a:lstStyle/>
        <a:p>
          <a:endParaRPr lang="en-GB">
            <a:solidFill>
              <a:schemeClr val="bg1"/>
            </a:solidFill>
          </a:endParaRPr>
        </a:p>
      </dgm:t>
    </dgm:pt>
    <dgm:pt modelId="{C377388C-B70B-47A1-B3C8-4A46C24D27CB}" type="sibTrans" cxnId="{E8D7FEC3-652C-4109-A155-13B6BF3F7624}">
      <dgm:prSet/>
      <dgm:spPr/>
      <dgm:t>
        <a:bodyPr/>
        <a:lstStyle/>
        <a:p>
          <a:endParaRPr lang="en-GB">
            <a:solidFill>
              <a:schemeClr val="bg1"/>
            </a:solidFill>
          </a:endParaRPr>
        </a:p>
      </dgm:t>
    </dgm:pt>
    <dgm:pt modelId="{3A3B309F-1443-4C3A-9754-CE2B272374D6}">
      <dgm:prSet/>
      <dgm:spPr/>
      <dgm:t>
        <a:bodyPr/>
        <a:lstStyle/>
        <a:p>
          <a:r>
            <a:rPr lang="en-GB" b="0" i="0" u="none">
              <a:solidFill>
                <a:schemeClr val="bg1"/>
              </a:solidFill>
            </a:rPr>
            <a:t>The "system" funding initiatives that work for longer than 6 months - 1 year - we need 2/3 windows of funding</a:t>
          </a:r>
          <a:endParaRPr lang="en-GB">
            <a:solidFill>
              <a:schemeClr val="bg1"/>
            </a:solidFill>
          </a:endParaRPr>
        </a:p>
      </dgm:t>
    </dgm:pt>
    <dgm:pt modelId="{2D98F54B-0407-4ECF-AB43-BAE06F46E3BD}" type="parTrans" cxnId="{6D853D47-6050-4F98-8EEB-46625D953A38}">
      <dgm:prSet/>
      <dgm:spPr/>
      <dgm:t>
        <a:bodyPr/>
        <a:lstStyle/>
        <a:p>
          <a:endParaRPr lang="en-GB">
            <a:solidFill>
              <a:schemeClr val="bg1"/>
            </a:solidFill>
          </a:endParaRPr>
        </a:p>
      </dgm:t>
    </dgm:pt>
    <dgm:pt modelId="{CAFC7DD1-7F2E-4F4E-93C2-28E8F4EF0C0A}" type="sibTrans" cxnId="{6D853D47-6050-4F98-8EEB-46625D953A38}">
      <dgm:prSet/>
      <dgm:spPr/>
      <dgm:t>
        <a:bodyPr/>
        <a:lstStyle/>
        <a:p>
          <a:endParaRPr lang="en-GB">
            <a:solidFill>
              <a:schemeClr val="bg1"/>
            </a:solidFill>
          </a:endParaRPr>
        </a:p>
      </dgm:t>
    </dgm:pt>
    <dgm:pt modelId="{92988399-AD4C-4203-AEA6-230CE01E9193}">
      <dgm:prSet/>
      <dgm:spPr/>
      <dgm:t>
        <a:bodyPr/>
        <a:lstStyle/>
        <a:p>
          <a:r>
            <a:rPr lang="en-GB" b="0" i="0" u="none">
              <a:solidFill>
                <a:schemeClr val="bg1"/>
              </a:solidFill>
            </a:rPr>
            <a:t>An approach that rewards aspiration</a:t>
          </a:r>
          <a:endParaRPr lang="en-GB">
            <a:solidFill>
              <a:schemeClr val="bg1"/>
            </a:solidFill>
          </a:endParaRPr>
        </a:p>
      </dgm:t>
    </dgm:pt>
    <dgm:pt modelId="{0F6B4951-A47A-44FE-8EB7-E32820D23EB8}" type="parTrans" cxnId="{BA850717-5A39-416D-8081-EFEC17F4CCC7}">
      <dgm:prSet/>
      <dgm:spPr/>
      <dgm:t>
        <a:bodyPr/>
        <a:lstStyle/>
        <a:p>
          <a:endParaRPr lang="en-GB">
            <a:solidFill>
              <a:schemeClr val="bg1"/>
            </a:solidFill>
          </a:endParaRPr>
        </a:p>
      </dgm:t>
    </dgm:pt>
    <dgm:pt modelId="{0B960C04-80E8-4189-A542-BF9C8707B319}" type="sibTrans" cxnId="{BA850717-5A39-416D-8081-EFEC17F4CCC7}">
      <dgm:prSet/>
      <dgm:spPr/>
      <dgm:t>
        <a:bodyPr/>
        <a:lstStyle/>
        <a:p>
          <a:endParaRPr lang="en-GB">
            <a:solidFill>
              <a:schemeClr val="bg1"/>
            </a:solidFill>
          </a:endParaRPr>
        </a:p>
      </dgm:t>
    </dgm:pt>
    <dgm:pt modelId="{C4C5C6F8-2E3F-499A-BBE3-8F6DE5D19A68}">
      <dgm:prSet/>
      <dgm:spPr/>
      <dgm:t>
        <a:bodyPr/>
        <a:lstStyle/>
        <a:p>
          <a:r>
            <a:rPr lang="en-GB" b="1" u="sng">
              <a:solidFill>
                <a:schemeClr val="bg1"/>
              </a:solidFill>
            </a:rPr>
            <a:t>Fairness for all</a:t>
          </a:r>
        </a:p>
      </dgm:t>
    </dgm:pt>
    <dgm:pt modelId="{5A62C1CA-3353-4897-B656-D1A317B321B7}" type="parTrans" cxnId="{522F8310-3D2B-400C-B55D-89435B4E174E}">
      <dgm:prSet/>
      <dgm:spPr/>
      <dgm:t>
        <a:bodyPr/>
        <a:lstStyle/>
        <a:p>
          <a:endParaRPr lang="en-GB">
            <a:solidFill>
              <a:schemeClr val="bg1"/>
            </a:solidFill>
          </a:endParaRPr>
        </a:p>
      </dgm:t>
    </dgm:pt>
    <dgm:pt modelId="{84384F18-F7F5-4013-8CF2-CA1C05640D0E}" type="sibTrans" cxnId="{522F8310-3D2B-400C-B55D-89435B4E174E}">
      <dgm:prSet/>
      <dgm:spPr/>
      <dgm:t>
        <a:bodyPr/>
        <a:lstStyle/>
        <a:p>
          <a:endParaRPr lang="en-GB">
            <a:solidFill>
              <a:schemeClr val="bg1"/>
            </a:solidFill>
          </a:endParaRPr>
        </a:p>
      </dgm:t>
    </dgm:pt>
    <dgm:pt modelId="{F5EF4D1C-5C44-4624-90D1-F653781FFDFF}">
      <dgm:prSet phldrT="[Text]"/>
      <dgm:spPr/>
      <dgm:t>
        <a:bodyPr/>
        <a:lstStyle/>
        <a:p>
          <a:pPr>
            <a:buFont typeface="Arial" panose="020B0604020202020204" pitchFamily="34" charset="0"/>
            <a:buNone/>
          </a:pPr>
          <a:r>
            <a:rPr lang="en-GB" b="1" i="0" u="sng">
              <a:solidFill>
                <a:schemeClr val="bg1"/>
              </a:solidFill>
            </a:rPr>
            <a:t>Retention and wellbeing of staff</a:t>
          </a:r>
          <a:endParaRPr lang="en-GB" b="1" u="sng">
            <a:solidFill>
              <a:schemeClr val="bg1"/>
            </a:solidFill>
          </a:endParaRPr>
        </a:p>
      </dgm:t>
    </dgm:pt>
    <dgm:pt modelId="{011A56EA-C259-4754-97FF-41084387971E}" type="parTrans" cxnId="{AA858163-E5BA-4FDB-92A3-BEF6B1988B72}">
      <dgm:prSet/>
      <dgm:spPr/>
      <dgm:t>
        <a:bodyPr/>
        <a:lstStyle/>
        <a:p>
          <a:endParaRPr lang="en-GB"/>
        </a:p>
      </dgm:t>
    </dgm:pt>
    <dgm:pt modelId="{15218C75-7A43-4F19-8A94-D9D7B58852F7}" type="sibTrans" cxnId="{AA858163-E5BA-4FDB-92A3-BEF6B1988B72}">
      <dgm:prSet/>
      <dgm:spPr/>
      <dgm:t>
        <a:bodyPr/>
        <a:lstStyle/>
        <a:p>
          <a:endParaRPr lang="en-GB"/>
        </a:p>
      </dgm:t>
    </dgm:pt>
    <dgm:pt modelId="{BDE8B24D-FC24-4E04-8954-F2EDC78B826C}" type="pres">
      <dgm:prSet presAssocID="{B077687D-029D-43D7-A6AF-D3960249A5A6}" presName="diagram" presStyleCnt="0">
        <dgm:presLayoutVars>
          <dgm:dir/>
          <dgm:resizeHandles val="exact"/>
        </dgm:presLayoutVars>
      </dgm:prSet>
      <dgm:spPr/>
    </dgm:pt>
    <dgm:pt modelId="{6A36CC4C-AF98-4FA8-BBCD-4997C92F0186}" type="pres">
      <dgm:prSet presAssocID="{74EB9EC9-EF6E-4E30-BCF3-BB605F609C4B}" presName="node" presStyleLbl="node1" presStyleIdx="0" presStyleCnt="12">
        <dgm:presLayoutVars>
          <dgm:bulletEnabled val="1"/>
        </dgm:presLayoutVars>
      </dgm:prSet>
      <dgm:spPr/>
    </dgm:pt>
    <dgm:pt modelId="{E76CD74D-170E-408F-847A-F052298B0E97}" type="pres">
      <dgm:prSet presAssocID="{A076357C-5E0E-4132-B94D-94799B064E6B}" presName="sibTrans" presStyleCnt="0"/>
      <dgm:spPr/>
    </dgm:pt>
    <dgm:pt modelId="{C98EEDEC-8425-4CF3-9A8A-D91A707A812E}" type="pres">
      <dgm:prSet presAssocID="{E6B272A1-40C4-420E-828B-9E395C79B318}" presName="node" presStyleLbl="node1" presStyleIdx="1" presStyleCnt="12">
        <dgm:presLayoutVars>
          <dgm:bulletEnabled val="1"/>
        </dgm:presLayoutVars>
      </dgm:prSet>
      <dgm:spPr/>
    </dgm:pt>
    <dgm:pt modelId="{09E5F6D0-5A0E-473E-BFFC-6452A63EFF68}" type="pres">
      <dgm:prSet presAssocID="{A532DB36-E851-4037-98EA-3EBC535FDA15}" presName="sibTrans" presStyleCnt="0"/>
      <dgm:spPr/>
    </dgm:pt>
    <dgm:pt modelId="{85FBFDB4-9F64-4719-AC07-8F3B875AB518}" type="pres">
      <dgm:prSet presAssocID="{8E0405B2-5B12-43EF-99B7-7EE61074F13C}" presName="node" presStyleLbl="node1" presStyleIdx="2" presStyleCnt="12">
        <dgm:presLayoutVars>
          <dgm:bulletEnabled val="1"/>
        </dgm:presLayoutVars>
      </dgm:prSet>
      <dgm:spPr/>
    </dgm:pt>
    <dgm:pt modelId="{1EF5EC12-0861-4277-81A7-E7BAE3D866F2}" type="pres">
      <dgm:prSet presAssocID="{18BA85D7-9D90-4F89-AAE0-1EAEC83F0EFA}" presName="sibTrans" presStyleCnt="0"/>
      <dgm:spPr/>
    </dgm:pt>
    <dgm:pt modelId="{EE090458-3224-407B-AE80-2653E1D28E79}" type="pres">
      <dgm:prSet presAssocID="{BBC507A9-653D-4A81-AFDF-563B8F978D0D}" presName="node" presStyleLbl="node1" presStyleIdx="3" presStyleCnt="12">
        <dgm:presLayoutVars>
          <dgm:bulletEnabled val="1"/>
        </dgm:presLayoutVars>
      </dgm:prSet>
      <dgm:spPr/>
    </dgm:pt>
    <dgm:pt modelId="{224350BA-7775-4691-AF5F-BDE38D044311}" type="pres">
      <dgm:prSet presAssocID="{28F7A455-6AB3-4594-8648-F79CF8E3CB74}" presName="sibTrans" presStyleCnt="0"/>
      <dgm:spPr/>
    </dgm:pt>
    <dgm:pt modelId="{C78EF808-F61E-4753-A67E-79C18A23C575}" type="pres">
      <dgm:prSet presAssocID="{20EDEF50-C57F-4E2C-8D5A-3046BF3055C4}" presName="node" presStyleLbl="node1" presStyleIdx="4" presStyleCnt="12">
        <dgm:presLayoutVars>
          <dgm:bulletEnabled val="1"/>
        </dgm:presLayoutVars>
      </dgm:prSet>
      <dgm:spPr/>
    </dgm:pt>
    <dgm:pt modelId="{4011960F-3D36-41B2-85B4-D66043BF23F0}" type="pres">
      <dgm:prSet presAssocID="{E43F9902-CB61-427B-800B-526DBB47839E}" presName="sibTrans" presStyleCnt="0"/>
      <dgm:spPr/>
    </dgm:pt>
    <dgm:pt modelId="{6C452D12-A12F-40DC-8878-5B91C888897A}" type="pres">
      <dgm:prSet presAssocID="{E09C05D1-60D9-4DE3-8EFE-FBBB4F08A306}" presName="node" presStyleLbl="node1" presStyleIdx="5" presStyleCnt="12">
        <dgm:presLayoutVars>
          <dgm:bulletEnabled val="1"/>
        </dgm:presLayoutVars>
      </dgm:prSet>
      <dgm:spPr/>
    </dgm:pt>
    <dgm:pt modelId="{A45B3C32-ACCA-4934-8A5C-B48AFCCFC71B}" type="pres">
      <dgm:prSet presAssocID="{8ED5D28B-FC66-41C9-AF0F-C1547AB1E918}" presName="sibTrans" presStyleCnt="0"/>
      <dgm:spPr/>
    </dgm:pt>
    <dgm:pt modelId="{D5D85526-7562-4DDE-B7B0-5B83EC8FB853}" type="pres">
      <dgm:prSet presAssocID="{2590F3B1-A716-434E-A586-D2A6775D4FB6}" presName="node" presStyleLbl="node1" presStyleIdx="6" presStyleCnt="12">
        <dgm:presLayoutVars>
          <dgm:bulletEnabled val="1"/>
        </dgm:presLayoutVars>
      </dgm:prSet>
      <dgm:spPr/>
    </dgm:pt>
    <dgm:pt modelId="{AA2F9C22-17E2-4F58-A6FD-A5D29599CF25}" type="pres">
      <dgm:prSet presAssocID="{E7D0BAAB-BFC2-48D1-984E-0C2A8E9AB20B}" presName="sibTrans" presStyleCnt="0"/>
      <dgm:spPr/>
    </dgm:pt>
    <dgm:pt modelId="{9776F49D-A0C8-4129-9C91-FCB3E870FB6F}" type="pres">
      <dgm:prSet presAssocID="{80747BBE-16BE-4C61-B6F0-D2FC9FD1B038}" presName="node" presStyleLbl="node1" presStyleIdx="7" presStyleCnt="12">
        <dgm:presLayoutVars>
          <dgm:bulletEnabled val="1"/>
        </dgm:presLayoutVars>
      </dgm:prSet>
      <dgm:spPr/>
    </dgm:pt>
    <dgm:pt modelId="{E2858CFD-7673-4601-9EFB-45FB652B8277}" type="pres">
      <dgm:prSet presAssocID="{C377388C-B70B-47A1-B3C8-4A46C24D27CB}" presName="sibTrans" presStyleCnt="0"/>
      <dgm:spPr/>
    </dgm:pt>
    <dgm:pt modelId="{C034600F-6134-427E-B7A1-F20B247F3707}" type="pres">
      <dgm:prSet presAssocID="{3A3B309F-1443-4C3A-9754-CE2B272374D6}" presName="node" presStyleLbl="node1" presStyleIdx="8" presStyleCnt="12">
        <dgm:presLayoutVars>
          <dgm:bulletEnabled val="1"/>
        </dgm:presLayoutVars>
      </dgm:prSet>
      <dgm:spPr/>
    </dgm:pt>
    <dgm:pt modelId="{B37B1774-DF03-4F20-B8C1-EC4E1F2902C0}" type="pres">
      <dgm:prSet presAssocID="{CAFC7DD1-7F2E-4F4E-93C2-28E8F4EF0C0A}" presName="sibTrans" presStyleCnt="0"/>
      <dgm:spPr/>
    </dgm:pt>
    <dgm:pt modelId="{488AF563-306C-45B9-BDBB-A396B502C924}" type="pres">
      <dgm:prSet presAssocID="{92988399-AD4C-4203-AEA6-230CE01E9193}" presName="node" presStyleLbl="node1" presStyleIdx="9" presStyleCnt="12">
        <dgm:presLayoutVars>
          <dgm:bulletEnabled val="1"/>
        </dgm:presLayoutVars>
      </dgm:prSet>
      <dgm:spPr/>
    </dgm:pt>
    <dgm:pt modelId="{75C7690A-815F-4E9D-A39E-F92966B0446D}" type="pres">
      <dgm:prSet presAssocID="{0B960C04-80E8-4189-A542-BF9C8707B319}" presName="sibTrans" presStyleCnt="0"/>
      <dgm:spPr/>
    </dgm:pt>
    <dgm:pt modelId="{2DCDD121-4B92-434C-B3D4-1700293AF157}" type="pres">
      <dgm:prSet presAssocID="{F5EF4D1C-5C44-4624-90D1-F653781FFDFF}" presName="node" presStyleLbl="node1" presStyleIdx="10" presStyleCnt="12">
        <dgm:presLayoutVars>
          <dgm:bulletEnabled val="1"/>
        </dgm:presLayoutVars>
      </dgm:prSet>
      <dgm:spPr/>
    </dgm:pt>
    <dgm:pt modelId="{C9DA4CFD-DE29-4550-81D2-29591B4ED8D2}" type="pres">
      <dgm:prSet presAssocID="{15218C75-7A43-4F19-8A94-D9D7B58852F7}" presName="sibTrans" presStyleCnt="0"/>
      <dgm:spPr/>
    </dgm:pt>
    <dgm:pt modelId="{A6D8F698-D0BD-444E-BEED-3C43A6C143F4}" type="pres">
      <dgm:prSet presAssocID="{C4C5C6F8-2E3F-499A-BBE3-8F6DE5D19A68}" presName="node" presStyleLbl="node1" presStyleIdx="11" presStyleCnt="12">
        <dgm:presLayoutVars>
          <dgm:bulletEnabled val="1"/>
        </dgm:presLayoutVars>
      </dgm:prSet>
      <dgm:spPr/>
    </dgm:pt>
  </dgm:ptLst>
  <dgm:cxnLst>
    <dgm:cxn modelId="{C1DD280F-1212-4342-98C2-912151088B80}" type="presOf" srcId="{20EDEF50-C57F-4E2C-8D5A-3046BF3055C4}" destId="{C78EF808-F61E-4753-A67E-79C18A23C575}" srcOrd="0" destOrd="0" presId="urn:microsoft.com/office/officeart/2005/8/layout/default"/>
    <dgm:cxn modelId="{522F8310-3D2B-400C-B55D-89435B4E174E}" srcId="{B077687D-029D-43D7-A6AF-D3960249A5A6}" destId="{C4C5C6F8-2E3F-499A-BBE3-8F6DE5D19A68}" srcOrd="11" destOrd="0" parTransId="{5A62C1CA-3353-4897-B656-D1A317B321B7}" sibTransId="{84384F18-F7F5-4013-8CF2-CA1C05640D0E}"/>
    <dgm:cxn modelId="{C3520113-CC05-41A5-AE3D-72EAA54C7360}" srcId="{B077687D-029D-43D7-A6AF-D3960249A5A6}" destId="{20EDEF50-C57F-4E2C-8D5A-3046BF3055C4}" srcOrd="4" destOrd="0" parTransId="{1F202A6B-66D6-40C8-9659-5EDF6E1F5FAE}" sibTransId="{E43F9902-CB61-427B-800B-526DBB47839E}"/>
    <dgm:cxn modelId="{96B18613-09F5-4AD5-890B-C2351E44A885}" type="presOf" srcId="{74EB9EC9-EF6E-4E30-BCF3-BB605F609C4B}" destId="{6A36CC4C-AF98-4FA8-BBCD-4997C92F0186}" srcOrd="0" destOrd="0" presId="urn:microsoft.com/office/officeart/2005/8/layout/default"/>
    <dgm:cxn modelId="{BA850717-5A39-416D-8081-EFEC17F4CCC7}" srcId="{B077687D-029D-43D7-A6AF-D3960249A5A6}" destId="{92988399-AD4C-4203-AEA6-230CE01E9193}" srcOrd="9" destOrd="0" parTransId="{0F6B4951-A47A-44FE-8EB7-E32820D23EB8}" sibTransId="{0B960C04-80E8-4189-A542-BF9C8707B319}"/>
    <dgm:cxn modelId="{BA050418-9039-4771-B194-2F82CA54E634}" type="presOf" srcId="{2590F3B1-A716-434E-A586-D2A6775D4FB6}" destId="{D5D85526-7562-4DDE-B7B0-5B83EC8FB853}" srcOrd="0" destOrd="0" presId="urn:microsoft.com/office/officeart/2005/8/layout/default"/>
    <dgm:cxn modelId="{5651F720-4F03-4FC3-9B2C-FADFC9529A69}" type="presOf" srcId="{8E0405B2-5B12-43EF-99B7-7EE61074F13C}" destId="{85FBFDB4-9F64-4719-AC07-8F3B875AB518}" srcOrd="0" destOrd="0" presId="urn:microsoft.com/office/officeart/2005/8/layout/default"/>
    <dgm:cxn modelId="{3F58022D-797F-48DE-ACDD-0EAFA9D7B8AC}" type="presOf" srcId="{C4C5C6F8-2E3F-499A-BBE3-8F6DE5D19A68}" destId="{A6D8F698-D0BD-444E-BEED-3C43A6C143F4}" srcOrd="0" destOrd="0" presId="urn:microsoft.com/office/officeart/2005/8/layout/default"/>
    <dgm:cxn modelId="{243D0E31-5018-4B8C-BA47-9064BC7A836F}" type="presOf" srcId="{BBC507A9-653D-4A81-AFDF-563B8F978D0D}" destId="{EE090458-3224-407B-AE80-2653E1D28E79}" srcOrd="0" destOrd="0" presId="urn:microsoft.com/office/officeart/2005/8/layout/default"/>
    <dgm:cxn modelId="{8E54343E-71C0-4C87-B5D5-4EB9F15E597B}" srcId="{B077687D-029D-43D7-A6AF-D3960249A5A6}" destId="{BBC507A9-653D-4A81-AFDF-563B8F978D0D}" srcOrd="3" destOrd="0" parTransId="{C9EA9D51-0464-4CCC-A651-F71B4516248C}" sibTransId="{28F7A455-6AB3-4594-8648-F79CF8E3CB74}"/>
    <dgm:cxn modelId="{FC10AD5D-D75F-447B-BBD0-3F7BDF38BA49}" type="presOf" srcId="{E09C05D1-60D9-4DE3-8EFE-FBBB4F08A306}" destId="{6C452D12-A12F-40DC-8878-5B91C888897A}" srcOrd="0" destOrd="0" presId="urn:microsoft.com/office/officeart/2005/8/layout/default"/>
    <dgm:cxn modelId="{7A44045F-941A-40EA-90C5-916AC63D99BF}" type="presOf" srcId="{B077687D-029D-43D7-A6AF-D3960249A5A6}" destId="{BDE8B24D-FC24-4E04-8954-F2EDC78B826C}" srcOrd="0" destOrd="0" presId="urn:microsoft.com/office/officeart/2005/8/layout/default"/>
    <dgm:cxn modelId="{AA858163-E5BA-4FDB-92A3-BEF6B1988B72}" srcId="{B077687D-029D-43D7-A6AF-D3960249A5A6}" destId="{F5EF4D1C-5C44-4624-90D1-F653781FFDFF}" srcOrd="10" destOrd="0" parTransId="{011A56EA-C259-4754-97FF-41084387971E}" sibTransId="{15218C75-7A43-4F19-8A94-D9D7B58852F7}"/>
    <dgm:cxn modelId="{6D853D47-6050-4F98-8EEB-46625D953A38}" srcId="{B077687D-029D-43D7-A6AF-D3960249A5A6}" destId="{3A3B309F-1443-4C3A-9754-CE2B272374D6}" srcOrd="8" destOrd="0" parTransId="{2D98F54B-0407-4ECF-AB43-BAE06F46E3BD}" sibTransId="{CAFC7DD1-7F2E-4F4E-93C2-28E8F4EF0C0A}"/>
    <dgm:cxn modelId="{A9D64369-7002-4847-882F-F0AB7B508331}" type="presOf" srcId="{92988399-AD4C-4203-AEA6-230CE01E9193}" destId="{488AF563-306C-45B9-BDBB-A396B502C924}" srcOrd="0" destOrd="0" presId="urn:microsoft.com/office/officeart/2005/8/layout/default"/>
    <dgm:cxn modelId="{7B36086D-5335-4571-9EE8-9F042FF75F3C}" srcId="{B077687D-029D-43D7-A6AF-D3960249A5A6}" destId="{8E0405B2-5B12-43EF-99B7-7EE61074F13C}" srcOrd="2" destOrd="0" parTransId="{3F043309-EAED-4CB2-BC73-C5A6EE4468A7}" sibTransId="{18BA85D7-9D90-4F89-AAE0-1EAEC83F0EFA}"/>
    <dgm:cxn modelId="{2D2C1E7F-1513-45C5-ACF7-88821942B119}" type="presOf" srcId="{80747BBE-16BE-4C61-B6F0-D2FC9FD1B038}" destId="{9776F49D-A0C8-4129-9C91-FCB3E870FB6F}" srcOrd="0" destOrd="0" presId="urn:microsoft.com/office/officeart/2005/8/layout/default"/>
    <dgm:cxn modelId="{ED0A3590-2A87-48C5-8D4A-E3003663F652}" srcId="{B077687D-029D-43D7-A6AF-D3960249A5A6}" destId="{2590F3B1-A716-434E-A586-D2A6775D4FB6}" srcOrd="6" destOrd="0" parTransId="{0DEEA522-1E0D-41EF-A866-F07E9BBAFB4E}" sibTransId="{E7D0BAAB-BFC2-48D1-984E-0C2A8E9AB20B}"/>
    <dgm:cxn modelId="{C291CB95-D908-4983-A065-F7C501AD9893}" type="presOf" srcId="{E6B272A1-40C4-420E-828B-9E395C79B318}" destId="{C98EEDEC-8425-4CF3-9A8A-D91A707A812E}" srcOrd="0" destOrd="0" presId="urn:microsoft.com/office/officeart/2005/8/layout/default"/>
    <dgm:cxn modelId="{CDB783B5-1ECA-46C8-8125-1E6078850E97}" srcId="{B077687D-029D-43D7-A6AF-D3960249A5A6}" destId="{E6B272A1-40C4-420E-828B-9E395C79B318}" srcOrd="1" destOrd="0" parTransId="{A91F8674-D43E-4857-9F1B-06429B25C3F6}" sibTransId="{A532DB36-E851-4037-98EA-3EBC535FDA15}"/>
    <dgm:cxn modelId="{AD02D5B5-E873-4469-B065-DFE0B104F810}" type="presOf" srcId="{F5EF4D1C-5C44-4624-90D1-F653781FFDFF}" destId="{2DCDD121-4B92-434C-B3D4-1700293AF157}" srcOrd="0" destOrd="0" presId="urn:microsoft.com/office/officeart/2005/8/layout/default"/>
    <dgm:cxn modelId="{EA8063C1-24F2-4B78-B2EB-295D1DD4517D}" type="presOf" srcId="{3A3B309F-1443-4C3A-9754-CE2B272374D6}" destId="{C034600F-6134-427E-B7A1-F20B247F3707}" srcOrd="0" destOrd="0" presId="urn:microsoft.com/office/officeart/2005/8/layout/default"/>
    <dgm:cxn modelId="{E8D7FEC3-652C-4109-A155-13B6BF3F7624}" srcId="{B077687D-029D-43D7-A6AF-D3960249A5A6}" destId="{80747BBE-16BE-4C61-B6F0-D2FC9FD1B038}" srcOrd="7" destOrd="0" parTransId="{91E76F5D-FBD0-4CBE-AAFB-2B42422A2A98}" sibTransId="{C377388C-B70B-47A1-B3C8-4A46C24D27CB}"/>
    <dgm:cxn modelId="{91F998E3-C228-4FA6-9FDD-DABF034D9D46}" srcId="{B077687D-029D-43D7-A6AF-D3960249A5A6}" destId="{E09C05D1-60D9-4DE3-8EFE-FBBB4F08A306}" srcOrd="5" destOrd="0" parTransId="{04D09A61-9FB6-42A7-90BD-EFD52DF08708}" sibTransId="{8ED5D28B-FC66-41C9-AF0F-C1547AB1E918}"/>
    <dgm:cxn modelId="{C4DAEDE3-8FD5-412D-8761-EBA66D4AB640}" srcId="{B077687D-029D-43D7-A6AF-D3960249A5A6}" destId="{74EB9EC9-EF6E-4E30-BCF3-BB605F609C4B}" srcOrd="0" destOrd="0" parTransId="{BA291B7A-EAC9-4FD6-972B-FDC9BD7E56F8}" sibTransId="{A076357C-5E0E-4132-B94D-94799B064E6B}"/>
    <dgm:cxn modelId="{EF8CED10-B8BC-4D5D-8882-7C8BF89C0AC7}" type="presParOf" srcId="{BDE8B24D-FC24-4E04-8954-F2EDC78B826C}" destId="{6A36CC4C-AF98-4FA8-BBCD-4997C92F0186}" srcOrd="0" destOrd="0" presId="urn:microsoft.com/office/officeart/2005/8/layout/default"/>
    <dgm:cxn modelId="{92CEEFE1-97F0-4762-891D-700DBF2591C4}" type="presParOf" srcId="{BDE8B24D-FC24-4E04-8954-F2EDC78B826C}" destId="{E76CD74D-170E-408F-847A-F052298B0E97}" srcOrd="1" destOrd="0" presId="urn:microsoft.com/office/officeart/2005/8/layout/default"/>
    <dgm:cxn modelId="{B634CDEB-D6B4-496D-9263-D1A7EBAEDD44}" type="presParOf" srcId="{BDE8B24D-FC24-4E04-8954-F2EDC78B826C}" destId="{C98EEDEC-8425-4CF3-9A8A-D91A707A812E}" srcOrd="2" destOrd="0" presId="urn:microsoft.com/office/officeart/2005/8/layout/default"/>
    <dgm:cxn modelId="{90F8982D-0205-4EAA-9458-E732E2406C65}" type="presParOf" srcId="{BDE8B24D-FC24-4E04-8954-F2EDC78B826C}" destId="{09E5F6D0-5A0E-473E-BFFC-6452A63EFF68}" srcOrd="3" destOrd="0" presId="urn:microsoft.com/office/officeart/2005/8/layout/default"/>
    <dgm:cxn modelId="{2C3A4669-A25B-4735-8BE1-F28FE97BE05F}" type="presParOf" srcId="{BDE8B24D-FC24-4E04-8954-F2EDC78B826C}" destId="{85FBFDB4-9F64-4719-AC07-8F3B875AB518}" srcOrd="4" destOrd="0" presId="urn:microsoft.com/office/officeart/2005/8/layout/default"/>
    <dgm:cxn modelId="{F0FB6875-F7DA-427D-B484-A1B1923A8585}" type="presParOf" srcId="{BDE8B24D-FC24-4E04-8954-F2EDC78B826C}" destId="{1EF5EC12-0861-4277-81A7-E7BAE3D866F2}" srcOrd="5" destOrd="0" presId="urn:microsoft.com/office/officeart/2005/8/layout/default"/>
    <dgm:cxn modelId="{748CD275-BF97-49AF-AEB9-FB67EDCE0263}" type="presParOf" srcId="{BDE8B24D-FC24-4E04-8954-F2EDC78B826C}" destId="{EE090458-3224-407B-AE80-2653E1D28E79}" srcOrd="6" destOrd="0" presId="urn:microsoft.com/office/officeart/2005/8/layout/default"/>
    <dgm:cxn modelId="{623AD37F-F887-4391-BF81-E43A31E40638}" type="presParOf" srcId="{BDE8B24D-FC24-4E04-8954-F2EDC78B826C}" destId="{224350BA-7775-4691-AF5F-BDE38D044311}" srcOrd="7" destOrd="0" presId="urn:microsoft.com/office/officeart/2005/8/layout/default"/>
    <dgm:cxn modelId="{F9A3B455-FFA5-492D-901D-2A65A1159139}" type="presParOf" srcId="{BDE8B24D-FC24-4E04-8954-F2EDC78B826C}" destId="{C78EF808-F61E-4753-A67E-79C18A23C575}" srcOrd="8" destOrd="0" presId="urn:microsoft.com/office/officeart/2005/8/layout/default"/>
    <dgm:cxn modelId="{E6A663F9-583C-4319-A98F-E473C31FCDBB}" type="presParOf" srcId="{BDE8B24D-FC24-4E04-8954-F2EDC78B826C}" destId="{4011960F-3D36-41B2-85B4-D66043BF23F0}" srcOrd="9" destOrd="0" presId="urn:microsoft.com/office/officeart/2005/8/layout/default"/>
    <dgm:cxn modelId="{6AE34E83-F4C1-4054-8DBB-E036226C114C}" type="presParOf" srcId="{BDE8B24D-FC24-4E04-8954-F2EDC78B826C}" destId="{6C452D12-A12F-40DC-8878-5B91C888897A}" srcOrd="10" destOrd="0" presId="urn:microsoft.com/office/officeart/2005/8/layout/default"/>
    <dgm:cxn modelId="{5660C662-3B9D-480E-9D75-EA8DCE801556}" type="presParOf" srcId="{BDE8B24D-FC24-4E04-8954-F2EDC78B826C}" destId="{A45B3C32-ACCA-4934-8A5C-B48AFCCFC71B}" srcOrd="11" destOrd="0" presId="urn:microsoft.com/office/officeart/2005/8/layout/default"/>
    <dgm:cxn modelId="{88EDD6EE-8FB0-4D12-A912-C30A1BFEFEE3}" type="presParOf" srcId="{BDE8B24D-FC24-4E04-8954-F2EDC78B826C}" destId="{D5D85526-7562-4DDE-B7B0-5B83EC8FB853}" srcOrd="12" destOrd="0" presId="urn:microsoft.com/office/officeart/2005/8/layout/default"/>
    <dgm:cxn modelId="{6F28EBB2-65AF-4B0F-8FB2-ED9FF77FB219}" type="presParOf" srcId="{BDE8B24D-FC24-4E04-8954-F2EDC78B826C}" destId="{AA2F9C22-17E2-4F58-A6FD-A5D29599CF25}" srcOrd="13" destOrd="0" presId="urn:microsoft.com/office/officeart/2005/8/layout/default"/>
    <dgm:cxn modelId="{66CB592E-2384-4282-92D0-AA8BB7C37B54}" type="presParOf" srcId="{BDE8B24D-FC24-4E04-8954-F2EDC78B826C}" destId="{9776F49D-A0C8-4129-9C91-FCB3E870FB6F}" srcOrd="14" destOrd="0" presId="urn:microsoft.com/office/officeart/2005/8/layout/default"/>
    <dgm:cxn modelId="{668F7BBC-BA6B-4321-9086-3EB04DB500B5}" type="presParOf" srcId="{BDE8B24D-FC24-4E04-8954-F2EDC78B826C}" destId="{E2858CFD-7673-4601-9EFB-45FB652B8277}" srcOrd="15" destOrd="0" presId="urn:microsoft.com/office/officeart/2005/8/layout/default"/>
    <dgm:cxn modelId="{ED4D3EA7-6FCF-4526-95BC-2F87CD1DA3DF}" type="presParOf" srcId="{BDE8B24D-FC24-4E04-8954-F2EDC78B826C}" destId="{C034600F-6134-427E-B7A1-F20B247F3707}" srcOrd="16" destOrd="0" presId="urn:microsoft.com/office/officeart/2005/8/layout/default"/>
    <dgm:cxn modelId="{E8FB5D38-9959-47AF-B3D5-9498AEF67BFF}" type="presParOf" srcId="{BDE8B24D-FC24-4E04-8954-F2EDC78B826C}" destId="{B37B1774-DF03-4F20-B8C1-EC4E1F2902C0}" srcOrd="17" destOrd="0" presId="urn:microsoft.com/office/officeart/2005/8/layout/default"/>
    <dgm:cxn modelId="{50E2D1BE-7B3F-4AC7-BE28-DBA1935535A9}" type="presParOf" srcId="{BDE8B24D-FC24-4E04-8954-F2EDC78B826C}" destId="{488AF563-306C-45B9-BDBB-A396B502C924}" srcOrd="18" destOrd="0" presId="urn:microsoft.com/office/officeart/2005/8/layout/default"/>
    <dgm:cxn modelId="{5B3E9E71-D419-41D9-BFD4-6DF8D29C7F33}" type="presParOf" srcId="{BDE8B24D-FC24-4E04-8954-F2EDC78B826C}" destId="{75C7690A-815F-4E9D-A39E-F92966B0446D}" srcOrd="19" destOrd="0" presId="urn:microsoft.com/office/officeart/2005/8/layout/default"/>
    <dgm:cxn modelId="{F75123CF-9DA7-4D32-B189-178937CE7586}" type="presParOf" srcId="{BDE8B24D-FC24-4E04-8954-F2EDC78B826C}" destId="{2DCDD121-4B92-434C-B3D4-1700293AF157}" srcOrd="20" destOrd="0" presId="urn:microsoft.com/office/officeart/2005/8/layout/default"/>
    <dgm:cxn modelId="{1010EF15-7F5C-4C32-AB04-16FF6B048287}" type="presParOf" srcId="{BDE8B24D-FC24-4E04-8954-F2EDC78B826C}" destId="{C9DA4CFD-DE29-4550-81D2-29591B4ED8D2}" srcOrd="21" destOrd="0" presId="urn:microsoft.com/office/officeart/2005/8/layout/default"/>
    <dgm:cxn modelId="{F4C05985-3954-4EB3-A1A0-89053483532B}" type="presParOf" srcId="{BDE8B24D-FC24-4E04-8954-F2EDC78B826C}" destId="{A6D8F698-D0BD-444E-BEED-3C43A6C143F4}" srcOrd="2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077687D-029D-43D7-A6AF-D3960249A5A6}" type="doc">
      <dgm:prSet loTypeId="urn:microsoft.com/office/officeart/2005/8/layout/default" loCatId="list" qsTypeId="urn:microsoft.com/office/officeart/2005/8/quickstyle/simple1" qsCatId="simple" csTypeId="urn:microsoft.com/office/officeart/2005/8/colors/accent6_2" csCatId="accent6" phldr="1"/>
      <dgm:spPr/>
      <dgm:t>
        <a:bodyPr/>
        <a:lstStyle/>
        <a:p>
          <a:endParaRPr lang="en-GB"/>
        </a:p>
      </dgm:t>
    </dgm:pt>
    <dgm:pt modelId="{22BC147A-0250-4584-987F-09B71547D2E1}">
      <dgm:prSet phldrT="[Text]"/>
      <dgm:spPr/>
      <dgm:t>
        <a:bodyPr/>
        <a:lstStyle/>
        <a:p>
          <a:pPr>
            <a:buFont typeface="Arial" panose="020B0604020202020204" pitchFamily="34" charset="0"/>
            <a:buNone/>
          </a:pPr>
          <a:r>
            <a:rPr lang="en-GB" b="0" i="0" u="none"/>
            <a:t>Wellbeing days being given which will reduce sick days</a:t>
          </a:r>
          <a:endParaRPr lang="en-GB"/>
        </a:p>
      </dgm:t>
    </dgm:pt>
    <dgm:pt modelId="{0F39E4E0-3C53-48D4-862E-A3B911FC3667}" type="parTrans" cxnId="{4A2DDC55-662C-4829-8610-C909D9ABE0F6}">
      <dgm:prSet/>
      <dgm:spPr/>
      <dgm:t>
        <a:bodyPr/>
        <a:lstStyle/>
        <a:p>
          <a:endParaRPr lang="en-GB"/>
        </a:p>
      </dgm:t>
    </dgm:pt>
    <dgm:pt modelId="{F9B77279-A1C5-49AD-852C-4B50F43AC5A0}" type="sibTrans" cxnId="{4A2DDC55-662C-4829-8610-C909D9ABE0F6}">
      <dgm:prSet/>
      <dgm:spPr/>
      <dgm:t>
        <a:bodyPr/>
        <a:lstStyle/>
        <a:p>
          <a:endParaRPr lang="en-GB"/>
        </a:p>
      </dgm:t>
    </dgm:pt>
    <dgm:pt modelId="{9593D9B8-E9CD-43F5-8D82-F3D1993869F8}">
      <dgm:prSet/>
      <dgm:spPr/>
      <dgm:t>
        <a:bodyPr/>
        <a:lstStyle/>
        <a:p>
          <a:r>
            <a:rPr lang="en-GB" b="0" i="0" u="none"/>
            <a:t>MHFA</a:t>
          </a:r>
          <a:endParaRPr lang="en-GB"/>
        </a:p>
      </dgm:t>
    </dgm:pt>
    <dgm:pt modelId="{A4191647-93C7-4E4D-95A9-D7E29BC8985A}" type="parTrans" cxnId="{303DC4F8-4F5D-431F-80C7-9AEEC2AEB23A}">
      <dgm:prSet/>
      <dgm:spPr/>
      <dgm:t>
        <a:bodyPr/>
        <a:lstStyle/>
        <a:p>
          <a:endParaRPr lang="en-GB"/>
        </a:p>
      </dgm:t>
    </dgm:pt>
    <dgm:pt modelId="{E8178264-C42B-484F-BC40-B23D54C1CC3B}" type="sibTrans" cxnId="{303DC4F8-4F5D-431F-80C7-9AEEC2AEB23A}">
      <dgm:prSet/>
      <dgm:spPr/>
      <dgm:t>
        <a:bodyPr/>
        <a:lstStyle/>
        <a:p>
          <a:endParaRPr lang="en-GB"/>
        </a:p>
      </dgm:t>
    </dgm:pt>
    <dgm:pt modelId="{620A466E-D957-4770-A352-85A6173C7C0F}">
      <dgm:prSet/>
      <dgm:spPr/>
      <dgm:t>
        <a:bodyPr/>
        <a:lstStyle/>
        <a:p>
          <a:r>
            <a:rPr lang="en-GB" b="0" i="0" u="none"/>
            <a:t>BLMK Health and Wellbeing Accreditation - Bronze, Silver, Gold level. E.g. BedsRCC applying for Silver</a:t>
          </a:r>
          <a:endParaRPr lang="en-GB"/>
        </a:p>
      </dgm:t>
    </dgm:pt>
    <dgm:pt modelId="{510B4269-6628-421A-9F75-C6FA9603C838}" type="parTrans" cxnId="{AB9F2025-BB5A-4914-BF18-9F8EC75DDEDB}">
      <dgm:prSet/>
      <dgm:spPr/>
      <dgm:t>
        <a:bodyPr/>
        <a:lstStyle/>
        <a:p>
          <a:endParaRPr lang="en-GB"/>
        </a:p>
      </dgm:t>
    </dgm:pt>
    <dgm:pt modelId="{1070B145-3ED8-44C7-8123-3B7015EC52D7}" type="sibTrans" cxnId="{AB9F2025-BB5A-4914-BF18-9F8EC75DDEDB}">
      <dgm:prSet/>
      <dgm:spPr/>
      <dgm:t>
        <a:bodyPr/>
        <a:lstStyle/>
        <a:p>
          <a:endParaRPr lang="en-GB"/>
        </a:p>
      </dgm:t>
    </dgm:pt>
    <dgm:pt modelId="{FC69E1A2-503D-4397-A981-CC94CBC39060}">
      <dgm:prSet/>
      <dgm:spPr/>
      <dgm:t>
        <a:bodyPr/>
        <a:lstStyle/>
        <a:p>
          <a:r>
            <a:rPr lang="en-GB" b="0" i="0" u="none"/>
            <a:t>BLMK Keeping Well Hub</a:t>
          </a:r>
          <a:endParaRPr lang="en-GB"/>
        </a:p>
      </dgm:t>
    </dgm:pt>
    <dgm:pt modelId="{BFEAD5BB-AA89-4537-905F-6CECE11387B1}" type="parTrans" cxnId="{7DE437A4-2BAB-4056-8F62-E1A39AE994BB}">
      <dgm:prSet/>
      <dgm:spPr/>
      <dgm:t>
        <a:bodyPr/>
        <a:lstStyle/>
        <a:p>
          <a:endParaRPr lang="en-GB"/>
        </a:p>
      </dgm:t>
    </dgm:pt>
    <dgm:pt modelId="{B3A61F09-3CBE-46A8-A5FB-465107CD9BB4}" type="sibTrans" cxnId="{7DE437A4-2BAB-4056-8F62-E1A39AE994BB}">
      <dgm:prSet/>
      <dgm:spPr/>
      <dgm:t>
        <a:bodyPr/>
        <a:lstStyle/>
        <a:p>
          <a:endParaRPr lang="en-GB"/>
        </a:p>
      </dgm:t>
    </dgm:pt>
    <dgm:pt modelId="{5ED24A0F-63E5-4CB3-BE02-93B2F8C80D6F}">
      <dgm:prSet/>
      <dgm:spPr/>
      <dgm:t>
        <a:bodyPr/>
        <a:lstStyle/>
        <a:p>
          <a:r>
            <a:rPr lang="en-GB" b="0" i="0" u="none"/>
            <a:t>More employers having MH first-aiders</a:t>
          </a:r>
          <a:endParaRPr lang="en-GB"/>
        </a:p>
      </dgm:t>
    </dgm:pt>
    <dgm:pt modelId="{CFF75EBB-D5C4-4A2A-ABFA-9C5760605035}" type="parTrans" cxnId="{0B179C04-3E0F-411C-9488-11ABC72F7636}">
      <dgm:prSet/>
      <dgm:spPr/>
      <dgm:t>
        <a:bodyPr/>
        <a:lstStyle/>
        <a:p>
          <a:endParaRPr lang="en-GB"/>
        </a:p>
      </dgm:t>
    </dgm:pt>
    <dgm:pt modelId="{C3AA4804-843F-402D-A00C-3AAD2F99E4CC}" type="sibTrans" cxnId="{0B179C04-3E0F-411C-9488-11ABC72F7636}">
      <dgm:prSet/>
      <dgm:spPr/>
      <dgm:t>
        <a:bodyPr/>
        <a:lstStyle/>
        <a:p>
          <a:endParaRPr lang="en-GB"/>
        </a:p>
      </dgm:t>
    </dgm:pt>
    <dgm:pt modelId="{63D84720-EF2D-4CB2-A2AA-4572E4ABB81B}">
      <dgm:prSet/>
      <dgm:spPr/>
      <dgm:t>
        <a:bodyPr/>
        <a:lstStyle/>
        <a:p>
          <a:r>
            <a:rPr lang="en-GB" b="0" i="0" u="none"/>
            <a:t>NHS Employment Services - individualisaed support</a:t>
          </a:r>
          <a:endParaRPr lang="en-GB"/>
        </a:p>
      </dgm:t>
    </dgm:pt>
    <dgm:pt modelId="{46AA1879-E259-496C-AF7E-6EB538F8EAD0}" type="parTrans" cxnId="{A7B4F91C-5336-468C-9410-6D43C8FC1DA3}">
      <dgm:prSet/>
      <dgm:spPr/>
      <dgm:t>
        <a:bodyPr/>
        <a:lstStyle/>
        <a:p>
          <a:endParaRPr lang="en-GB"/>
        </a:p>
      </dgm:t>
    </dgm:pt>
    <dgm:pt modelId="{47FAF78A-9215-4754-A299-9E13AA368BBB}" type="sibTrans" cxnId="{A7B4F91C-5336-468C-9410-6D43C8FC1DA3}">
      <dgm:prSet/>
      <dgm:spPr/>
      <dgm:t>
        <a:bodyPr/>
        <a:lstStyle/>
        <a:p>
          <a:endParaRPr lang="en-GB"/>
        </a:p>
      </dgm:t>
    </dgm:pt>
    <dgm:pt modelId="{8169BB8A-46BF-4174-8E79-E7A865518C3E}">
      <dgm:prSet/>
      <dgm:spPr/>
      <dgm:t>
        <a:bodyPr/>
        <a:lstStyle/>
        <a:p>
          <a:r>
            <a:rPr lang="en-GB" b="0" i="0" u="none"/>
            <a:t>MKUH: Lots of support to get people into work; dedicated advisor helping people into work; major benefits programme; assistance with recruitment</a:t>
          </a:r>
          <a:endParaRPr lang="en-GB"/>
        </a:p>
      </dgm:t>
    </dgm:pt>
    <dgm:pt modelId="{EA96C11A-40B4-442B-AF82-7EFA2E2DD69A}" type="parTrans" cxnId="{556A8113-B684-4760-8BF7-9391BFBA9EA4}">
      <dgm:prSet/>
      <dgm:spPr/>
      <dgm:t>
        <a:bodyPr/>
        <a:lstStyle/>
        <a:p>
          <a:endParaRPr lang="en-GB"/>
        </a:p>
      </dgm:t>
    </dgm:pt>
    <dgm:pt modelId="{2193B226-D093-4896-9A2D-8AA1F6C1495A}" type="sibTrans" cxnId="{556A8113-B684-4760-8BF7-9391BFBA9EA4}">
      <dgm:prSet/>
      <dgm:spPr/>
      <dgm:t>
        <a:bodyPr/>
        <a:lstStyle/>
        <a:p>
          <a:endParaRPr lang="en-GB"/>
        </a:p>
      </dgm:t>
    </dgm:pt>
    <dgm:pt modelId="{39DAD128-CD0D-415A-8BEA-934676BC11F8}">
      <dgm:prSet/>
      <dgm:spPr/>
      <dgm:t>
        <a:bodyPr/>
        <a:lstStyle/>
        <a:p>
          <a:r>
            <a:rPr lang="en-GB" b="0" i="0" u="none" err="1"/>
            <a:t>BedsRCC</a:t>
          </a:r>
          <a:r>
            <a:rPr lang="en-GB" b="0" i="0" u="none"/>
            <a:t>: H&amp;WB group; Staff &amp; CEO lead driver. 1 hour per month to engage in "Wellbeing Hour" led by a staff member</a:t>
          </a:r>
          <a:endParaRPr lang="en-GB"/>
        </a:p>
      </dgm:t>
    </dgm:pt>
    <dgm:pt modelId="{E54AC0F3-18E2-4DDC-9C62-AED71C844049}" type="parTrans" cxnId="{D71334D3-2901-4338-9061-C29B64700FAD}">
      <dgm:prSet/>
      <dgm:spPr/>
      <dgm:t>
        <a:bodyPr/>
        <a:lstStyle/>
        <a:p>
          <a:endParaRPr lang="en-GB"/>
        </a:p>
      </dgm:t>
    </dgm:pt>
    <dgm:pt modelId="{7981328A-B25D-4785-A881-C9D581E04741}" type="sibTrans" cxnId="{D71334D3-2901-4338-9061-C29B64700FAD}">
      <dgm:prSet/>
      <dgm:spPr/>
      <dgm:t>
        <a:bodyPr/>
        <a:lstStyle/>
        <a:p>
          <a:endParaRPr lang="en-GB"/>
        </a:p>
      </dgm:t>
    </dgm:pt>
    <dgm:pt modelId="{3404CADE-A5F2-4877-BFBC-28AAEF80D72B}">
      <dgm:prSet/>
      <dgm:spPr/>
      <dgm:t>
        <a:bodyPr/>
        <a:lstStyle/>
        <a:p>
          <a:r>
            <a:rPr lang="en-GB" b="0" i="0" u="none"/>
            <a:t>MH Support available / funded as organisation</a:t>
          </a:r>
          <a:endParaRPr lang="en-GB"/>
        </a:p>
      </dgm:t>
    </dgm:pt>
    <dgm:pt modelId="{863B1E34-79B0-4E9D-9295-6462F8771686}" type="parTrans" cxnId="{15AEE6DF-F9AD-49A1-B6F8-3A5F9659918B}">
      <dgm:prSet/>
      <dgm:spPr/>
      <dgm:t>
        <a:bodyPr/>
        <a:lstStyle/>
        <a:p>
          <a:endParaRPr lang="en-GB"/>
        </a:p>
      </dgm:t>
    </dgm:pt>
    <dgm:pt modelId="{48F6D126-FFB9-4D6F-BA0B-26A4AA3852D6}" type="sibTrans" cxnId="{15AEE6DF-F9AD-49A1-B6F8-3A5F9659918B}">
      <dgm:prSet/>
      <dgm:spPr/>
      <dgm:t>
        <a:bodyPr/>
        <a:lstStyle/>
        <a:p>
          <a:endParaRPr lang="en-GB"/>
        </a:p>
      </dgm:t>
    </dgm:pt>
    <dgm:pt modelId="{A1322A60-E919-4EB1-B371-A35B4A68DD85}">
      <dgm:prSet/>
      <dgm:spPr/>
      <dgm:t>
        <a:bodyPr/>
        <a:lstStyle/>
        <a:p>
          <a:r>
            <a:rPr lang="en-GB" b="0" i="0" u="none"/>
            <a:t>MKUH: Support available during application process </a:t>
          </a:r>
          <a:endParaRPr lang="en-GB"/>
        </a:p>
      </dgm:t>
    </dgm:pt>
    <dgm:pt modelId="{93395C47-71EE-4EA7-8299-448940236325}" type="parTrans" cxnId="{1FB20709-4E9E-47B2-A9F0-D4BD5FD8C03B}">
      <dgm:prSet/>
      <dgm:spPr/>
      <dgm:t>
        <a:bodyPr/>
        <a:lstStyle/>
        <a:p>
          <a:endParaRPr lang="en-GB"/>
        </a:p>
      </dgm:t>
    </dgm:pt>
    <dgm:pt modelId="{6E718659-EB49-4F5A-8CAD-2692409119F7}" type="sibTrans" cxnId="{1FB20709-4E9E-47B2-A9F0-D4BD5FD8C03B}">
      <dgm:prSet/>
      <dgm:spPr/>
      <dgm:t>
        <a:bodyPr/>
        <a:lstStyle/>
        <a:p>
          <a:endParaRPr lang="en-GB"/>
        </a:p>
      </dgm:t>
    </dgm:pt>
    <dgm:pt modelId="{380CC65F-2DB3-453E-BE16-8497A6898DF5}">
      <dgm:prSet/>
      <dgm:spPr/>
      <dgm:t>
        <a:bodyPr/>
        <a:lstStyle/>
        <a:p>
          <a:r>
            <a:rPr lang="en-GB" b="0" i="0" u="none" err="1"/>
            <a:t>BeActive</a:t>
          </a:r>
          <a:r>
            <a:rPr lang="en-GB" b="0" i="0" u="none"/>
            <a:t> Mental Health Champions: Training, network, free (ideal for SMEs)</a:t>
          </a:r>
          <a:endParaRPr lang="en-GB"/>
        </a:p>
      </dgm:t>
    </dgm:pt>
    <dgm:pt modelId="{3AD73965-52B5-46DB-94BB-AEA244E0C5D8}" type="parTrans" cxnId="{43C9BE23-F0BD-45EA-B071-542AAF106648}">
      <dgm:prSet/>
      <dgm:spPr/>
      <dgm:t>
        <a:bodyPr/>
        <a:lstStyle/>
        <a:p>
          <a:endParaRPr lang="en-GB"/>
        </a:p>
      </dgm:t>
    </dgm:pt>
    <dgm:pt modelId="{7F503803-BA91-44DC-AB04-17BE49765EBC}" type="sibTrans" cxnId="{43C9BE23-F0BD-45EA-B071-542AAF106648}">
      <dgm:prSet/>
      <dgm:spPr/>
      <dgm:t>
        <a:bodyPr/>
        <a:lstStyle/>
        <a:p>
          <a:endParaRPr lang="en-GB"/>
        </a:p>
      </dgm:t>
    </dgm:pt>
    <dgm:pt modelId="{581CE3B1-2400-4BBB-9210-99F646664FEF}">
      <dgm:prSet/>
      <dgm:spPr/>
      <dgm:t>
        <a:bodyPr/>
        <a:lstStyle/>
        <a:p>
          <a:r>
            <a:rPr lang="en-GB" b="0" i="0" u="none" err="1"/>
            <a:t>BedsRCC</a:t>
          </a:r>
          <a:r>
            <a:rPr lang="en-GB" b="0" i="0" u="none"/>
            <a:t>: Annualised hours contracts. </a:t>
          </a:r>
          <a:r>
            <a:rPr lang="en-GB" b="0" i="0" u="none" err="1"/>
            <a:t>Fulfill</a:t>
          </a:r>
          <a:r>
            <a:rPr lang="en-GB" b="0" i="0" u="none"/>
            <a:t> hours across a week but not in set hours of a day</a:t>
          </a:r>
          <a:endParaRPr lang="en-GB"/>
        </a:p>
      </dgm:t>
    </dgm:pt>
    <dgm:pt modelId="{B60572CB-0B27-45B7-BAD1-1D03DB3EB9F1}" type="parTrans" cxnId="{A1B9C31F-1950-4F59-8F5E-21ECC2474D1A}">
      <dgm:prSet/>
      <dgm:spPr/>
      <dgm:t>
        <a:bodyPr/>
        <a:lstStyle/>
        <a:p>
          <a:endParaRPr lang="en-GB"/>
        </a:p>
      </dgm:t>
    </dgm:pt>
    <dgm:pt modelId="{98F61401-4302-45E6-B3BC-78A7030984CF}" type="sibTrans" cxnId="{A1B9C31F-1950-4F59-8F5E-21ECC2474D1A}">
      <dgm:prSet/>
      <dgm:spPr/>
      <dgm:t>
        <a:bodyPr/>
        <a:lstStyle/>
        <a:p>
          <a:endParaRPr lang="en-GB"/>
        </a:p>
      </dgm:t>
    </dgm:pt>
    <dgm:pt modelId="{51E4CCDA-AE1F-4C8F-94B5-7E7791A70B8D}">
      <dgm:prSet/>
      <dgm:spPr/>
      <dgm:t>
        <a:bodyPr/>
        <a:lstStyle/>
        <a:p>
          <a:r>
            <a:rPr lang="en-GB" b="1" u="sng">
              <a:solidFill>
                <a:schemeClr val="bg1"/>
              </a:solidFill>
            </a:rPr>
            <a:t>Transformation to a holistic approach to secondary MH services</a:t>
          </a:r>
        </a:p>
      </dgm:t>
    </dgm:pt>
    <dgm:pt modelId="{3A8AC209-0C86-48E5-9445-0C0AC5CAA8BC}" type="parTrans" cxnId="{1F6CA209-6193-4799-93A7-D16A113916F0}">
      <dgm:prSet/>
      <dgm:spPr/>
      <dgm:t>
        <a:bodyPr/>
        <a:lstStyle/>
        <a:p>
          <a:endParaRPr lang="en-GB"/>
        </a:p>
      </dgm:t>
    </dgm:pt>
    <dgm:pt modelId="{32BE3415-1F2B-4AF8-A904-DAA11301D299}" type="sibTrans" cxnId="{1F6CA209-6193-4799-93A7-D16A113916F0}">
      <dgm:prSet/>
      <dgm:spPr/>
      <dgm:t>
        <a:bodyPr/>
        <a:lstStyle/>
        <a:p>
          <a:endParaRPr lang="en-GB"/>
        </a:p>
      </dgm:t>
    </dgm:pt>
    <dgm:pt modelId="{7A31B4AB-2F60-4483-98B7-FB7382DF7C93}">
      <dgm:prSet/>
      <dgm:spPr/>
      <dgm:t>
        <a:bodyPr/>
        <a:lstStyle/>
        <a:p>
          <a:r>
            <a:rPr lang="en-GB" b="1" u="sng">
              <a:solidFill>
                <a:schemeClr val="bg1"/>
              </a:solidFill>
            </a:rPr>
            <a:t>Supporting people into work (though tends to be big organisations)</a:t>
          </a:r>
        </a:p>
      </dgm:t>
    </dgm:pt>
    <dgm:pt modelId="{C44B4CDF-08A8-4DB1-8120-B88B01F842FD}" type="parTrans" cxnId="{29901552-3164-48D8-A832-4FF9212E1AED}">
      <dgm:prSet/>
      <dgm:spPr/>
      <dgm:t>
        <a:bodyPr/>
        <a:lstStyle/>
        <a:p>
          <a:endParaRPr lang="en-GB"/>
        </a:p>
      </dgm:t>
    </dgm:pt>
    <dgm:pt modelId="{00B15632-545B-4A6F-A2BE-F643A9B6F157}" type="sibTrans" cxnId="{29901552-3164-48D8-A832-4FF9212E1AED}">
      <dgm:prSet/>
      <dgm:spPr/>
      <dgm:t>
        <a:bodyPr/>
        <a:lstStyle/>
        <a:p>
          <a:endParaRPr lang="en-GB"/>
        </a:p>
      </dgm:t>
    </dgm:pt>
    <dgm:pt modelId="{BDE8B24D-FC24-4E04-8954-F2EDC78B826C}" type="pres">
      <dgm:prSet presAssocID="{B077687D-029D-43D7-A6AF-D3960249A5A6}" presName="diagram" presStyleCnt="0">
        <dgm:presLayoutVars>
          <dgm:dir/>
          <dgm:resizeHandles val="exact"/>
        </dgm:presLayoutVars>
      </dgm:prSet>
      <dgm:spPr/>
    </dgm:pt>
    <dgm:pt modelId="{D0F53DD1-BF19-4BCB-A056-64F3089E6B70}" type="pres">
      <dgm:prSet presAssocID="{22BC147A-0250-4584-987F-09B71547D2E1}" presName="node" presStyleLbl="node1" presStyleIdx="0" presStyleCnt="14">
        <dgm:presLayoutVars>
          <dgm:bulletEnabled val="1"/>
        </dgm:presLayoutVars>
      </dgm:prSet>
      <dgm:spPr/>
    </dgm:pt>
    <dgm:pt modelId="{99C59E5E-80E3-4097-AF21-1D6C59ADAC69}" type="pres">
      <dgm:prSet presAssocID="{F9B77279-A1C5-49AD-852C-4B50F43AC5A0}" presName="sibTrans" presStyleCnt="0"/>
      <dgm:spPr/>
    </dgm:pt>
    <dgm:pt modelId="{6DF0B965-9B4B-4505-A60D-F204C77DB730}" type="pres">
      <dgm:prSet presAssocID="{9593D9B8-E9CD-43F5-8D82-F3D1993869F8}" presName="node" presStyleLbl="node1" presStyleIdx="1" presStyleCnt="14">
        <dgm:presLayoutVars>
          <dgm:bulletEnabled val="1"/>
        </dgm:presLayoutVars>
      </dgm:prSet>
      <dgm:spPr/>
    </dgm:pt>
    <dgm:pt modelId="{01520C5B-090E-4BEB-9947-1BABB0191258}" type="pres">
      <dgm:prSet presAssocID="{E8178264-C42B-484F-BC40-B23D54C1CC3B}" presName="sibTrans" presStyleCnt="0"/>
      <dgm:spPr/>
    </dgm:pt>
    <dgm:pt modelId="{DDF03C73-78F1-4F8B-9DF7-A6B9136009BB}" type="pres">
      <dgm:prSet presAssocID="{620A466E-D957-4770-A352-85A6173C7C0F}" presName="node" presStyleLbl="node1" presStyleIdx="2" presStyleCnt="14">
        <dgm:presLayoutVars>
          <dgm:bulletEnabled val="1"/>
        </dgm:presLayoutVars>
      </dgm:prSet>
      <dgm:spPr/>
    </dgm:pt>
    <dgm:pt modelId="{E0E9342A-84D3-467E-B716-FCCF0AF36678}" type="pres">
      <dgm:prSet presAssocID="{1070B145-3ED8-44C7-8123-3B7015EC52D7}" presName="sibTrans" presStyleCnt="0"/>
      <dgm:spPr/>
    </dgm:pt>
    <dgm:pt modelId="{C24F3E2C-BB34-4BBD-89C7-FD3B0F542638}" type="pres">
      <dgm:prSet presAssocID="{FC69E1A2-503D-4397-A981-CC94CBC39060}" presName="node" presStyleLbl="node1" presStyleIdx="3" presStyleCnt="14">
        <dgm:presLayoutVars>
          <dgm:bulletEnabled val="1"/>
        </dgm:presLayoutVars>
      </dgm:prSet>
      <dgm:spPr/>
    </dgm:pt>
    <dgm:pt modelId="{C7BC2DF1-4473-41E4-A86D-73200E628354}" type="pres">
      <dgm:prSet presAssocID="{B3A61F09-3CBE-46A8-A5FB-465107CD9BB4}" presName="sibTrans" presStyleCnt="0"/>
      <dgm:spPr/>
    </dgm:pt>
    <dgm:pt modelId="{6086A842-1C92-4EC5-BAED-EB87A03B0925}" type="pres">
      <dgm:prSet presAssocID="{5ED24A0F-63E5-4CB3-BE02-93B2F8C80D6F}" presName="node" presStyleLbl="node1" presStyleIdx="4" presStyleCnt="14">
        <dgm:presLayoutVars>
          <dgm:bulletEnabled val="1"/>
        </dgm:presLayoutVars>
      </dgm:prSet>
      <dgm:spPr/>
    </dgm:pt>
    <dgm:pt modelId="{8C8E016D-4030-4C10-B74C-06539AE0E3AA}" type="pres">
      <dgm:prSet presAssocID="{C3AA4804-843F-402D-A00C-3AAD2F99E4CC}" presName="sibTrans" presStyleCnt="0"/>
      <dgm:spPr/>
    </dgm:pt>
    <dgm:pt modelId="{38A07CCC-75CB-44E4-84FD-2EC0B8BBFD23}" type="pres">
      <dgm:prSet presAssocID="{63D84720-EF2D-4CB2-A2AA-4572E4ABB81B}" presName="node" presStyleLbl="node1" presStyleIdx="5" presStyleCnt="14">
        <dgm:presLayoutVars>
          <dgm:bulletEnabled val="1"/>
        </dgm:presLayoutVars>
      </dgm:prSet>
      <dgm:spPr/>
    </dgm:pt>
    <dgm:pt modelId="{474DABEF-A60A-42BA-8037-E82CD8C4A934}" type="pres">
      <dgm:prSet presAssocID="{47FAF78A-9215-4754-A299-9E13AA368BBB}" presName="sibTrans" presStyleCnt="0"/>
      <dgm:spPr/>
    </dgm:pt>
    <dgm:pt modelId="{A69E3A7B-9E4A-42DB-8836-7D9E981A70FF}" type="pres">
      <dgm:prSet presAssocID="{8169BB8A-46BF-4174-8E79-E7A865518C3E}" presName="node" presStyleLbl="node1" presStyleIdx="6" presStyleCnt="14">
        <dgm:presLayoutVars>
          <dgm:bulletEnabled val="1"/>
        </dgm:presLayoutVars>
      </dgm:prSet>
      <dgm:spPr/>
    </dgm:pt>
    <dgm:pt modelId="{AC7985AD-CB4B-4C5C-A55D-E771B2CF785D}" type="pres">
      <dgm:prSet presAssocID="{2193B226-D093-4896-9A2D-8AA1F6C1495A}" presName="sibTrans" presStyleCnt="0"/>
      <dgm:spPr/>
    </dgm:pt>
    <dgm:pt modelId="{4CC6C3DC-6B09-4FDE-AE64-DE2F4306A65C}" type="pres">
      <dgm:prSet presAssocID="{39DAD128-CD0D-415A-8BEA-934676BC11F8}" presName="node" presStyleLbl="node1" presStyleIdx="7" presStyleCnt="14">
        <dgm:presLayoutVars>
          <dgm:bulletEnabled val="1"/>
        </dgm:presLayoutVars>
      </dgm:prSet>
      <dgm:spPr/>
    </dgm:pt>
    <dgm:pt modelId="{1B6D1D22-9876-4619-8CB8-74D16653ECAC}" type="pres">
      <dgm:prSet presAssocID="{7981328A-B25D-4785-A881-C9D581E04741}" presName="sibTrans" presStyleCnt="0"/>
      <dgm:spPr/>
    </dgm:pt>
    <dgm:pt modelId="{D6CDDED9-1EA9-4D2D-8F56-BDAAB9D2C02D}" type="pres">
      <dgm:prSet presAssocID="{3404CADE-A5F2-4877-BFBC-28AAEF80D72B}" presName="node" presStyleLbl="node1" presStyleIdx="8" presStyleCnt="14">
        <dgm:presLayoutVars>
          <dgm:bulletEnabled val="1"/>
        </dgm:presLayoutVars>
      </dgm:prSet>
      <dgm:spPr/>
    </dgm:pt>
    <dgm:pt modelId="{CE03397C-0991-453E-B9C9-FF63AA5FA72B}" type="pres">
      <dgm:prSet presAssocID="{48F6D126-FFB9-4D6F-BA0B-26A4AA3852D6}" presName="sibTrans" presStyleCnt="0"/>
      <dgm:spPr/>
    </dgm:pt>
    <dgm:pt modelId="{3E12E877-561E-431A-8741-6CA0EF68E36D}" type="pres">
      <dgm:prSet presAssocID="{A1322A60-E919-4EB1-B371-A35B4A68DD85}" presName="node" presStyleLbl="node1" presStyleIdx="9" presStyleCnt="14">
        <dgm:presLayoutVars>
          <dgm:bulletEnabled val="1"/>
        </dgm:presLayoutVars>
      </dgm:prSet>
      <dgm:spPr/>
    </dgm:pt>
    <dgm:pt modelId="{6D773214-6693-434F-87A4-D1C11547328D}" type="pres">
      <dgm:prSet presAssocID="{6E718659-EB49-4F5A-8CAD-2692409119F7}" presName="sibTrans" presStyleCnt="0"/>
      <dgm:spPr/>
    </dgm:pt>
    <dgm:pt modelId="{C7330CC0-12BD-432A-A0DC-458DFB60D97D}" type="pres">
      <dgm:prSet presAssocID="{380CC65F-2DB3-453E-BE16-8497A6898DF5}" presName="node" presStyleLbl="node1" presStyleIdx="10" presStyleCnt="14">
        <dgm:presLayoutVars>
          <dgm:bulletEnabled val="1"/>
        </dgm:presLayoutVars>
      </dgm:prSet>
      <dgm:spPr/>
    </dgm:pt>
    <dgm:pt modelId="{DD5A72C2-9396-4942-958A-3C3337677C7D}" type="pres">
      <dgm:prSet presAssocID="{7F503803-BA91-44DC-AB04-17BE49765EBC}" presName="sibTrans" presStyleCnt="0"/>
      <dgm:spPr/>
    </dgm:pt>
    <dgm:pt modelId="{52257212-E4BE-4039-96DE-4677EA2A304D}" type="pres">
      <dgm:prSet presAssocID="{581CE3B1-2400-4BBB-9210-99F646664FEF}" presName="node" presStyleLbl="node1" presStyleIdx="11" presStyleCnt="14">
        <dgm:presLayoutVars>
          <dgm:bulletEnabled val="1"/>
        </dgm:presLayoutVars>
      </dgm:prSet>
      <dgm:spPr/>
    </dgm:pt>
    <dgm:pt modelId="{EB01C24C-ECFE-44DF-855A-F0A9CD8D5232}" type="pres">
      <dgm:prSet presAssocID="{98F61401-4302-45E6-B3BC-78A7030984CF}" presName="sibTrans" presStyleCnt="0"/>
      <dgm:spPr/>
    </dgm:pt>
    <dgm:pt modelId="{522B515E-BD90-4208-8B1D-CBC4987B7C83}" type="pres">
      <dgm:prSet presAssocID="{51E4CCDA-AE1F-4C8F-94B5-7E7791A70B8D}" presName="node" presStyleLbl="node1" presStyleIdx="12" presStyleCnt="14">
        <dgm:presLayoutVars>
          <dgm:bulletEnabled val="1"/>
        </dgm:presLayoutVars>
      </dgm:prSet>
      <dgm:spPr/>
    </dgm:pt>
    <dgm:pt modelId="{8B5987DF-3B59-4C0F-9498-EDDFDCB518A1}" type="pres">
      <dgm:prSet presAssocID="{32BE3415-1F2B-4AF8-A904-DAA11301D299}" presName="sibTrans" presStyleCnt="0"/>
      <dgm:spPr/>
    </dgm:pt>
    <dgm:pt modelId="{80BF4C5A-5BBB-48C3-9FD5-126E1A7565C6}" type="pres">
      <dgm:prSet presAssocID="{7A31B4AB-2F60-4483-98B7-FB7382DF7C93}" presName="node" presStyleLbl="node1" presStyleIdx="13" presStyleCnt="14">
        <dgm:presLayoutVars>
          <dgm:bulletEnabled val="1"/>
        </dgm:presLayoutVars>
      </dgm:prSet>
      <dgm:spPr/>
    </dgm:pt>
  </dgm:ptLst>
  <dgm:cxnLst>
    <dgm:cxn modelId="{08560504-BB8F-4739-883B-569E019D19C2}" type="presOf" srcId="{A1322A60-E919-4EB1-B371-A35B4A68DD85}" destId="{3E12E877-561E-431A-8741-6CA0EF68E36D}" srcOrd="0" destOrd="0" presId="urn:microsoft.com/office/officeart/2005/8/layout/default"/>
    <dgm:cxn modelId="{0B179C04-3E0F-411C-9488-11ABC72F7636}" srcId="{B077687D-029D-43D7-A6AF-D3960249A5A6}" destId="{5ED24A0F-63E5-4CB3-BE02-93B2F8C80D6F}" srcOrd="4" destOrd="0" parTransId="{CFF75EBB-D5C4-4A2A-ABFA-9C5760605035}" sibTransId="{C3AA4804-843F-402D-A00C-3AAD2F99E4CC}"/>
    <dgm:cxn modelId="{1FB20709-4E9E-47B2-A9F0-D4BD5FD8C03B}" srcId="{B077687D-029D-43D7-A6AF-D3960249A5A6}" destId="{A1322A60-E919-4EB1-B371-A35B4A68DD85}" srcOrd="9" destOrd="0" parTransId="{93395C47-71EE-4EA7-8299-448940236325}" sibTransId="{6E718659-EB49-4F5A-8CAD-2692409119F7}"/>
    <dgm:cxn modelId="{1F6CA209-6193-4799-93A7-D16A113916F0}" srcId="{B077687D-029D-43D7-A6AF-D3960249A5A6}" destId="{51E4CCDA-AE1F-4C8F-94B5-7E7791A70B8D}" srcOrd="12" destOrd="0" parTransId="{3A8AC209-0C86-48E5-9445-0C0AC5CAA8BC}" sibTransId="{32BE3415-1F2B-4AF8-A904-DAA11301D299}"/>
    <dgm:cxn modelId="{C05E1213-7F25-4873-97EB-948BE7E67085}" type="presOf" srcId="{581CE3B1-2400-4BBB-9210-99F646664FEF}" destId="{52257212-E4BE-4039-96DE-4677EA2A304D}" srcOrd="0" destOrd="0" presId="urn:microsoft.com/office/officeart/2005/8/layout/default"/>
    <dgm:cxn modelId="{556A8113-B684-4760-8BF7-9391BFBA9EA4}" srcId="{B077687D-029D-43D7-A6AF-D3960249A5A6}" destId="{8169BB8A-46BF-4174-8E79-E7A865518C3E}" srcOrd="6" destOrd="0" parTransId="{EA96C11A-40B4-442B-AF82-7EFA2E2DD69A}" sibTransId="{2193B226-D093-4896-9A2D-8AA1F6C1495A}"/>
    <dgm:cxn modelId="{A7B4F91C-5336-468C-9410-6D43C8FC1DA3}" srcId="{B077687D-029D-43D7-A6AF-D3960249A5A6}" destId="{63D84720-EF2D-4CB2-A2AA-4572E4ABB81B}" srcOrd="5" destOrd="0" parTransId="{46AA1879-E259-496C-AF7E-6EB538F8EAD0}" sibTransId="{47FAF78A-9215-4754-A299-9E13AA368BBB}"/>
    <dgm:cxn modelId="{A1B9C31F-1950-4F59-8F5E-21ECC2474D1A}" srcId="{B077687D-029D-43D7-A6AF-D3960249A5A6}" destId="{581CE3B1-2400-4BBB-9210-99F646664FEF}" srcOrd="11" destOrd="0" parTransId="{B60572CB-0B27-45B7-BAD1-1D03DB3EB9F1}" sibTransId="{98F61401-4302-45E6-B3BC-78A7030984CF}"/>
    <dgm:cxn modelId="{43C9BE23-F0BD-45EA-B071-542AAF106648}" srcId="{B077687D-029D-43D7-A6AF-D3960249A5A6}" destId="{380CC65F-2DB3-453E-BE16-8497A6898DF5}" srcOrd="10" destOrd="0" parTransId="{3AD73965-52B5-46DB-94BB-AEA244E0C5D8}" sibTransId="{7F503803-BA91-44DC-AB04-17BE49765EBC}"/>
    <dgm:cxn modelId="{AB9F2025-BB5A-4914-BF18-9F8EC75DDEDB}" srcId="{B077687D-029D-43D7-A6AF-D3960249A5A6}" destId="{620A466E-D957-4770-A352-85A6173C7C0F}" srcOrd="2" destOrd="0" parTransId="{510B4269-6628-421A-9F75-C6FA9603C838}" sibTransId="{1070B145-3ED8-44C7-8123-3B7015EC52D7}"/>
    <dgm:cxn modelId="{CAF8B929-9EEA-4B74-BB6F-EC14A0732DBA}" type="presOf" srcId="{8169BB8A-46BF-4174-8E79-E7A865518C3E}" destId="{A69E3A7B-9E4A-42DB-8836-7D9E981A70FF}" srcOrd="0" destOrd="0" presId="urn:microsoft.com/office/officeart/2005/8/layout/default"/>
    <dgm:cxn modelId="{E4119233-5AFC-4789-8766-167F71E49D3E}" type="presOf" srcId="{620A466E-D957-4770-A352-85A6173C7C0F}" destId="{DDF03C73-78F1-4F8B-9DF7-A6B9136009BB}" srcOrd="0" destOrd="0" presId="urn:microsoft.com/office/officeart/2005/8/layout/default"/>
    <dgm:cxn modelId="{BCE9793E-9277-45D6-A4D6-EA6626E3C7C2}" type="presOf" srcId="{22BC147A-0250-4584-987F-09B71547D2E1}" destId="{D0F53DD1-BF19-4BCB-A056-64F3089E6B70}" srcOrd="0" destOrd="0" presId="urn:microsoft.com/office/officeart/2005/8/layout/default"/>
    <dgm:cxn modelId="{7A44045F-941A-40EA-90C5-916AC63D99BF}" type="presOf" srcId="{B077687D-029D-43D7-A6AF-D3960249A5A6}" destId="{BDE8B24D-FC24-4E04-8954-F2EDC78B826C}" srcOrd="0" destOrd="0" presId="urn:microsoft.com/office/officeart/2005/8/layout/default"/>
    <dgm:cxn modelId="{9B343C4C-8AD8-4BAD-A235-18B132C3CE08}" type="presOf" srcId="{3404CADE-A5F2-4877-BFBC-28AAEF80D72B}" destId="{D6CDDED9-1EA9-4D2D-8F56-BDAAB9D2C02D}" srcOrd="0" destOrd="0" presId="urn:microsoft.com/office/officeart/2005/8/layout/default"/>
    <dgm:cxn modelId="{29901552-3164-48D8-A832-4FF9212E1AED}" srcId="{B077687D-029D-43D7-A6AF-D3960249A5A6}" destId="{7A31B4AB-2F60-4483-98B7-FB7382DF7C93}" srcOrd="13" destOrd="0" parTransId="{C44B4CDF-08A8-4DB1-8120-B88B01F842FD}" sibTransId="{00B15632-545B-4A6F-A2BE-F643A9B6F157}"/>
    <dgm:cxn modelId="{4A2DDC55-662C-4829-8610-C909D9ABE0F6}" srcId="{B077687D-029D-43D7-A6AF-D3960249A5A6}" destId="{22BC147A-0250-4584-987F-09B71547D2E1}" srcOrd="0" destOrd="0" parTransId="{0F39E4E0-3C53-48D4-862E-A3B911FC3667}" sibTransId="{F9B77279-A1C5-49AD-852C-4B50F43AC5A0}"/>
    <dgm:cxn modelId="{F92B6F89-04B9-4307-84E5-4D1436C5FBF2}" type="presOf" srcId="{9593D9B8-E9CD-43F5-8D82-F3D1993869F8}" destId="{6DF0B965-9B4B-4505-A60D-F204C77DB730}" srcOrd="0" destOrd="0" presId="urn:microsoft.com/office/officeart/2005/8/layout/default"/>
    <dgm:cxn modelId="{4677F58C-3830-462A-B5C6-C2DC706ADBAD}" type="presOf" srcId="{39DAD128-CD0D-415A-8BEA-934676BC11F8}" destId="{4CC6C3DC-6B09-4FDE-AE64-DE2F4306A65C}" srcOrd="0" destOrd="0" presId="urn:microsoft.com/office/officeart/2005/8/layout/default"/>
    <dgm:cxn modelId="{F374B5A2-A94B-4A48-9822-B267185BB238}" type="presOf" srcId="{63D84720-EF2D-4CB2-A2AA-4572E4ABB81B}" destId="{38A07CCC-75CB-44E4-84FD-2EC0B8BBFD23}" srcOrd="0" destOrd="0" presId="urn:microsoft.com/office/officeart/2005/8/layout/default"/>
    <dgm:cxn modelId="{7DE437A4-2BAB-4056-8F62-E1A39AE994BB}" srcId="{B077687D-029D-43D7-A6AF-D3960249A5A6}" destId="{FC69E1A2-503D-4397-A981-CC94CBC39060}" srcOrd="3" destOrd="0" parTransId="{BFEAD5BB-AA89-4537-905F-6CECE11387B1}" sibTransId="{B3A61F09-3CBE-46A8-A5FB-465107CD9BB4}"/>
    <dgm:cxn modelId="{062581A5-63A1-47FB-A243-C24E97677AE5}" type="presOf" srcId="{7A31B4AB-2F60-4483-98B7-FB7382DF7C93}" destId="{80BF4C5A-5BBB-48C3-9FD5-126E1A7565C6}" srcOrd="0" destOrd="0" presId="urn:microsoft.com/office/officeart/2005/8/layout/default"/>
    <dgm:cxn modelId="{EAC124A6-A6B7-4402-A89F-843026E233B7}" type="presOf" srcId="{FC69E1A2-503D-4397-A981-CC94CBC39060}" destId="{C24F3E2C-BB34-4BBD-89C7-FD3B0F542638}" srcOrd="0" destOrd="0" presId="urn:microsoft.com/office/officeart/2005/8/layout/default"/>
    <dgm:cxn modelId="{E7F37CBA-494F-4C65-81DA-2356D9399822}" type="presOf" srcId="{5ED24A0F-63E5-4CB3-BE02-93B2F8C80D6F}" destId="{6086A842-1C92-4EC5-BAED-EB87A03B0925}" srcOrd="0" destOrd="0" presId="urn:microsoft.com/office/officeart/2005/8/layout/default"/>
    <dgm:cxn modelId="{D71334D3-2901-4338-9061-C29B64700FAD}" srcId="{B077687D-029D-43D7-A6AF-D3960249A5A6}" destId="{39DAD128-CD0D-415A-8BEA-934676BC11F8}" srcOrd="7" destOrd="0" parTransId="{E54AC0F3-18E2-4DDC-9C62-AED71C844049}" sibTransId="{7981328A-B25D-4785-A881-C9D581E04741}"/>
    <dgm:cxn modelId="{15AEE6DF-F9AD-49A1-B6F8-3A5F9659918B}" srcId="{B077687D-029D-43D7-A6AF-D3960249A5A6}" destId="{3404CADE-A5F2-4877-BFBC-28AAEF80D72B}" srcOrd="8" destOrd="0" parTransId="{863B1E34-79B0-4E9D-9295-6462F8771686}" sibTransId="{48F6D126-FFB9-4D6F-BA0B-26A4AA3852D6}"/>
    <dgm:cxn modelId="{3457D8E3-5172-4C83-A37C-7152584CB810}" type="presOf" srcId="{51E4CCDA-AE1F-4C8F-94B5-7E7791A70B8D}" destId="{522B515E-BD90-4208-8B1D-CBC4987B7C83}" srcOrd="0" destOrd="0" presId="urn:microsoft.com/office/officeart/2005/8/layout/default"/>
    <dgm:cxn modelId="{303DC4F8-4F5D-431F-80C7-9AEEC2AEB23A}" srcId="{B077687D-029D-43D7-A6AF-D3960249A5A6}" destId="{9593D9B8-E9CD-43F5-8D82-F3D1993869F8}" srcOrd="1" destOrd="0" parTransId="{A4191647-93C7-4E4D-95A9-D7E29BC8985A}" sibTransId="{E8178264-C42B-484F-BC40-B23D54C1CC3B}"/>
    <dgm:cxn modelId="{8AA19CFA-6BCE-481D-96DE-88526446CAB7}" type="presOf" srcId="{380CC65F-2DB3-453E-BE16-8497A6898DF5}" destId="{C7330CC0-12BD-432A-A0DC-458DFB60D97D}" srcOrd="0" destOrd="0" presId="urn:microsoft.com/office/officeart/2005/8/layout/default"/>
    <dgm:cxn modelId="{39A70FF9-E4B5-4DBD-BF67-67F9ED7A6FE0}" type="presParOf" srcId="{BDE8B24D-FC24-4E04-8954-F2EDC78B826C}" destId="{D0F53DD1-BF19-4BCB-A056-64F3089E6B70}" srcOrd="0" destOrd="0" presId="urn:microsoft.com/office/officeart/2005/8/layout/default"/>
    <dgm:cxn modelId="{645E327B-0A14-42EF-BA77-C872656BD1C8}" type="presParOf" srcId="{BDE8B24D-FC24-4E04-8954-F2EDC78B826C}" destId="{99C59E5E-80E3-4097-AF21-1D6C59ADAC69}" srcOrd="1" destOrd="0" presId="urn:microsoft.com/office/officeart/2005/8/layout/default"/>
    <dgm:cxn modelId="{68224EA0-1C07-4CE6-9139-8CABC8E005CA}" type="presParOf" srcId="{BDE8B24D-FC24-4E04-8954-F2EDC78B826C}" destId="{6DF0B965-9B4B-4505-A60D-F204C77DB730}" srcOrd="2" destOrd="0" presId="urn:microsoft.com/office/officeart/2005/8/layout/default"/>
    <dgm:cxn modelId="{65A896BE-0833-4DAA-B8A2-6D44D0D7E2B1}" type="presParOf" srcId="{BDE8B24D-FC24-4E04-8954-F2EDC78B826C}" destId="{01520C5B-090E-4BEB-9947-1BABB0191258}" srcOrd="3" destOrd="0" presId="urn:microsoft.com/office/officeart/2005/8/layout/default"/>
    <dgm:cxn modelId="{096CAB4E-CA6F-4534-9536-7464B67B40B5}" type="presParOf" srcId="{BDE8B24D-FC24-4E04-8954-F2EDC78B826C}" destId="{DDF03C73-78F1-4F8B-9DF7-A6B9136009BB}" srcOrd="4" destOrd="0" presId="urn:microsoft.com/office/officeart/2005/8/layout/default"/>
    <dgm:cxn modelId="{7F6503F3-E413-411F-B1C8-86E48E531321}" type="presParOf" srcId="{BDE8B24D-FC24-4E04-8954-F2EDC78B826C}" destId="{E0E9342A-84D3-467E-B716-FCCF0AF36678}" srcOrd="5" destOrd="0" presId="urn:microsoft.com/office/officeart/2005/8/layout/default"/>
    <dgm:cxn modelId="{920F6984-E0C1-4A0F-B61B-F8F1DD0CB491}" type="presParOf" srcId="{BDE8B24D-FC24-4E04-8954-F2EDC78B826C}" destId="{C24F3E2C-BB34-4BBD-89C7-FD3B0F542638}" srcOrd="6" destOrd="0" presId="urn:microsoft.com/office/officeart/2005/8/layout/default"/>
    <dgm:cxn modelId="{8EAB9AFE-2F87-45EF-B928-2AD5F59CBFDF}" type="presParOf" srcId="{BDE8B24D-FC24-4E04-8954-F2EDC78B826C}" destId="{C7BC2DF1-4473-41E4-A86D-73200E628354}" srcOrd="7" destOrd="0" presId="urn:microsoft.com/office/officeart/2005/8/layout/default"/>
    <dgm:cxn modelId="{0EE8CA24-D542-4ECA-B0E2-27A48F25651F}" type="presParOf" srcId="{BDE8B24D-FC24-4E04-8954-F2EDC78B826C}" destId="{6086A842-1C92-4EC5-BAED-EB87A03B0925}" srcOrd="8" destOrd="0" presId="urn:microsoft.com/office/officeart/2005/8/layout/default"/>
    <dgm:cxn modelId="{500AA186-44DB-4BB5-A0EC-0A8F1F4ED4CC}" type="presParOf" srcId="{BDE8B24D-FC24-4E04-8954-F2EDC78B826C}" destId="{8C8E016D-4030-4C10-B74C-06539AE0E3AA}" srcOrd="9" destOrd="0" presId="urn:microsoft.com/office/officeart/2005/8/layout/default"/>
    <dgm:cxn modelId="{44165DE3-42A6-40D8-A2F8-01825570604E}" type="presParOf" srcId="{BDE8B24D-FC24-4E04-8954-F2EDC78B826C}" destId="{38A07CCC-75CB-44E4-84FD-2EC0B8BBFD23}" srcOrd="10" destOrd="0" presId="urn:microsoft.com/office/officeart/2005/8/layout/default"/>
    <dgm:cxn modelId="{A491BC57-475F-43F1-AE01-76F18AEE0F4F}" type="presParOf" srcId="{BDE8B24D-FC24-4E04-8954-F2EDC78B826C}" destId="{474DABEF-A60A-42BA-8037-E82CD8C4A934}" srcOrd="11" destOrd="0" presId="urn:microsoft.com/office/officeart/2005/8/layout/default"/>
    <dgm:cxn modelId="{7DB46957-74F1-462E-B147-F9A6E1BAA7A1}" type="presParOf" srcId="{BDE8B24D-FC24-4E04-8954-F2EDC78B826C}" destId="{A69E3A7B-9E4A-42DB-8836-7D9E981A70FF}" srcOrd="12" destOrd="0" presId="urn:microsoft.com/office/officeart/2005/8/layout/default"/>
    <dgm:cxn modelId="{4A387ACC-28C9-44DB-95AC-25150B4BC6F8}" type="presParOf" srcId="{BDE8B24D-FC24-4E04-8954-F2EDC78B826C}" destId="{AC7985AD-CB4B-4C5C-A55D-E771B2CF785D}" srcOrd="13" destOrd="0" presId="urn:microsoft.com/office/officeart/2005/8/layout/default"/>
    <dgm:cxn modelId="{7BFD6CDB-31E6-40A0-80B7-950EDEB328BF}" type="presParOf" srcId="{BDE8B24D-FC24-4E04-8954-F2EDC78B826C}" destId="{4CC6C3DC-6B09-4FDE-AE64-DE2F4306A65C}" srcOrd="14" destOrd="0" presId="urn:microsoft.com/office/officeart/2005/8/layout/default"/>
    <dgm:cxn modelId="{D59D5FB7-E99C-45F7-99AD-ECB624812988}" type="presParOf" srcId="{BDE8B24D-FC24-4E04-8954-F2EDC78B826C}" destId="{1B6D1D22-9876-4619-8CB8-74D16653ECAC}" srcOrd="15" destOrd="0" presId="urn:microsoft.com/office/officeart/2005/8/layout/default"/>
    <dgm:cxn modelId="{8C40E26F-8193-4239-9880-9FDCAA46A2B5}" type="presParOf" srcId="{BDE8B24D-FC24-4E04-8954-F2EDC78B826C}" destId="{D6CDDED9-1EA9-4D2D-8F56-BDAAB9D2C02D}" srcOrd="16" destOrd="0" presId="urn:microsoft.com/office/officeart/2005/8/layout/default"/>
    <dgm:cxn modelId="{0C3249FB-7639-4F76-BAC1-C9D4AB9489BB}" type="presParOf" srcId="{BDE8B24D-FC24-4E04-8954-F2EDC78B826C}" destId="{CE03397C-0991-453E-B9C9-FF63AA5FA72B}" srcOrd="17" destOrd="0" presId="urn:microsoft.com/office/officeart/2005/8/layout/default"/>
    <dgm:cxn modelId="{420C924F-A7B5-4FD2-892B-72B07650C7A8}" type="presParOf" srcId="{BDE8B24D-FC24-4E04-8954-F2EDC78B826C}" destId="{3E12E877-561E-431A-8741-6CA0EF68E36D}" srcOrd="18" destOrd="0" presId="urn:microsoft.com/office/officeart/2005/8/layout/default"/>
    <dgm:cxn modelId="{CDA27A77-AADB-45F7-89D1-EC4CCB34E126}" type="presParOf" srcId="{BDE8B24D-FC24-4E04-8954-F2EDC78B826C}" destId="{6D773214-6693-434F-87A4-D1C11547328D}" srcOrd="19" destOrd="0" presId="urn:microsoft.com/office/officeart/2005/8/layout/default"/>
    <dgm:cxn modelId="{4B77E88F-B443-4F40-9A97-F020D93947D3}" type="presParOf" srcId="{BDE8B24D-FC24-4E04-8954-F2EDC78B826C}" destId="{C7330CC0-12BD-432A-A0DC-458DFB60D97D}" srcOrd="20" destOrd="0" presId="urn:microsoft.com/office/officeart/2005/8/layout/default"/>
    <dgm:cxn modelId="{A2F2C514-F218-49BE-99D8-8EBC5AD6BEDF}" type="presParOf" srcId="{BDE8B24D-FC24-4E04-8954-F2EDC78B826C}" destId="{DD5A72C2-9396-4942-958A-3C3337677C7D}" srcOrd="21" destOrd="0" presId="urn:microsoft.com/office/officeart/2005/8/layout/default"/>
    <dgm:cxn modelId="{197474ED-2637-4EE2-841E-5D65ABB35D54}" type="presParOf" srcId="{BDE8B24D-FC24-4E04-8954-F2EDC78B826C}" destId="{52257212-E4BE-4039-96DE-4677EA2A304D}" srcOrd="22" destOrd="0" presId="urn:microsoft.com/office/officeart/2005/8/layout/default"/>
    <dgm:cxn modelId="{8D9B627E-48C6-45D9-9EA0-F4F9A43D9024}" type="presParOf" srcId="{BDE8B24D-FC24-4E04-8954-F2EDC78B826C}" destId="{EB01C24C-ECFE-44DF-855A-F0A9CD8D5232}" srcOrd="23" destOrd="0" presId="urn:microsoft.com/office/officeart/2005/8/layout/default"/>
    <dgm:cxn modelId="{D2E07F72-6712-4F52-A2D2-A145DCD573C6}" type="presParOf" srcId="{BDE8B24D-FC24-4E04-8954-F2EDC78B826C}" destId="{522B515E-BD90-4208-8B1D-CBC4987B7C83}" srcOrd="24" destOrd="0" presId="urn:microsoft.com/office/officeart/2005/8/layout/default"/>
    <dgm:cxn modelId="{4B36052B-2FB6-4AB2-9DE4-E317C26B19C6}" type="presParOf" srcId="{BDE8B24D-FC24-4E04-8954-F2EDC78B826C}" destId="{8B5987DF-3B59-4C0F-9498-EDDFDCB518A1}" srcOrd="25" destOrd="0" presId="urn:microsoft.com/office/officeart/2005/8/layout/default"/>
    <dgm:cxn modelId="{C81F4455-0544-496A-B651-F472847828E7}" type="presParOf" srcId="{BDE8B24D-FC24-4E04-8954-F2EDC78B826C}" destId="{80BF4C5A-5BBB-48C3-9FD5-126E1A7565C6}" srcOrd="26" destOrd="0" presId="urn:microsoft.com/office/officeart/2005/8/layout/defaul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077687D-029D-43D7-A6AF-D3960249A5A6}" type="doc">
      <dgm:prSet loTypeId="urn:microsoft.com/office/officeart/2005/8/layout/default" loCatId="list" qsTypeId="urn:microsoft.com/office/officeart/2005/8/quickstyle/simple1" qsCatId="simple" csTypeId="urn:microsoft.com/office/officeart/2005/8/colors/accent2_2" csCatId="accent2" phldr="1"/>
      <dgm:spPr/>
      <dgm:t>
        <a:bodyPr/>
        <a:lstStyle/>
        <a:p>
          <a:endParaRPr lang="en-GB"/>
        </a:p>
      </dgm:t>
    </dgm:pt>
    <dgm:pt modelId="{22BC147A-0250-4584-987F-09B71547D2E1}">
      <dgm:prSet phldrT="[Text]"/>
      <dgm:spPr/>
      <dgm:t>
        <a:bodyPr/>
        <a:lstStyle/>
        <a:p>
          <a:pPr>
            <a:buFont typeface="Arial" panose="020B0604020202020204" pitchFamily="34" charset="0"/>
            <a:buNone/>
          </a:pPr>
          <a:r>
            <a:rPr lang="en-GB" b="0" i="0" u="none">
              <a:solidFill>
                <a:schemeClr val="bg1"/>
              </a:solidFill>
            </a:rPr>
            <a:t>Quality right jobs</a:t>
          </a:r>
          <a:endParaRPr lang="en-GB">
            <a:solidFill>
              <a:schemeClr val="bg1"/>
            </a:solidFill>
          </a:endParaRPr>
        </a:p>
      </dgm:t>
    </dgm:pt>
    <dgm:pt modelId="{0F39E4E0-3C53-48D4-862E-A3B911FC3667}" type="parTrans" cxnId="{4A2DDC55-662C-4829-8610-C909D9ABE0F6}">
      <dgm:prSet/>
      <dgm:spPr/>
      <dgm:t>
        <a:bodyPr/>
        <a:lstStyle/>
        <a:p>
          <a:endParaRPr lang="en-GB">
            <a:solidFill>
              <a:schemeClr val="bg1"/>
            </a:solidFill>
          </a:endParaRPr>
        </a:p>
      </dgm:t>
    </dgm:pt>
    <dgm:pt modelId="{F9B77279-A1C5-49AD-852C-4B50F43AC5A0}" type="sibTrans" cxnId="{4A2DDC55-662C-4829-8610-C909D9ABE0F6}">
      <dgm:prSet/>
      <dgm:spPr/>
      <dgm:t>
        <a:bodyPr/>
        <a:lstStyle/>
        <a:p>
          <a:endParaRPr lang="en-GB">
            <a:solidFill>
              <a:schemeClr val="bg1"/>
            </a:solidFill>
          </a:endParaRPr>
        </a:p>
      </dgm:t>
    </dgm:pt>
    <dgm:pt modelId="{2CD84429-7F17-4C75-BB79-402BAB0756BE}">
      <dgm:prSet/>
      <dgm:spPr/>
      <dgm:t>
        <a:bodyPr/>
        <a:lstStyle/>
        <a:p>
          <a:r>
            <a:rPr lang="en-GB" b="0" i="0" u="none">
              <a:solidFill>
                <a:schemeClr val="bg1"/>
              </a:solidFill>
            </a:rPr>
            <a:t>Open-mindedness; looking and using people's strengths</a:t>
          </a:r>
          <a:endParaRPr lang="en-GB">
            <a:solidFill>
              <a:schemeClr val="bg1"/>
            </a:solidFill>
          </a:endParaRPr>
        </a:p>
      </dgm:t>
    </dgm:pt>
    <dgm:pt modelId="{3747C892-AA69-448F-9B45-BF5D4AF85539}" type="parTrans" cxnId="{FE9A53CE-CC0B-4DAA-A95F-5A91793AE3B0}">
      <dgm:prSet/>
      <dgm:spPr/>
      <dgm:t>
        <a:bodyPr/>
        <a:lstStyle/>
        <a:p>
          <a:endParaRPr lang="en-GB">
            <a:solidFill>
              <a:schemeClr val="bg1"/>
            </a:solidFill>
          </a:endParaRPr>
        </a:p>
      </dgm:t>
    </dgm:pt>
    <dgm:pt modelId="{EB5E8176-CD07-4DA9-BA73-989E8D0E239C}" type="sibTrans" cxnId="{FE9A53CE-CC0B-4DAA-A95F-5A91793AE3B0}">
      <dgm:prSet/>
      <dgm:spPr/>
      <dgm:t>
        <a:bodyPr/>
        <a:lstStyle/>
        <a:p>
          <a:endParaRPr lang="en-GB">
            <a:solidFill>
              <a:schemeClr val="bg1"/>
            </a:solidFill>
          </a:endParaRPr>
        </a:p>
      </dgm:t>
    </dgm:pt>
    <dgm:pt modelId="{1E89DBDB-44CD-4B10-8F99-12172F41CDBE}">
      <dgm:prSet/>
      <dgm:spPr/>
      <dgm:t>
        <a:bodyPr/>
        <a:lstStyle/>
        <a:p>
          <a:r>
            <a:rPr lang="en-GB" b="0" i="0" u="none">
              <a:solidFill>
                <a:schemeClr val="bg1"/>
              </a:solidFill>
            </a:rPr>
            <a:t>Fear of impact on benefits</a:t>
          </a:r>
          <a:endParaRPr lang="en-GB">
            <a:solidFill>
              <a:schemeClr val="bg1"/>
            </a:solidFill>
          </a:endParaRPr>
        </a:p>
      </dgm:t>
    </dgm:pt>
    <dgm:pt modelId="{8E4A1C88-393D-4E8B-9406-50AC2E54AC69}" type="parTrans" cxnId="{190BD05F-A1B3-496E-9BC8-9263735B81D2}">
      <dgm:prSet/>
      <dgm:spPr/>
      <dgm:t>
        <a:bodyPr/>
        <a:lstStyle/>
        <a:p>
          <a:endParaRPr lang="en-GB">
            <a:solidFill>
              <a:schemeClr val="bg1"/>
            </a:solidFill>
          </a:endParaRPr>
        </a:p>
      </dgm:t>
    </dgm:pt>
    <dgm:pt modelId="{674E523D-C760-4471-BC96-74B963519DF7}" type="sibTrans" cxnId="{190BD05F-A1B3-496E-9BC8-9263735B81D2}">
      <dgm:prSet/>
      <dgm:spPr/>
      <dgm:t>
        <a:bodyPr/>
        <a:lstStyle/>
        <a:p>
          <a:endParaRPr lang="en-GB">
            <a:solidFill>
              <a:schemeClr val="bg1"/>
            </a:solidFill>
          </a:endParaRPr>
        </a:p>
      </dgm:t>
    </dgm:pt>
    <dgm:pt modelId="{74A872A7-8392-4624-BCC3-A66CD8015349}">
      <dgm:prSet/>
      <dgm:spPr/>
      <dgm:t>
        <a:bodyPr/>
        <a:lstStyle/>
        <a:p>
          <a:r>
            <a:rPr lang="en-GB" b="0" i="0" u="none">
              <a:solidFill>
                <a:schemeClr val="bg1"/>
              </a:solidFill>
            </a:rPr>
            <a:t>Employment that rewards where management and value counts</a:t>
          </a:r>
          <a:endParaRPr lang="en-GB">
            <a:solidFill>
              <a:schemeClr val="bg1"/>
            </a:solidFill>
          </a:endParaRPr>
        </a:p>
      </dgm:t>
    </dgm:pt>
    <dgm:pt modelId="{828DE51F-8C7F-4658-B642-E91FC57547A3}" type="parTrans" cxnId="{8A239E4C-9D92-4976-9F52-699E01FE64D7}">
      <dgm:prSet/>
      <dgm:spPr/>
      <dgm:t>
        <a:bodyPr/>
        <a:lstStyle/>
        <a:p>
          <a:endParaRPr lang="en-GB">
            <a:solidFill>
              <a:schemeClr val="bg1"/>
            </a:solidFill>
          </a:endParaRPr>
        </a:p>
      </dgm:t>
    </dgm:pt>
    <dgm:pt modelId="{F6A3D3F9-F6A4-44C2-9B24-39AB766149A3}" type="sibTrans" cxnId="{8A239E4C-9D92-4976-9F52-699E01FE64D7}">
      <dgm:prSet/>
      <dgm:spPr/>
      <dgm:t>
        <a:bodyPr/>
        <a:lstStyle/>
        <a:p>
          <a:endParaRPr lang="en-GB">
            <a:solidFill>
              <a:schemeClr val="bg1"/>
            </a:solidFill>
          </a:endParaRPr>
        </a:p>
      </dgm:t>
    </dgm:pt>
    <dgm:pt modelId="{3C8804F3-E8EE-450E-AC85-7E928C5F6F31}">
      <dgm:prSet/>
      <dgm:spPr/>
      <dgm:t>
        <a:bodyPr/>
        <a:lstStyle/>
        <a:p>
          <a:r>
            <a:rPr lang="en-GB" b="0" i="0" u="none">
              <a:solidFill>
                <a:schemeClr val="bg1"/>
              </a:solidFill>
            </a:rPr>
            <a:t>Understanding individual needs in order to support</a:t>
          </a:r>
          <a:endParaRPr lang="en-GB">
            <a:solidFill>
              <a:schemeClr val="bg1"/>
            </a:solidFill>
          </a:endParaRPr>
        </a:p>
      </dgm:t>
    </dgm:pt>
    <dgm:pt modelId="{11D004E6-2852-41DD-A8F2-ECF6D99FCAC3}" type="parTrans" cxnId="{6F31E98F-FA02-4220-B13E-152C15E89F41}">
      <dgm:prSet/>
      <dgm:spPr/>
      <dgm:t>
        <a:bodyPr/>
        <a:lstStyle/>
        <a:p>
          <a:endParaRPr lang="en-GB">
            <a:solidFill>
              <a:schemeClr val="bg1"/>
            </a:solidFill>
          </a:endParaRPr>
        </a:p>
      </dgm:t>
    </dgm:pt>
    <dgm:pt modelId="{881A65C9-E3D0-400C-936A-6C7D0DA9E1B4}" type="sibTrans" cxnId="{6F31E98F-FA02-4220-B13E-152C15E89F41}">
      <dgm:prSet/>
      <dgm:spPr/>
      <dgm:t>
        <a:bodyPr/>
        <a:lstStyle/>
        <a:p>
          <a:endParaRPr lang="en-GB">
            <a:solidFill>
              <a:schemeClr val="bg1"/>
            </a:solidFill>
          </a:endParaRPr>
        </a:p>
      </dgm:t>
    </dgm:pt>
    <dgm:pt modelId="{FD3B052A-54E5-4991-ADC1-52144871F8FB}">
      <dgm:prSet/>
      <dgm:spPr/>
      <dgm:t>
        <a:bodyPr/>
        <a:lstStyle/>
        <a:p>
          <a:r>
            <a:rPr lang="en-GB" b="0" i="0" u="none">
              <a:solidFill>
                <a:schemeClr val="bg1"/>
              </a:solidFill>
            </a:rPr>
            <a:t>Employer understanding of mental health and health condition management</a:t>
          </a:r>
          <a:endParaRPr lang="en-GB">
            <a:solidFill>
              <a:schemeClr val="bg1"/>
            </a:solidFill>
          </a:endParaRPr>
        </a:p>
      </dgm:t>
    </dgm:pt>
    <dgm:pt modelId="{C0BECFA8-7116-4B00-BCBD-06AFEEC77974}" type="parTrans" cxnId="{7A7560BF-C143-4C50-A14E-71B3A1AA247D}">
      <dgm:prSet/>
      <dgm:spPr/>
      <dgm:t>
        <a:bodyPr/>
        <a:lstStyle/>
        <a:p>
          <a:endParaRPr lang="en-GB">
            <a:solidFill>
              <a:schemeClr val="bg1"/>
            </a:solidFill>
          </a:endParaRPr>
        </a:p>
      </dgm:t>
    </dgm:pt>
    <dgm:pt modelId="{A60FE684-4F46-4A9B-88B5-CDF1C9684D55}" type="sibTrans" cxnId="{7A7560BF-C143-4C50-A14E-71B3A1AA247D}">
      <dgm:prSet/>
      <dgm:spPr/>
      <dgm:t>
        <a:bodyPr/>
        <a:lstStyle/>
        <a:p>
          <a:endParaRPr lang="en-GB">
            <a:solidFill>
              <a:schemeClr val="bg1"/>
            </a:solidFill>
          </a:endParaRPr>
        </a:p>
      </dgm:t>
    </dgm:pt>
    <dgm:pt modelId="{66219AA8-FE9A-48CF-838C-929705D9575F}">
      <dgm:prSet/>
      <dgm:spPr/>
      <dgm:t>
        <a:bodyPr/>
        <a:lstStyle/>
        <a:p>
          <a:r>
            <a:rPr lang="en-GB" b="0" i="0" u="none">
              <a:solidFill>
                <a:schemeClr val="bg1"/>
              </a:solidFill>
            </a:rPr>
            <a:t>Employer / organisations support (reasonable adjustments)</a:t>
          </a:r>
          <a:endParaRPr lang="en-GB">
            <a:solidFill>
              <a:schemeClr val="bg1"/>
            </a:solidFill>
          </a:endParaRPr>
        </a:p>
      </dgm:t>
    </dgm:pt>
    <dgm:pt modelId="{BD5502CD-7E30-4EAC-A002-D08F536FC449}" type="parTrans" cxnId="{B640A23F-87A6-472F-A6CA-DABE0A3DE3DD}">
      <dgm:prSet/>
      <dgm:spPr/>
      <dgm:t>
        <a:bodyPr/>
        <a:lstStyle/>
        <a:p>
          <a:endParaRPr lang="en-GB">
            <a:solidFill>
              <a:schemeClr val="bg1"/>
            </a:solidFill>
          </a:endParaRPr>
        </a:p>
      </dgm:t>
    </dgm:pt>
    <dgm:pt modelId="{C1B03843-363C-4634-8172-A0440CB6CD5B}" type="sibTrans" cxnId="{B640A23F-87A6-472F-A6CA-DABE0A3DE3DD}">
      <dgm:prSet/>
      <dgm:spPr/>
      <dgm:t>
        <a:bodyPr/>
        <a:lstStyle/>
        <a:p>
          <a:endParaRPr lang="en-GB">
            <a:solidFill>
              <a:schemeClr val="bg1"/>
            </a:solidFill>
          </a:endParaRPr>
        </a:p>
      </dgm:t>
    </dgm:pt>
    <dgm:pt modelId="{D44991D5-C00B-40A0-9C37-9ABA06F35766}">
      <dgm:prSet/>
      <dgm:spPr/>
      <dgm:t>
        <a:bodyPr/>
        <a:lstStyle/>
        <a:p>
          <a:r>
            <a:rPr lang="en-GB" b="0" i="0" u="none">
              <a:solidFill>
                <a:schemeClr val="bg1"/>
              </a:solidFill>
            </a:rPr>
            <a:t>Housing - those accessing through our housing offer; sofa surfing; temp accommodation</a:t>
          </a:r>
          <a:endParaRPr lang="en-GB">
            <a:solidFill>
              <a:schemeClr val="bg1"/>
            </a:solidFill>
          </a:endParaRPr>
        </a:p>
      </dgm:t>
    </dgm:pt>
    <dgm:pt modelId="{0FDC87FA-F658-49B7-A889-9C4F7B8B7CEC}" type="parTrans" cxnId="{F54CC44E-BF18-47FB-9783-9A29E3C1D350}">
      <dgm:prSet/>
      <dgm:spPr/>
      <dgm:t>
        <a:bodyPr/>
        <a:lstStyle/>
        <a:p>
          <a:endParaRPr lang="en-GB">
            <a:solidFill>
              <a:schemeClr val="bg1"/>
            </a:solidFill>
          </a:endParaRPr>
        </a:p>
      </dgm:t>
    </dgm:pt>
    <dgm:pt modelId="{F0EDD7FA-8E5D-4B2B-836E-70A69A4CAB5E}" type="sibTrans" cxnId="{F54CC44E-BF18-47FB-9783-9A29E3C1D350}">
      <dgm:prSet/>
      <dgm:spPr/>
      <dgm:t>
        <a:bodyPr/>
        <a:lstStyle/>
        <a:p>
          <a:endParaRPr lang="en-GB">
            <a:solidFill>
              <a:schemeClr val="bg1"/>
            </a:solidFill>
          </a:endParaRPr>
        </a:p>
      </dgm:t>
    </dgm:pt>
    <dgm:pt modelId="{BEA00B46-373B-4FCB-9C77-10C0F4A31A9C}">
      <dgm:prSet/>
      <dgm:spPr/>
      <dgm:t>
        <a:bodyPr/>
        <a:lstStyle/>
        <a:p>
          <a:r>
            <a:rPr lang="en-GB" b="0" i="0" u="none">
              <a:solidFill>
                <a:schemeClr val="bg1"/>
              </a:solidFill>
            </a:rPr>
            <a:t>Communication avenues</a:t>
          </a:r>
          <a:endParaRPr lang="en-GB">
            <a:solidFill>
              <a:schemeClr val="bg1"/>
            </a:solidFill>
          </a:endParaRPr>
        </a:p>
      </dgm:t>
    </dgm:pt>
    <dgm:pt modelId="{5547D989-24E5-4720-8F7D-E4DE66818810}" type="parTrans" cxnId="{61A4FF86-33D2-4B47-A753-04708D72C52A}">
      <dgm:prSet/>
      <dgm:spPr/>
      <dgm:t>
        <a:bodyPr/>
        <a:lstStyle/>
        <a:p>
          <a:endParaRPr lang="en-GB">
            <a:solidFill>
              <a:schemeClr val="bg1"/>
            </a:solidFill>
          </a:endParaRPr>
        </a:p>
      </dgm:t>
    </dgm:pt>
    <dgm:pt modelId="{9670BCE6-F570-4252-9BEC-E1EFB04D0B9A}" type="sibTrans" cxnId="{61A4FF86-33D2-4B47-A753-04708D72C52A}">
      <dgm:prSet/>
      <dgm:spPr/>
      <dgm:t>
        <a:bodyPr/>
        <a:lstStyle/>
        <a:p>
          <a:endParaRPr lang="en-GB">
            <a:solidFill>
              <a:schemeClr val="bg1"/>
            </a:solidFill>
          </a:endParaRPr>
        </a:p>
      </dgm:t>
    </dgm:pt>
    <dgm:pt modelId="{57FD6820-5DDC-4C1C-B2A2-43DFFC605B10}">
      <dgm:prSet/>
      <dgm:spPr/>
      <dgm:t>
        <a:bodyPr/>
        <a:lstStyle/>
        <a:p>
          <a:r>
            <a:rPr lang="en-GB" b="0" i="0" u="none">
              <a:solidFill>
                <a:schemeClr val="bg1"/>
              </a:solidFill>
            </a:rPr>
            <a:t>Access to IT and online services; CV writing; UC journal; Job Applications</a:t>
          </a:r>
          <a:endParaRPr lang="en-GB">
            <a:solidFill>
              <a:schemeClr val="bg1"/>
            </a:solidFill>
          </a:endParaRPr>
        </a:p>
      </dgm:t>
    </dgm:pt>
    <dgm:pt modelId="{79EEB5B3-7012-4447-84D4-53398723C36C}" type="parTrans" cxnId="{DA05236D-3CBA-4CC8-B84A-5155669633C5}">
      <dgm:prSet/>
      <dgm:spPr/>
      <dgm:t>
        <a:bodyPr/>
        <a:lstStyle/>
        <a:p>
          <a:endParaRPr lang="en-GB">
            <a:solidFill>
              <a:schemeClr val="bg1"/>
            </a:solidFill>
          </a:endParaRPr>
        </a:p>
      </dgm:t>
    </dgm:pt>
    <dgm:pt modelId="{D684252E-43DA-4C01-99F2-9EFCCAFB49B5}" type="sibTrans" cxnId="{DA05236D-3CBA-4CC8-B84A-5155669633C5}">
      <dgm:prSet/>
      <dgm:spPr/>
      <dgm:t>
        <a:bodyPr/>
        <a:lstStyle/>
        <a:p>
          <a:endParaRPr lang="en-GB">
            <a:solidFill>
              <a:schemeClr val="bg1"/>
            </a:solidFill>
          </a:endParaRPr>
        </a:p>
      </dgm:t>
    </dgm:pt>
    <dgm:pt modelId="{5B3D955E-D0ED-43A3-9D89-E6D34B0B543D}">
      <dgm:prSet/>
      <dgm:spPr/>
      <dgm:t>
        <a:bodyPr/>
        <a:lstStyle/>
        <a:p>
          <a:r>
            <a:rPr lang="en-GB" b="0" i="0" u="none">
              <a:solidFill>
                <a:schemeClr val="bg1"/>
              </a:solidFill>
            </a:rPr>
            <a:t>Lack of clear information on services available</a:t>
          </a:r>
          <a:endParaRPr lang="en-GB">
            <a:solidFill>
              <a:schemeClr val="bg1"/>
            </a:solidFill>
          </a:endParaRPr>
        </a:p>
      </dgm:t>
    </dgm:pt>
    <dgm:pt modelId="{3160E6D3-7996-4CAF-8779-8A0F47ABDAD7}" type="parTrans" cxnId="{0A55F0C9-5FF4-4CD6-8CE7-53C39D97C7C1}">
      <dgm:prSet/>
      <dgm:spPr/>
      <dgm:t>
        <a:bodyPr/>
        <a:lstStyle/>
        <a:p>
          <a:endParaRPr lang="en-GB">
            <a:solidFill>
              <a:schemeClr val="bg1"/>
            </a:solidFill>
          </a:endParaRPr>
        </a:p>
      </dgm:t>
    </dgm:pt>
    <dgm:pt modelId="{ADB0DBA7-596B-4CA2-8B55-5C79E60CBEFA}" type="sibTrans" cxnId="{0A55F0C9-5FF4-4CD6-8CE7-53C39D97C7C1}">
      <dgm:prSet/>
      <dgm:spPr/>
      <dgm:t>
        <a:bodyPr/>
        <a:lstStyle/>
        <a:p>
          <a:endParaRPr lang="en-GB">
            <a:solidFill>
              <a:schemeClr val="bg1"/>
            </a:solidFill>
          </a:endParaRPr>
        </a:p>
      </dgm:t>
    </dgm:pt>
    <dgm:pt modelId="{1604E29E-EFEF-4F03-B9E8-39CAA35DC474}">
      <dgm:prSet/>
      <dgm:spPr/>
      <dgm:t>
        <a:bodyPr/>
        <a:lstStyle/>
        <a:p>
          <a:r>
            <a:rPr lang="en-GB" b="0" i="0" u="none">
              <a:solidFill>
                <a:schemeClr val="bg1"/>
              </a:solidFill>
            </a:rPr>
            <a:t>Desire to join NHS as perceived more supportive but "falling"/"failing" in application process.</a:t>
          </a:r>
          <a:endParaRPr lang="en-GB">
            <a:solidFill>
              <a:schemeClr val="bg1"/>
            </a:solidFill>
          </a:endParaRPr>
        </a:p>
      </dgm:t>
    </dgm:pt>
    <dgm:pt modelId="{9663F6BF-3B13-474F-84CA-F44064ACEDC0}" type="parTrans" cxnId="{D30FD9C1-E749-4CE3-8757-C8CD2CBFA93F}">
      <dgm:prSet/>
      <dgm:spPr/>
      <dgm:t>
        <a:bodyPr/>
        <a:lstStyle/>
        <a:p>
          <a:endParaRPr lang="en-GB">
            <a:solidFill>
              <a:schemeClr val="bg1"/>
            </a:solidFill>
          </a:endParaRPr>
        </a:p>
      </dgm:t>
    </dgm:pt>
    <dgm:pt modelId="{F160B61C-EF12-4535-8960-9A769B7CF4DC}" type="sibTrans" cxnId="{D30FD9C1-E749-4CE3-8757-C8CD2CBFA93F}">
      <dgm:prSet/>
      <dgm:spPr/>
      <dgm:t>
        <a:bodyPr/>
        <a:lstStyle/>
        <a:p>
          <a:endParaRPr lang="en-GB">
            <a:solidFill>
              <a:schemeClr val="bg1"/>
            </a:solidFill>
          </a:endParaRPr>
        </a:p>
      </dgm:t>
    </dgm:pt>
    <dgm:pt modelId="{2A2F82A1-06FC-45D6-8D24-412AD4BE9760}">
      <dgm:prSet/>
      <dgm:spPr/>
      <dgm:t>
        <a:bodyPr/>
        <a:lstStyle/>
        <a:p>
          <a:r>
            <a:rPr lang="en-GB" b="0" i="0" u="none">
              <a:solidFill>
                <a:schemeClr val="bg1"/>
              </a:solidFill>
            </a:rPr>
            <a:t>Wait times for Access to Work</a:t>
          </a:r>
          <a:endParaRPr lang="en-GB">
            <a:solidFill>
              <a:schemeClr val="bg1"/>
            </a:solidFill>
          </a:endParaRPr>
        </a:p>
      </dgm:t>
    </dgm:pt>
    <dgm:pt modelId="{8F9A7A47-6169-4BE5-85C0-9C28E0D1B80D}" type="parTrans" cxnId="{770B286A-8D55-4CB5-9447-A0ED25C4AA1A}">
      <dgm:prSet/>
      <dgm:spPr/>
      <dgm:t>
        <a:bodyPr/>
        <a:lstStyle/>
        <a:p>
          <a:endParaRPr lang="en-GB">
            <a:solidFill>
              <a:schemeClr val="bg1"/>
            </a:solidFill>
          </a:endParaRPr>
        </a:p>
      </dgm:t>
    </dgm:pt>
    <dgm:pt modelId="{9A52B573-B7F5-447D-926D-6E8A3324F2F9}" type="sibTrans" cxnId="{770B286A-8D55-4CB5-9447-A0ED25C4AA1A}">
      <dgm:prSet/>
      <dgm:spPr/>
      <dgm:t>
        <a:bodyPr/>
        <a:lstStyle/>
        <a:p>
          <a:endParaRPr lang="en-GB">
            <a:solidFill>
              <a:schemeClr val="bg1"/>
            </a:solidFill>
          </a:endParaRPr>
        </a:p>
      </dgm:t>
    </dgm:pt>
    <dgm:pt modelId="{DEE5A15E-ABC4-4B82-990C-31D0D05432DF}">
      <dgm:prSet/>
      <dgm:spPr/>
      <dgm:t>
        <a:bodyPr/>
        <a:lstStyle/>
        <a:p>
          <a:r>
            <a:rPr lang="en-GB" b="0" i="0" u="none">
              <a:solidFill>
                <a:schemeClr val="bg1"/>
              </a:solidFill>
            </a:rPr>
            <a:t>Gaps in employment caused by periods of illnesss - deskilling; loss of confidence</a:t>
          </a:r>
          <a:endParaRPr lang="en-GB">
            <a:solidFill>
              <a:schemeClr val="bg1"/>
            </a:solidFill>
          </a:endParaRPr>
        </a:p>
      </dgm:t>
    </dgm:pt>
    <dgm:pt modelId="{5362EFBF-0002-4ED7-AAD3-03EC6F6A915A}" type="parTrans" cxnId="{EFF3ECEA-D6A1-4135-AD0D-CC7479E6CBCE}">
      <dgm:prSet/>
      <dgm:spPr/>
      <dgm:t>
        <a:bodyPr/>
        <a:lstStyle/>
        <a:p>
          <a:endParaRPr lang="en-GB">
            <a:solidFill>
              <a:schemeClr val="bg1"/>
            </a:solidFill>
          </a:endParaRPr>
        </a:p>
      </dgm:t>
    </dgm:pt>
    <dgm:pt modelId="{FF6301EB-5604-4BE1-924D-5F5793F0B52F}" type="sibTrans" cxnId="{EFF3ECEA-D6A1-4135-AD0D-CC7479E6CBCE}">
      <dgm:prSet/>
      <dgm:spPr/>
      <dgm:t>
        <a:bodyPr/>
        <a:lstStyle/>
        <a:p>
          <a:endParaRPr lang="en-GB">
            <a:solidFill>
              <a:schemeClr val="bg1"/>
            </a:solidFill>
          </a:endParaRPr>
        </a:p>
      </dgm:t>
    </dgm:pt>
    <dgm:pt modelId="{623BF559-DED6-407E-86B1-947CFF325F8C}">
      <dgm:prSet/>
      <dgm:spPr/>
      <dgm:t>
        <a:bodyPr/>
        <a:lstStyle/>
        <a:p>
          <a:r>
            <a:rPr lang="en-GB" b="0" i="0" u="none">
              <a:solidFill>
                <a:schemeClr val="bg1"/>
              </a:solidFill>
            </a:rPr>
            <a:t>Focus is on what is measured as that drives funding for future</a:t>
          </a:r>
          <a:endParaRPr lang="en-GB">
            <a:solidFill>
              <a:schemeClr val="bg1"/>
            </a:solidFill>
          </a:endParaRPr>
        </a:p>
      </dgm:t>
    </dgm:pt>
    <dgm:pt modelId="{731DCBF3-C318-4B5E-AA35-77C4A4E7E37C}" type="parTrans" cxnId="{6860B251-CF88-44D2-B6A1-4F802775818C}">
      <dgm:prSet/>
      <dgm:spPr/>
      <dgm:t>
        <a:bodyPr/>
        <a:lstStyle/>
        <a:p>
          <a:endParaRPr lang="en-GB">
            <a:solidFill>
              <a:schemeClr val="bg1"/>
            </a:solidFill>
          </a:endParaRPr>
        </a:p>
      </dgm:t>
    </dgm:pt>
    <dgm:pt modelId="{7FEB8279-FD77-449B-B9B6-FB0F0DD1F247}" type="sibTrans" cxnId="{6860B251-CF88-44D2-B6A1-4F802775818C}">
      <dgm:prSet/>
      <dgm:spPr/>
      <dgm:t>
        <a:bodyPr/>
        <a:lstStyle/>
        <a:p>
          <a:endParaRPr lang="en-GB">
            <a:solidFill>
              <a:schemeClr val="bg1"/>
            </a:solidFill>
          </a:endParaRPr>
        </a:p>
      </dgm:t>
    </dgm:pt>
    <dgm:pt modelId="{4626F545-C0E4-4A9F-841E-A575018566BA}">
      <dgm:prSet/>
      <dgm:spPr/>
      <dgm:t>
        <a:bodyPr/>
        <a:lstStyle/>
        <a:p>
          <a:r>
            <a:rPr lang="en-GB" b="0" i="0" u="none">
              <a:solidFill>
                <a:schemeClr val="bg1"/>
              </a:solidFill>
            </a:rPr>
            <a:t>106 Agreement planning</a:t>
          </a:r>
          <a:endParaRPr lang="en-GB">
            <a:solidFill>
              <a:schemeClr val="bg1"/>
            </a:solidFill>
          </a:endParaRPr>
        </a:p>
      </dgm:t>
    </dgm:pt>
    <dgm:pt modelId="{613FE286-CAE9-46F3-B763-E0924EEEE5DB}" type="parTrans" cxnId="{374B4B7E-D73C-4A07-AA8E-F2F2DC32FDD8}">
      <dgm:prSet/>
      <dgm:spPr/>
      <dgm:t>
        <a:bodyPr/>
        <a:lstStyle/>
        <a:p>
          <a:endParaRPr lang="en-GB">
            <a:solidFill>
              <a:schemeClr val="bg1"/>
            </a:solidFill>
          </a:endParaRPr>
        </a:p>
      </dgm:t>
    </dgm:pt>
    <dgm:pt modelId="{176750B7-D038-4240-BCD9-97B423DE6563}" type="sibTrans" cxnId="{374B4B7E-D73C-4A07-AA8E-F2F2DC32FDD8}">
      <dgm:prSet/>
      <dgm:spPr/>
      <dgm:t>
        <a:bodyPr/>
        <a:lstStyle/>
        <a:p>
          <a:endParaRPr lang="en-GB">
            <a:solidFill>
              <a:schemeClr val="bg1"/>
            </a:solidFill>
          </a:endParaRPr>
        </a:p>
      </dgm:t>
    </dgm:pt>
    <dgm:pt modelId="{A93FC05F-CBD0-4521-A4B7-44DB4D38E85E}">
      <dgm:prSet/>
      <dgm:spPr/>
      <dgm:t>
        <a:bodyPr/>
        <a:lstStyle/>
        <a:p>
          <a:r>
            <a:rPr lang="en-GB" b="0" i="0" u="none">
              <a:solidFill>
                <a:schemeClr val="bg1"/>
              </a:solidFill>
            </a:rPr>
            <a:t>Transport links and lack of public transport - not reliable; frequency low in rural areas – </a:t>
          </a:r>
          <a:r>
            <a:rPr lang="en-GB" b="1" i="0" u="sng">
              <a:solidFill>
                <a:schemeClr val="bg1"/>
              </a:solidFill>
            </a:rPr>
            <a:t>needs to be accessible</a:t>
          </a:r>
          <a:endParaRPr lang="en-GB" b="1" u="sng">
            <a:solidFill>
              <a:schemeClr val="bg1"/>
            </a:solidFill>
          </a:endParaRPr>
        </a:p>
      </dgm:t>
    </dgm:pt>
    <dgm:pt modelId="{2F73BA3F-81AB-4B67-AF02-A4F7F7EE7CB5}" type="parTrans" cxnId="{E0CC92F7-6EDF-4F0D-8051-FA9D8A9B9410}">
      <dgm:prSet/>
      <dgm:spPr/>
      <dgm:t>
        <a:bodyPr/>
        <a:lstStyle/>
        <a:p>
          <a:endParaRPr lang="en-GB">
            <a:solidFill>
              <a:schemeClr val="bg1"/>
            </a:solidFill>
          </a:endParaRPr>
        </a:p>
      </dgm:t>
    </dgm:pt>
    <dgm:pt modelId="{0A07F3F7-3A63-4792-99A2-288883AE2307}" type="sibTrans" cxnId="{E0CC92F7-6EDF-4F0D-8051-FA9D8A9B9410}">
      <dgm:prSet/>
      <dgm:spPr/>
      <dgm:t>
        <a:bodyPr/>
        <a:lstStyle/>
        <a:p>
          <a:endParaRPr lang="en-GB">
            <a:solidFill>
              <a:schemeClr val="bg1"/>
            </a:solidFill>
          </a:endParaRPr>
        </a:p>
      </dgm:t>
    </dgm:pt>
    <dgm:pt modelId="{D1F570C4-5462-48EF-AA50-F9B30DD887CB}">
      <dgm:prSet/>
      <dgm:spPr/>
      <dgm:t>
        <a:bodyPr/>
        <a:lstStyle/>
        <a:p>
          <a:r>
            <a:rPr lang="en-GB" b="0" i="0" u="none">
              <a:solidFill>
                <a:schemeClr val="bg1"/>
              </a:solidFill>
            </a:rPr>
            <a:t>Manual work force - Distribution centres located for major roads but not accessible to the workforce</a:t>
          </a:r>
          <a:endParaRPr lang="en-GB">
            <a:solidFill>
              <a:schemeClr val="bg1"/>
            </a:solidFill>
          </a:endParaRPr>
        </a:p>
      </dgm:t>
    </dgm:pt>
    <dgm:pt modelId="{EEFA3A81-72A2-43B7-B94D-CAA4F1A19C96}" type="parTrans" cxnId="{473C2FAB-72DD-4567-87B1-7AF4F288C870}">
      <dgm:prSet/>
      <dgm:spPr/>
      <dgm:t>
        <a:bodyPr/>
        <a:lstStyle/>
        <a:p>
          <a:endParaRPr lang="en-GB">
            <a:solidFill>
              <a:schemeClr val="bg1"/>
            </a:solidFill>
          </a:endParaRPr>
        </a:p>
      </dgm:t>
    </dgm:pt>
    <dgm:pt modelId="{311B731A-1059-40BD-AAEE-60C407183581}" type="sibTrans" cxnId="{473C2FAB-72DD-4567-87B1-7AF4F288C870}">
      <dgm:prSet/>
      <dgm:spPr/>
      <dgm:t>
        <a:bodyPr/>
        <a:lstStyle/>
        <a:p>
          <a:endParaRPr lang="en-GB">
            <a:solidFill>
              <a:schemeClr val="bg1"/>
            </a:solidFill>
          </a:endParaRPr>
        </a:p>
      </dgm:t>
    </dgm:pt>
    <dgm:pt modelId="{66E4FD65-ABEE-4A1E-B236-9710159B6D7D}">
      <dgm:prSet/>
      <dgm:spPr/>
      <dgm:t>
        <a:bodyPr/>
        <a:lstStyle/>
        <a:p>
          <a:r>
            <a:rPr lang="en-GB" b="0" i="0" u="none">
              <a:solidFill>
                <a:schemeClr val="bg1"/>
              </a:solidFill>
            </a:rPr>
            <a:t>Self-belief of our clients</a:t>
          </a:r>
          <a:endParaRPr lang="en-GB">
            <a:solidFill>
              <a:schemeClr val="bg1"/>
            </a:solidFill>
          </a:endParaRPr>
        </a:p>
      </dgm:t>
    </dgm:pt>
    <dgm:pt modelId="{03E24C2F-CC30-46A7-A0D6-DF11CF7DF5E2}" type="parTrans" cxnId="{98D0D83A-4127-4917-B4BC-46D7274403E3}">
      <dgm:prSet/>
      <dgm:spPr/>
      <dgm:t>
        <a:bodyPr/>
        <a:lstStyle/>
        <a:p>
          <a:endParaRPr lang="en-GB">
            <a:solidFill>
              <a:schemeClr val="bg1"/>
            </a:solidFill>
          </a:endParaRPr>
        </a:p>
      </dgm:t>
    </dgm:pt>
    <dgm:pt modelId="{DDC10330-1823-4BCA-B24D-6659FEF6D5A4}" type="sibTrans" cxnId="{98D0D83A-4127-4917-B4BC-46D7274403E3}">
      <dgm:prSet/>
      <dgm:spPr/>
      <dgm:t>
        <a:bodyPr/>
        <a:lstStyle/>
        <a:p>
          <a:endParaRPr lang="en-GB">
            <a:solidFill>
              <a:schemeClr val="bg1"/>
            </a:solidFill>
          </a:endParaRPr>
        </a:p>
      </dgm:t>
    </dgm:pt>
    <dgm:pt modelId="{D21870B4-4BD8-473C-879C-EEF864B3E1B2}">
      <dgm:prSet/>
      <dgm:spPr/>
      <dgm:t>
        <a:bodyPr/>
        <a:lstStyle/>
        <a:p>
          <a:r>
            <a:rPr lang="en-GB" b="0" i="0" u="none">
              <a:solidFill>
                <a:schemeClr val="bg1"/>
              </a:solidFill>
            </a:rPr>
            <a:t>Flexible work opportunities e.g. around childcare</a:t>
          </a:r>
          <a:endParaRPr lang="en-GB">
            <a:solidFill>
              <a:schemeClr val="bg1"/>
            </a:solidFill>
          </a:endParaRPr>
        </a:p>
      </dgm:t>
    </dgm:pt>
    <dgm:pt modelId="{3A348A2A-DA33-4646-B54F-2EA7B419F301}" type="parTrans" cxnId="{68CE985F-0F4B-4C09-A1A6-76A89C259D84}">
      <dgm:prSet/>
      <dgm:spPr/>
      <dgm:t>
        <a:bodyPr/>
        <a:lstStyle/>
        <a:p>
          <a:endParaRPr lang="en-GB">
            <a:solidFill>
              <a:schemeClr val="bg1"/>
            </a:solidFill>
          </a:endParaRPr>
        </a:p>
      </dgm:t>
    </dgm:pt>
    <dgm:pt modelId="{7646C470-1A27-488E-820E-3A7E50C9CAEE}" type="sibTrans" cxnId="{68CE985F-0F4B-4C09-A1A6-76A89C259D84}">
      <dgm:prSet/>
      <dgm:spPr/>
      <dgm:t>
        <a:bodyPr/>
        <a:lstStyle/>
        <a:p>
          <a:endParaRPr lang="en-GB">
            <a:solidFill>
              <a:schemeClr val="bg1"/>
            </a:solidFill>
          </a:endParaRPr>
        </a:p>
      </dgm:t>
    </dgm:pt>
    <dgm:pt modelId="{243A16CD-CBFF-405C-B854-5EB77EF367DF}">
      <dgm:prSet/>
      <dgm:spPr/>
      <dgm:t>
        <a:bodyPr/>
        <a:lstStyle/>
        <a:p>
          <a:r>
            <a:rPr lang="en-GB" b="0" i="0" u="none">
              <a:solidFill>
                <a:schemeClr val="bg1"/>
              </a:solidFill>
            </a:rPr>
            <a:t>£££ - to get there / suitable clothing / childcare</a:t>
          </a:r>
          <a:endParaRPr lang="en-GB">
            <a:solidFill>
              <a:schemeClr val="bg1"/>
            </a:solidFill>
          </a:endParaRPr>
        </a:p>
      </dgm:t>
    </dgm:pt>
    <dgm:pt modelId="{AEAFEEF2-2E0E-49A0-82FB-623CEB399428}" type="parTrans" cxnId="{D412F2FF-9C24-4278-AA67-8FFA68F2CE7B}">
      <dgm:prSet/>
      <dgm:spPr/>
      <dgm:t>
        <a:bodyPr/>
        <a:lstStyle/>
        <a:p>
          <a:endParaRPr lang="en-GB">
            <a:solidFill>
              <a:schemeClr val="bg1"/>
            </a:solidFill>
          </a:endParaRPr>
        </a:p>
      </dgm:t>
    </dgm:pt>
    <dgm:pt modelId="{1A804893-6773-44A1-BD0A-4F4C99FE7604}" type="sibTrans" cxnId="{D412F2FF-9C24-4278-AA67-8FFA68F2CE7B}">
      <dgm:prSet/>
      <dgm:spPr/>
      <dgm:t>
        <a:bodyPr/>
        <a:lstStyle/>
        <a:p>
          <a:endParaRPr lang="en-GB">
            <a:solidFill>
              <a:schemeClr val="bg1"/>
            </a:solidFill>
          </a:endParaRPr>
        </a:p>
      </dgm:t>
    </dgm:pt>
    <dgm:pt modelId="{0A901B90-016D-4693-8248-1AD749ED0EC4}">
      <dgm:prSet/>
      <dgm:spPr/>
      <dgm:t>
        <a:bodyPr/>
        <a:lstStyle/>
        <a:p>
          <a:r>
            <a:rPr lang="en-GB" b="0" i="0" u="none">
              <a:solidFill>
                <a:schemeClr val="bg1"/>
              </a:solidFill>
            </a:rPr>
            <a:t>School not getting its children who are not going to be academic a rewarding career</a:t>
          </a:r>
          <a:endParaRPr lang="en-GB">
            <a:solidFill>
              <a:schemeClr val="bg1"/>
            </a:solidFill>
          </a:endParaRPr>
        </a:p>
      </dgm:t>
    </dgm:pt>
    <dgm:pt modelId="{150A2E30-CB22-43A1-A87B-4C57D1E21DA1}" type="parTrans" cxnId="{D7E13588-56DF-4E13-BE43-72DFC5A88D2E}">
      <dgm:prSet/>
      <dgm:spPr/>
      <dgm:t>
        <a:bodyPr/>
        <a:lstStyle/>
        <a:p>
          <a:endParaRPr lang="en-GB">
            <a:solidFill>
              <a:schemeClr val="bg1"/>
            </a:solidFill>
          </a:endParaRPr>
        </a:p>
      </dgm:t>
    </dgm:pt>
    <dgm:pt modelId="{B8BD5898-04EA-42B9-B9F1-0CCFD362A84A}" type="sibTrans" cxnId="{D7E13588-56DF-4E13-BE43-72DFC5A88D2E}">
      <dgm:prSet/>
      <dgm:spPr/>
      <dgm:t>
        <a:bodyPr/>
        <a:lstStyle/>
        <a:p>
          <a:endParaRPr lang="en-GB">
            <a:solidFill>
              <a:schemeClr val="bg1"/>
            </a:solidFill>
          </a:endParaRPr>
        </a:p>
      </dgm:t>
    </dgm:pt>
    <dgm:pt modelId="{B75C9D3C-6F10-425F-B41B-1180D8F8CB82}">
      <dgm:prSet/>
      <dgm:spPr/>
      <dgm:t>
        <a:bodyPr/>
        <a:lstStyle/>
        <a:p>
          <a:r>
            <a:rPr lang="en-GB" b="0" i="0" u="none">
              <a:solidFill>
                <a:schemeClr val="bg1"/>
              </a:solidFill>
            </a:rPr>
            <a:t>Impact of MH support on rest of team - workload; perceived fairness</a:t>
          </a:r>
          <a:endParaRPr lang="en-GB">
            <a:solidFill>
              <a:schemeClr val="bg1"/>
            </a:solidFill>
          </a:endParaRPr>
        </a:p>
      </dgm:t>
    </dgm:pt>
    <dgm:pt modelId="{BB1F7E4D-A924-44A5-BBC9-7E555AD23885}" type="parTrans" cxnId="{E6A3D368-CCDB-45BE-B2AC-38FD636CD2F0}">
      <dgm:prSet/>
      <dgm:spPr/>
      <dgm:t>
        <a:bodyPr/>
        <a:lstStyle/>
        <a:p>
          <a:endParaRPr lang="en-GB">
            <a:solidFill>
              <a:schemeClr val="bg1"/>
            </a:solidFill>
          </a:endParaRPr>
        </a:p>
      </dgm:t>
    </dgm:pt>
    <dgm:pt modelId="{E0B2BDA2-5412-4219-9B5C-069BA26BFDC5}" type="sibTrans" cxnId="{E6A3D368-CCDB-45BE-B2AC-38FD636CD2F0}">
      <dgm:prSet/>
      <dgm:spPr/>
      <dgm:t>
        <a:bodyPr/>
        <a:lstStyle/>
        <a:p>
          <a:endParaRPr lang="en-GB">
            <a:solidFill>
              <a:schemeClr val="bg1"/>
            </a:solidFill>
          </a:endParaRPr>
        </a:p>
      </dgm:t>
    </dgm:pt>
    <dgm:pt modelId="{FEF457A7-0924-4A3D-801A-0AB2C5A4A16F}">
      <dgm:prSet/>
      <dgm:spPr/>
      <dgm:t>
        <a:bodyPr/>
        <a:lstStyle/>
        <a:p>
          <a:r>
            <a:rPr lang="en-GB" b="1" u="sng">
              <a:solidFill>
                <a:schemeClr val="bg1"/>
              </a:solidFill>
            </a:rPr>
            <a:t>Interview support and practice – translation</a:t>
          </a:r>
        </a:p>
      </dgm:t>
    </dgm:pt>
    <dgm:pt modelId="{0D05E678-D0D6-4D4E-948D-DAF5B68F2FDF}" type="parTrans" cxnId="{5F819241-5A30-46A6-9704-61BA745F517D}">
      <dgm:prSet/>
      <dgm:spPr/>
      <dgm:t>
        <a:bodyPr/>
        <a:lstStyle/>
        <a:p>
          <a:endParaRPr lang="en-GB">
            <a:solidFill>
              <a:schemeClr val="bg1"/>
            </a:solidFill>
          </a:endParaRPr>
        </a:p>
      </dgm:t>
    </dgm:pt>
    <dgm:pt modelId="{25B9BBF8-058D-4CF9-923E-2423D523D70F}" type="sibTrans" cxnId="{5F819241-5A30-46A6-9704-61BA745F517D}">
      <dgm:prSet/>
      <dgm:spPr/>
      <dgm:t>
        <a:bodyPr/>
        <a:lstStyle/>
        <a:p>
          <a:endParaRPr lang="en-GB">
            <a:solidFill>
              <a:schemeClr val="bg1"/>
            </a:solidFill>
          </a:endParaRPr>
        </a:p>
      </dgm:t>
    </dgm:pt>
    <dgm:pt modelId="{4D77FBE6-5BCA-4E62-A6E6-9BD4DA6B8361}">
      <dgm:prSet/>
      <dgm:spPr/>
      <dgm:t>
        <a:bodyPr/>
        <a:lstStyle/>
        <a:p>
          <a:r>
            <a:rPr lang="en-GB" b="1" u="sng">
              <a:solidFill>
                <a:schemeClr val="bg1"/>
              </a:solidFill>
            </a:rPr>
            <a:t>Workplace culture</a:t>
          </a:r>
        </a:p>
      </dgm:t>
    </dgm:pt>
    <dgm:pt modelId="{139522DD-701D-489E-86E8-B30D9575E5BC}" type="parTrans" cxnId="{B2870CE1-4F90-43E8-805A-87F3069C4873}">
      <dgm:prSet/>
      <dgm:spPr/>
      <dgm:t>
        <a:bodyPr/>
        <a:lstStyle/>
        <a:p>
          <a:endParaRPr lang="en-GB">
            <a:solidFill>
              <a:schemeClr val="bg1"/>
            </a:solidFill>
          </a:endParaRPr>
        </a:p>
      </dgm:t>
    </dgm:pt>
    <dgm:pt modelId="{5F1E298B-CF2D-41F3-B4AA-0CD3D4C6BC28}" type="sibTrans" cxnId="{B2870CE1-4F90-43E8-805A-87F3069C4873}">
      <dgm:prSet/>
      <dgm:spPr/>
      <dgm:t>
        <a:bodyPr/>
        <a:lstStyle/>
        <a:p>
          <a:endParaRPr lang="en-GB">
            <a:solidFill>
              <a:schemeClr val="bg1"/>
            </a:solidFill>
          </a:endParaRPr>
        </a:p>
      </dgm:t>
    </dgm:pt>
    <dgm:pt modelId="{C62E233F-782A-432C-9B8B-9D958DD2542C}">
      <dgm:prSet/>
      <dgm:spPr/>
      <dgm:t>
        <a:bodyPr/>
        <a:lstStyle/>
        <a:p>
          <a:r>
            <a:rPr lang="en-GB" b="1" u="sng">
              <a:solidFill>
                <a:schemeClr val="bg1"/>
              </a:solidFill>
            </a:rPr>
            <a:t>Lack of education</a:t>
          </a:r>
        </a:p>
      </dgm:t>
    </dgm:pt>
    <dgm:pt modelId="{ADDEA61F-BF58-4568-A036-933C28AB4CCB}" type="parTrans" cxnId="{E6905117-FAF2-4145-AD53-B3B239B62A69}">
      <dgm:prSet/>
      <dgm:spPr/>
      <dgm:t>
        <a:bodyPr/>
        <a:lstStyle/>
        <a:p>
          <a:endParaRPr lang="en-GB">
            <a:solidFill>
              <a:schemeClr val="bg1"/>
            </a:solidFill>
          </a:endParaRPr>
        </a:p>
      </dgm:t>
    </dgm:pt>
    <dgm:pt modelId="{68367357-7A8C-4765-8EE0-266B78C4C712}" type="sibTrans" cxnId="{E6905117-FAF2-4145-AD53-B3B239B62A69}">
      <dgm:prSet/>
      <dgm:spPr/>
      <dgm:t>
        <a:bodyPr/>
        <a:lstStyle/>
        <a:p>
          <a:endParaRPr lang="en-GB">
            <a:solidFill>
              <a:schemeClr val="bg1"/>
            </a:solidFill>
          </a:endParaRPr>
        </a:p>
      </dgm:t>
    </dgm:pt>
    <dgm:pt modelId="{BDE8B24D-FC24-4E04-8954-F2EDC78B826C}" type="pres">
      <dgm:prSet presAssocID="{B077687D-029D-43D7-A6AF-D3960249A5A6}" presName="diagram" presStyleCnt="0">
        <dgm:presLayoutVars>
          <dgm:dir/>
          <dgm:resizeHandles val="exact"/>
        </dgm:presLayoutVars>
      </dgm:prSet>
      <dgm:spPr/>
    </dgm:pt>
    <dgm:pt modelId="{D0F53DD1-BF19-4BCB-A056-64F3089E6B70}" type="pres">
      <dgm:prSet presAssocID="{22BC147A-0250-4584-987F-09B71547D2E1}" presName="node" presStyleLbl="node1" presStyleIdx="0" presStyleCnt="26">
        <dgm:presLayoutVars>
          <dgm:bulletEnabled val="1"/>
        </dgm:presLayoutVars>
      </dgm:prSet>
      <dgm:spPr/>
    </dgm:pt>
    <dgm:pt modelId="{99C59E5E-80E3-4097-AF21-1D6C59ADAC69}" type="pres">
      <dgm:prSet presAssocID="{F9B77279-A1C5-49AD-852C-4B50F43AC5A0}" presName="sibTrans" presStyleCnt="0"/>
      <dgm:spPr/>
    </dgm:pt>
    <dgm:pt modelId="{A7661BD7-324D-4798-A937-AECC0423E3D3}" type="pres">
      <dgm:prSet presAssocID="{2CD84429-7F17-4C75-BB79-402BAB0756BE}" presName="node" presStyleLbl="node1" presStyleIdx="1" presStyleCnt="26">
        <dgm:presLayoutVars>
          <dgm:bulletEnabled val="1"/>
        </dgm:presLayoutVars>
      </dgm:prSet>
      <dgm:spPr/>
    </dgm:pt>
    <dgm:pt modelId="{DD356E8D-1330-4760-9060-32B16E4FF98C}" type="pres">
      <dgm:prSet presAssocID="{EB5E8176-CD07-4DA9-BA73-989E8D0E239C}" presName="sibTrans" presStyleCnt="0"/>
      <dgm:spPr/>
    </dgm:pt>
    <dgm:pt modelId="{D409A949-F40D-4EB4-B0CF-F5BF5756FB04}" type="pres">
      <dgm:prSet presAssocID="{1E89DBDB-44CD-4B10-8F99-12172F41CDBE}" presName="node" presStyleLbl="node1" presStyleIdx="2" presStyleCnt="26">
        <dgm:presLayoutVars>
          <dgm:bulletEnabled val="1"/>
        </dgm:presLayoutVars>
      </dgm:prSet>
      <dgm:spPr/>
    </dgm:pt>
    <dgm:pt modelId="{B359347F-E0FA-4680-AB97-3275EFCFD106}" type="pres">
      <dgm:prSet presAssocID="{674E523D-C760-4471-BC96-74B963519DF7}" presName="sibTrans" presStyleCnt="0"/>
      <dgm:spPr/>
    </dgm:pt>
    <dgm:pt modelId="{581A2151-A9C7-4F5A-8F60-085DDFA46A31}" type="pres">
      <dgm:prSet presAssocID="{74A872A7-8392-4624-BCC3-A66CD8015349}" presName="node" presStyleLbl="node1" presStyleIdx="3" presStyleCnt="26">
        <dgm:presLayoutVars>
          <dgm:bulletEnabled val="1"/>
        </dgm:presLayoutVars>
      </dgm:prSet>
      <dgm:spPr/>
    </dgm:pt>
    <dgm:pt modelId="{FB85AFF6-5F40-44E1-AB3A-4AD5E2199847}" type="pres">
      <dgm:prSet presAssocID="{F6A3D3F9-F6A4-44C2-9B24-39AB766149A3}" presName="sibTrans" presStyleCnt="0"/>
      <dgm:spPr/>
    </dgm:pt>
    <dgm:pt modelId="{F9AE65CF-92E4-469E-96C7-8C4C8205B8C6}" type="pres">
      <dgm:prSet presAssocID="{3C8804F3-E8EE-450E-AC85-7E928C5F6F31}" presName="node" presStyleLbl="node1" presStyleIdx="4" presStyleCnt="26">
        <dgm:presLayoutVars>
          <dgm:bulletEnabled val="1"/>
        </dgm:presLayoutVars>
      </dgm:prSet>
      <dgm:spPr/>
    </dgm:pt>
    <dgm:pt modelId="{C0A0CECC-BEF4-46EB-8B81-41A6D31DB75B}" type="pres">
      <dgm:prSet presAssocID="{881A65C9-E3D0-400C-936A-6C7D0DA9E1B4}" presName="sibTrans" presStyleCnt="0"/>
      <dgm:spPr/>
    </dgm:pt>
    <dgm:pt modelId="{34A651AC-D3BE-46F8-9E35-A0196D583A91}" type="pres">
      <dgm:prSet presAssocID="{FD3B052A-54E5-4991-ADC1-52144871F8FB}" presName="node" presStyleLbl="node1" presStyleIdx="5" presStyleCnt="26">
        <dgm:presLayoutVars>
          <dgm:bulletEnabled val="1"/>
        </dgm:presLayoutVars>
      </dgm:prSet>
      <dgm:spPr/>
    </dgm:pt>
    <dgm:pt modelId="{CA90E52A-5147-442D-81B4-D30321E655BA}" type="pres">
      <dgm:prSet presAssocID="{A60FE684-4F46-4A9B-88B5-CDF1C9684D55}" presName="sibTrans" presStyleCnt="0"/>
      <dgm:spPr/>
    </dgm:pt>
    <dgm:pt modelId="{A703E525-A795-462C-B014-2A19826F2A67}" type="pres">
      <dgm:prSet presAssocID="{66219AA8-FE9A-48CF-838C-929705D9575F}" presName="node" presStyleLbl="node1" presStyleIdx="6" presStyleCnt="26">
        <dgm:presLayoutVars>
          <dgm:bulletEnabled val="1"/>
        </dgm:presLayoutVars>
      </dgm:prSet>
      <dgm:spPr/>
    </dgm:pt>
    <dgm:pt modelId="{5C5E39A9-6E79-4AA9-B272-E5FA61C2A44B}" type="pres">
      <dgm:prSet presAssocID="{C1B03843-363C-4634-8172-A0440CB6CD5B}" presName="sibTrans" presStyleCnt="0"/>
      <dgm:spPr/>
    </dgm:pt>
    <dgm:pt modelId="{5193CC8E-D459-485D-A89E-BB7A648D0524}" type="pres">
      <dgm:prSet presAssocID="{D44991D5-C00B-40A0-9C37-9ABA06F35766}" presName="node" presStyleLbl="node1" presStyleIdx="7" presStyleCnt="26">
        <dgm:presLayoutVars>
          <dgm:bulletEnabled val="1"/>
        </dgm:presLayoutVars>
      </dgm:prSet>
      <dgm:spPr/>
    </dgm:pt>
    <dgm:pt modelId="{3A623F87-59AA-463B-98A4-FDF886D47E64}" type="pres">
      <dgm:prSet presAssocID="{F0EDD7FA-8E5D-4B2B-836E-70A69A4CAB5E}" presName="sibTrans" presStyleCnt="0"/>
      <dgm:spPr/>
    </dgm:pt>
    <dgm:pt modelId="{7B071780-2AD0-4287-B662-2677BDB621F9}" type="pres">
      <dgm:prSet presAssocID="{BEA00B46-373B-4FCB-9C77-10C0F4A31A9C}" presName="node" presStyleLbl="node1" presStyleIdx="8" presStyleCnt="26">
        <dgm:presLayoutVars>
          <dgm:bulletEnabled val="1"/>
        </dgm:presLayoutVars>
      </dgm:prSet>
      <dgm:spPr/>
    </dgm:pt>
    <dgm:pt modelId="{13EA3A4F-E27B-4FE1-A24C-D04171DED04F}" type="pres">
      <dgm:prSet presAssocID="{9670BCE6-F570-4252-9BEC-E1EFB04D0B9A}" presName="sibTrans" presStyleCnt="0"/>
      <dgm:spPr/>
    </dgm:pt>
    <dgm:pt modelId="{75E29D95-FB71-4C27-8C02-2380A8339FD3}" type="pres">
      <dgm:prSet presAssocID="{57FD6820-5DDC-4C1C-B2A2-43DFFC605B10}" presName="node" presStyleLbl="node1" presStyleIdx="9" presStyleCnt="26">
        <dgm:presLayoutVars>
          <dgm:bulletEnabled val="1"/>
        </dgm:presLayoutVars>
      </dgm:prSet>
      <dgm:spPr/>
    </dgm:pt>
    <dgm:pt modelId="{2BD9C9DC-2CB7-4728-B92C-3E6DD8EC201D}" type="pres">
      <dgm:prSet presAssocID="{D684252E-43DA-4C01-99F2-9EFCCAFB49B5}" presName="sibTrans" presStyleCnt="0"/>
      <dgm:spPr/>
    </dgm:pt>
    <dgm:pt modelId="{4E71E11F-D1C6-44F7-A455-6DF7EB70F30A}" type="pres">
      <dgm:prSet presAssocID="{5B3D955E-D0ED-43A3-9D89-E6D34B0B543D}" presName="node" presStyleLbl="node1" presStyleIdx="10" presStyleCnt="26">
        <dgm:presLayoutVars>
          <dgm:bulletEnabled val="1"/>
        </dgm:presLayoutVars>
      </dgm:prSet>
      <dgm:spPr/>
    </dgm:pt>
    <dgm:pt modelId="{48B641B0-14C2-4AEF-9565-BE1A3B2B418C}" type="pres">
      <dgm:prSet presAssocID="{ADB0DBA7-596B-4CA2-8B55-5C79E60CBEFA}" presName="sibTrans" presStyleCnt="0"/>
      <dgm:spPr/>
    </dgm:pt>
    <dgm:pt modelId="{F15CB384-C7A4-42EA-BCBB-987AFE0C5DA6}" type="pres">
      <dgm:prSet presAssocID="{1604E29E-EFEF-4F03-B9E8-39CAA35DC474}" presName="node" presStyleLbl="node1" presStyleIdx="11" presStyleCnt="26">
        <dgm:presLayoutVars>
          <dgm:bulletEnabled val="1"/>
        </dgm:presLayoutVars>
      </dgm:prSet>
      <dgm:spPr/>
    </dgm:pt>
    <dgm:pt modelId="{C4D41504-DAF9-4891-A7AE-0C5AE9EFC770}" type="pres">
      <dgm:prSet presAssocID="{F160B61C-EF12-4535-8960-9A769B7CF4DC}" presName="sibTrans" presStyleCnt="0"/>
      <dgm:spPr/>
    </dgm:pt>
    <dgm:pt modelId="{12A1D8F9-29E2-416D-A191-D55BCAD6B52E}" type="pres">
      <dgm:prSet presAssocID="{2A2F82A1-06FC-45D6-8D24-412AD4BE9760}" presName="node" presStyleLbl="node1" presStyleIdx="12" presStyleCnt="26">
        <dgm:presLayoutVars>
          <dgm:bulletEnabled val="1"/>
        </dgm:presLayoutVars>
      </dgm:prSet>
      <dgm:spPr/>
    </dgm:pt>
    <dgm:pt modelId="{FE7E69B9-78EE-4992-8619-8074B3A94535}" type="pres">
      <dgm:prSet presAssocID="{9A52B573-B7F5-447D-926D-6E8A3324F2F9}" presName="sibTrans" presStyleCnt="0"/>
      <dgm:spPr/>
    </dgm:pt>
    <dgm:pt modelId="{6D663193-6F12-4CEA-8789-0C3C56B75C18}" type="pres">
      <dgm:prSet presAssocID="{DEE5A15E-ABC4-4B82-990C-31D0D05432DF}" presName="node" presStyleLbl="node1" presStyleIdx="13" presStyleCnt="26">
        <dgm:presLayoutVars>
          <dgm:bulletEnabled val="1"/>
        </dgm:presLayoutVars>
      </dgm:prSet>
      <dgm:spPr/>
    </dgm:pt>
    <dgm:pt modelId="{E1F51CB3-93A3-4564-9612-24CBA234E1F0}" type="pres">
      <dgm:prSet presAssocID="{FF6301EB-5604-4BE1-924D-5F5793F0B52F}" presName="sibTrans" presStyleCnt="0"/>
      <dgm:spPr/>
    </dgm:pt>
    <dgm:pt modelId="{2457E394-CFFF-4B34-A8D7-11C25821419C}" type="pres">
      <dgm:prSet presAssocID="{623BF559-DED6-407E-86B1-947CFF325F8C}" presName="node" presStyleLbl="node1" presStyleIdx="14" presStyleCnt="26">
        <dgm:presLayoutVars>
          <dgm:bulletEnabled val="1"/>
        </dgm:presLayoutVars>
      </dgm:prSet>
      <dgm:spPr/>
    </dgm:pt>
    <dgm:pt modelId="{E9BC1906-E73F-466A-9C89-A9BE25B135C1}" type="pres">
      <dgm:prSet presAssocID="{7FEB8279-FD77-449B-B9B6-FB0F0DD1F247}" presName="sibTrans" presStyleCnt="0"/>
      <dgm:spPr/>
    </dgm:pt>
    <dgm:pt modelId="{87CCCC0F-4A00-499D-A3F4-6BF0A6940A58}" type="pres">
      <dgm:prSet presAssocID="{4626F545-C0E4-4A9F-841E-A575018566BA}" presName="node" presStyleLbl="node1" presStyleIdx="15" presStyleCnt="26">
        <dgm:presLayoutVars>
          <dgm:bulletEnabled val="1"/>
        </dgm:presLayoutVars>
      </dgm:prSet>
      <dgm:spPr/>
    </dgm:pt>
    <dgm:pt modelId="{9741A097-7318-4CB3-94C3-DFE86B2BEBC1}" type="pres">
      <dgm:prSet presAssocID="{176750B7-D038-4240-BCD9-97B423DE6563}" presName="sibTrans" presStyleCnt="0"/>
      <dgm:spPr/>
    </dgm:pt>
    <dgm:pt modelId="{E1FB9394-C5F6-42BF-A1EC-CD7FD96AA357}" type="pres">
      <dgm:prSet presAssocID="{A93FC05F-CBD0-4521-A4B7-44DB4D38E85E}" presName="node" presStyleLbl="node1" presStyleIdx="16" presStyleCnt="26">
        <dgm:presLayoutVars>
          <dgm:bulletEnabled val="1"/>
        </dgm:presLayoutVars>
      </dgm:prSet>
      <dgm:spPr/>
    </dgm:pt>
    <dgm:pt modelId="{6AC98720-25DC-41F1-AF4F-C6A81FA78F98}" type="pres">
      <dgm:prSet presAssocID="{0A07F3F7-3A63-4792-99A2-288883AE2307}" presName="sibTrans" presStyleCnt="0"/>
      <dgm:spPr/>
    </dgm:pt>
    <dgm:pt modelId="{5AF52F46-803A-497F-A086-FD5800990043}" type="pres">
      <dgm:prSet presAssocID="{D1F570C4-5462-48EF-AA50-F9B30DD887CB}" presName="node" presStyleLbl="node1" presStyleIdx="17" presStyleCnt="26">
        <dgm:presLayoutVars>
          <dgm:bulletEnabled val="1"/>
        </dgm:presLayoutVars>
      </dgm:prSet>
      <dgm:spPr/>
    </dgm:pt>
    <dgm:pt modelId="{B4F099A2-1CA9-4E11-A590-23192C7F2A1E}" type="pres">
      <dgm:prSet presAssocID="{311B731A-1059-40BD-AAEE-60C407183581}" presName="sibTrans" presStyleCnt="0"/>
      <dgm:spPr/>
    </dgm:pt>
    <dgm:pt modelId="{9A507A04-4009-44A6-BB6C-38EE38111358}" type="pres">
      <dgm:prSet presAssocID="{66E4FD65-ABEE-4A1E-B236-9710159B6D7D}" presName="node" presStyleLbl="node1" presStyleIdx="18" presStyleCnt="26">
        <dgm:presLayoutVars>
          <dgm:bulletEnabled val="1"/>
        </dgm:presLayoutVars>
      </dgm:prSet>
      <dgm:spPr/>
    </dgm:pt>
    <dgm:pt modelId="{A0DE7352-3DC0-464E-9643-F1943806DB7F}" type="pres">
      <dgm:prSet presAssocID="{DDC10330-1823-4BCA-B24D-6659FEF6D5A4}" presName="sibTrans" presStyleCnt="0"/>
      <dgm:spPr/>
    </dgm:pt>
    <dgm:pt modelId="{70D6419B-1133-49FD-ADC9-A72D96D7CC6A}" type="pres">
      <dgm:prSet presAssocID="{D21870B4-4BD8-473C-879C-EEF864B3E1B2}" presName="node" presStyleLbl="node1" presStyleIdx="19" presStyleCnt="26">
        <dgm:presLayoutVars>
          <dgm:bulletEnabled val="1"/>
        </dgm:presLayoutVars>
      </dgm:prSet>
      <dgm:spPr/>
    </dgm:pt>
    <dgm:pt modelId="{56A114DB-2D3D-4D8B-8DCB-6C9A1DFD171C}" type="pres">
      <dgm:prSet presAssocID="{7646C470-1A27-488E-820E-3A7E50C9CAEE}" presName="sibTrans" presStyleCnt="0"/>
      <dgm:spPr/>
    </dgm:pt>
    <dgm:pt modelId="{27F079F3-366E-4795-A0A9-F76A12419D7E}" type="pres">
      <dgm:prSet presAssocID="{243A16CD-CBFF-405C-B854-5EB77EF367DF}" presName="node" presStyleLbl="node1" presStyleIdx="20" presStyleCnt="26">
        <dgm:presLayoutVars>
          <dgm:bulletEnabled val="1"/>
        </dgm:presLayoutVars>
      </dgm:prSet>
      <dgm:spPr/>
    </dgm:pt>
    <dgm:pt modelId="{812F61B3-313C-4DE3-91AE-E4B200AA4952}" type="pres">
      <dgm:prSet presAssocID="{1A804893-6773-44A1-BD0A-4F4C99FE7604}" presName="sibTrans" presStyleCnt="0"/>
      <dgm:spPr/>
    </dgm:pt>
    <dgm:pt modelId="{DB61254D-7292-4BF6-8AD3-1C49D1CA820A}" type="pres">
      <dgm:prSet presAssocID="{0A901B90-016D-4693-8248-1AD749ED0EC4}" presName="node" presStyleLbl="node1" presStyleIdx="21" presStyleCnt="26">
        <dgm:presLayoutVars>
          <dgm:bulletEnabled val="1"/>
        </dgm:presLayoutVars>
      </dgm:prSet>
      <dgm:spPr/>
    </dgm:pt>
    <dgm:pt modelId="{9EA43061-B646-45BE-96B4-1D13CC4D46F9}" type="pres">
      <dgm:prSet presAssocID="{B8BD5898-04EA-42B9-B9F1-0CCFD362A84A}" presName="sibTrans" presStyleCnt="0"/>
      <dgm:spPr/>
    </dgm:pt>
    <dgm:pt modelId="{DDAA455C-3426-4474-8CE9-9DD1AAAE6D86}" type="pres">
      <dgm:prSet presAssocID="{B75C9D3C-6F10-425F-B41B-1180D8F8CB82}" presName="node" presStyleLbl="node1" presStyleIdx="22" presStyleCnt="26">
        <dgm:presLayoutVars>
          <dgm:bulletEnabled val="1"/>
        </dgm:presLayoutVars>
      </dgm:prSet>
      <dgm:spPr/>
    </dgm:pt>
    <dgm:pt modelId="{35BC6232-ECA1-4EF6-B864-7D020F912DD4}" type="pres">
      <dgm:prSet presAssocID="{E0B2BDA2-5412-4219-9B5C-069BA26BFDC5}" presName="sibTrans" presStyleCnt="0"/>
      <dgm:spPr/>
    </dgm:pt>
    <dgm:pt modelId="{4C045B30-CA62-4895-989D-5E2C327222BF}" type="pres">
      <dgm:prSet presAssocID="{FEF457A7-0924-4A3D-801A-0AB2C5A4A16F}" presName="node" presStyleLbl="node1" presStyleIdx="23" presStyleCnt="26">
        <dgm:presLayoutVars>
          <dgm:bulletEnabled val="1"/>
        </dgm:presLayoutVars>
      </dgm:prSet>
      <dgm:spPr/>
    </dgm:pt>
    <dgm:pt modelId="{743168F0-EFB2-46BE-B9E7-A66E3F6B13EF}" type="pres">
      <dgm:prSet presAssocID="{25B9BBF8-058D-4CF9-923E-2423D523D70F}" presName="sibTrans" presStyleCnt="0"/>
      <dgm:spPr/>
    </dgm:pt>
    <dgm:pt modelId="{5B19403D-F669-4698-8733-6084B3D18AD4}" type="pres">
      <dgm:prSet presAssocID="{4D77FBE6-5BCA-4E62-A6E6-9BD4DA6B8361}" presName="node" presStyleLbl="node1" presStyleIdx="24" presStyleCnt="26">
        <dgm:presLayoutVars>
          <dgm:bulletEnabled val="1"/>
        </dgm:presLayoutVars>
      </dgm:prSet>
      <dgm:spPr/>
    </dgm:pt>
    <dgm:pt modelId="{6515179E-F33F-4337-8650-FC2CB9C4D9F2}" type="pres">
      <dgm:prSet presAssocID="{5F1E298B-CF2D-41F3-B4AA-0CD3D4C6BC28}" presName="sibTrans" presStyleCnt="0"/>
      <dgm:spPr/>
    </dgm:pt>
    <dgm:pt modelId="{470AF980-BDD6-4763-ADD7-5F37FBF45453}" type="pres">
      <dgm:prSet presAssocID="{C62E233F-782A-432C-9B8B-9D958DD2542C}" presName="node" presStyleLbl="node1" presStyleIdx="25" presStyleCnt="26">
        <dgm:presLayoutVars>
          <dgm:bulletEnabled val="1"/>
        </dgm:presLayoutVars>
      </dgm:prSet>
      <dgm:spPr/>
    </dgm:pt>
  </dgm:ptLst>
  <dgm:cxnLst>
    <dgm:cxn modelId="{8583DE07-82BD-4288-9703-713F83E44B1B}" type="presOf" srcId="{5B3D955E-D0ED-43A3-9D89-E6D34B0B543D}" destId="{4E71E11F-D1C6-44F7-A455-6DF7EB70F30A}" srcOrd="0" destOrd="0" presId="urn:microsoft.com/office/officeart/2005/8/layout/default"/>
    <dgm:cxn modelId="{CF18A413-34E5-4EF7-BB1D-C26BB614DAB8}" type="presOf" srcId="{FEF457A7-0924-4A3D-801A-0AB2C5A4A16F}" destId="{4C045B30-CA62-4895-989D-5E2C327222BF}" srcOrd="0" destOrd="0" presId="urn:microsoft.com/office/officeart/2005/8/layout/default"/>
    <dgm:cxn modelId="{E6905117-FAF2-4145-AD53-B3B239B62A69}" srcId="{B077687D-029D-43D7-A6AF-D3960249A5A6}" destId="{C62E233F-782A-432C-9B8B-9D958DD2542C}" srcOrd="25" destOrd="0" parTransId="{ADDEA61F-BF58-4568-A036-933C28AB4CCB}" sibTransId="{68367357-7A8C-4765-8EE0-266B78C4C712}"/>
    <dgm:cxn modelId="{A46C261D-4D5C-4B68-ADBE-8F0297495D00}" type="presOf" srcId="{B75C9D3C-6F10-425F-B41B-1180D8F8CB82}" destId="{DDAA455C-3426-4474-8CE9-9DD1AAAE6D86}" srcOrd="0" destOrd="0" presId="urn:microsoft.com/office/officeart/2005/8/layout/default"/>
    <dgm:cxn modelId="{98D0D83A-4127-4917-B4BC-46D7274403E3}" srcId="{B077687D-029D-43D7-A6AF-D3960249A5A6}" destId="{66E4FD65-ABEE-4A1E-B236-9710159B6D7D}" srcOrd="18" destOrd="0" parTransId="{03E24C2F-CC30-46A7-A0D6-DF11CF7DF5E2}" sibTransId="{DDC10330-1823-4BCA-B24D-6659FEF6D5A4}"/>
    <dgm:cxn modelId="{BCE9793E-9277-45D6-A4D6-EA6626E3C7C2}" type="presOf" srcId="{22BC147A-0250-4584-987F-09B71547D2E1}" destId="{D0F53DD1-BF19-4BCB-A056-64F3089E6B70}" srcOrd="0" destOrd="0" presId="urn:microsoft.com/office/officeart/2005/8/layout/default"/>
    <dgm:cxn modelId="{B640A23F-87A6-472F-A6CA-DABE0A3DE3DD}" srcId="{B077687D-029D-43D7-A6AF-D3960249A5A6}" destId="{66219AA8-FE9A-48CF-838C-929705D9575F}" srcOrd="6" destOrd="0" parTransId="{BD5502CD-7E30-4EAC-A002-D08F536FC449}" sibTransId="{C1B03843-363C-4634-8172-A0440CB6CD5B}"/>
    <dgm:cxn modelId="{7A44045F-941A-40EA-90C5-916AC63D99BF}" type="presOf" srcId="{B077687D-029D-43D7-A6AF-D3960249A5A6}" destId="{BDE8B24D-FC24-4E04-8954-F2EDC78B826C}" srcOrd="0" destOrd="0" presId="urn:microsoft.com/office/officeart/2005/8/layout/default"/>
    <dgm:cxn modelId="{68CE985F-0F4B-4C09-A1A6-76A89C259D84}" srcId="{B077687D-029D-43D7-A6AF-D3960249A5A6}" destId="{D21870B4-4BD8-473C-879C-EEF864B3E1B2}" srcOrd="19" destOrd="0" parTransId="{3A348A2A-DA33-4646-B54F-2EA7B419F301}" sibTransId="{7646C470-1A27-488E-820E-3A7E50C9CAEE}"/>
    <dgm:cxn modelId="{190BD05F-A1B3-496E-9BC8-9263735B81D2}" srcId="{B077687D-029D-43D7-A6AF-D3960249A5A6}" destId="{1E89DBDB-44CD-4B10-8F99-12172F41CDBE}" srcOrd="2" destOrd="0" parTransId="{8E4A1C88-393D-4E8B-9406-50AC2E54AC69}" sibTransId="{674E523D-C760-4471-BC96-74B963519DF7}"/>
    <dgm:cxn modelId="{9FAA7A61-E5A6-4F6D-A718-A8F50FD8688F}" type="presOf" srcId="{66219AA8-FE9A-48CF-838C-929705D9575F}" destId="{A703E525-A795-462C-B014-2A19826F2A67}" srcOrd="0" destOrd="0" presId="urn:microsoft.com/office/officeart/2005/8/layout/default"/>
    <dgm:cxn modelId="{5F819241-5A30-46A6-9704-61BA745F517D}" srcId="{B077687D-029D-43D7-A6AF-D3960249A5A6}" destId="{FEF457A7-0924-4A3D-801A-0AB2C5A4A16F}" srcOrd="23" destOrd="0" parTransId="{0D05E678-D0D6-4D4E-948D-DAF5B68F2FDF}" sibTransId="{25B9BBF8-058D-4CF9-923E-2423D523D70F}"/>
    <dgm:cxn modelId="{7BBA8D43-A0B1-4A2C-8275-5800B1E61E4D}" type="presOf" srcId="{BEA00B46-373B-4FCB-9C77-10C0F4A31A9C}" destId="{7B071780-2AD0-4287-B662-2677BDB621F9}" srcOrd="0" destOrd="0" presId="urn:microsoft.com/office/officeart/2005/8/layout/default"/>
    <dgm:cxn modelId="{E6A3D368-CCDB-45BE-B2AC-38FD636CD2F0}" srcId="{B077687D-029D-43D7-A6AF-D3960249A5A6}" destId="{B75C9D3C-6F10-425F-B41B-1180D8F8CB82}" srcOrd="22" destOrd="0" parTransId="{BB1F7E4D-A924-44A5-BBC9-7E555AD23885}" sibTransId="{E0B2BDA2-5412-4219-9B5C-069BA26BFDC5}"/>
    <dgm:cxn modelId="{770B286A-8D55-4CB5-9447-A0ED25C4AA1A}" srcId="{B077687D-029D-43D7-A6AF-D3960249A5A6}" destId="{2A2F82A1-06FC-45D6-8D24-412AD4BE9760}" srcOrd="12" destOrd="0" parTransId="{8F9A7A47-6169-4BE5-85C0-9C28E0D1B80D}" sibTransId="{9A52B573-B7F5-447D-926D-6E8A3324F2F9}"/>
    <dgm:cxn modelId="{8A239E4C-9D92-4976-9F52-699E01FE64D7}" srcId="{B077687D-029D-43D7-A6AF-D3960249A5A6}" destId="{74A872A7-8392-4624-BCC3-A66CD8015349}" srcOrd="3" destOrd="0" parTransId="{828DE51F-8C7F-4658-B642-E91FC57547A3}" sibTransId="{F6A3D3F9-F6A4-44C2-9B24-39AB766149A3}"/>
    <dgm:cxn modelId="{DA05236D-3CBA-4CC8-B84A-5155669633C5}" srcId="{B077687D-029D-43D7-A6AF-D3960249A5A6}" destId="{57FD6820-5DDC-4C1C-B2A2-43DFFC605B10}" srcOrd="9" destOrd="0" parTransId="{79EEB5B3-7012-4447-84D4-53398723C36C}" sibTransId="{D684252E-43DA-4C01-99F2-9EFCCAFB49B5}"/>
    <dgm:cxn modelId="{F54CC44E-BF18-47FB-9783-9A29E3C1D350}" srcId="{B077687D-029D-43D7-A6AF-D3960249A5A6}" destId="{D44991D5-C00B-40A0-9C37-9ABA06F35766}" srcOrd="7" destOrd="0" parTransId="{0FDC87FA-F658-49B7-A889-9C4F7B8B7CEC}" sibTransId="{F0EDD7FA-8E5D-4B2B-836E-70A69A4CAB5E}"/>
    <dgm:cxn modelId="{E632A16F-BDEE-43C3-BF11-FD2594FAD6BC}" type="presOf" srcId="{A93FC05F-CBD0-4521-A4B7-44DB4D38E85E}" destId="{E1FB9394-C5F6-42BF-A1EC-CD7FD96AA357}" srcOrd="0" destOrd="0" presId="urn:microsoft.com/office/officeart/2005/8/layout/default"/>
    <dgm:cxn modelId="{6860B251-CF88-44D2-B6A1-4F802775818C}" srcId="{B077687D-029D-43D7-A6AF-D3960249A5A6}" destId="{623BF559-DED6-407E-86B1-947CFF325F8C}" srcOrd="14" destOrd="0" parTransId="{731DCBF3-C318-4B5E-AA35-77C4A4E7E37C}" sibTransId="{7FEB8279-FD77-449B-B9B6-FB0F0DD1F247}"/>
    <dgm:cxn modelId="{18327872-5E6D-4682-9801-7721C191D1A2}" type="presOf" srcId="{DEE5A15E-ABC4-4B82-990C-31D0D05432DF}" destId="{6D663193-6F12-4CEA-8789-0C3C56B75C18}" srcOrd="0" destOrd="0" presId="urn:microsoft.com/office/officeart/2005/8/layout/default"/>
    <dgm:cxn modelId="{86E7BB72-1267-4678-8AFF-9002AC23580B}" type="presOf" srcId="{57FD6820-5DDC-4C1C-B2A2-43DFFC605B10}" destId="{75E29D95-FB71-4C27-8C02-2380A8339FD3}" srcOrd="0" destOrd="0" presId="urn:microsoft.com/office/officeart/2005/8/layout/default"/>
    <dgm:cxn modelId="{4A2DDC55-662C-4829-8610-C909D9ABE0F6}" srcId="{B077687D-029D-43D7-A6AF-D3960249A5A6}" destId="{22BC147A-0250-4584-987F-09B71547D2E1}" srcOrd="0" destOrd="0" parTransId="{0F39E4E0-3C53-48D4-862E-A3B911FC3667}" sibTransId="{F9B77279-A1C5-49AD-852C-4B50F43AC5A0}"/>
    <dgm:cxn modelId="{CCD2F257-2AF0-4582-9F00-2373EE09CBFB}" type="presOf" srcId="{74A872A7-8392-4624-BCC3-A66CD8015349}" destId="{581A2151-A9C7-4F5A-8F60-085DDFA46A31}" srcOrd="0" destOrd="0" presId="urn:microsoft.com/office/officeart/2005/8/layout/default"/>
    <dgm:cxn modelId="{724B2D58-8B84-4936-86D1-F4AA9F12D01F}" type="presOf" srcId="{3C8804F3-E8EE-450E-AC85-7E928C5F6F31}" destId="{F9AE65CF-92E4-469E-96C7-8C4C8205B8C6}" srcOrd="0" destOrd="0" presId="urn:microsoft.com/office/officeart/2005/8/layout/default"/>
    <dgm:cxn modelId="{5915397B-69EE-4C8B-8081-371164488E39}" type="presOf" srcId="{1E89DBDB-44CD-4B10-8F99-12172F41CDBE}" destId="{D409A949-F40D-4EB4-B0CF-F5BF5756FB04}" srcOrd="0" destOrd="0" presId="urn:microsoft.com/office/officeart/2005/8/layout/default"/>
    <dgm:cxn modelId="{374B4B7E-D73C-4A07-AA8E-F2F2DC32FDD8}" srcId="{B077687D-029D-43D7-A6AF-D3960249A5A6}" destId="{4626F545-C0E4-4A9F-841E-A575018566BA}" srcOrd="15" destOrd="0" parTransId="{613FE286-CAE9-46F3-B763-E0924EEEE5DB}" sibTransId="{176750B7-D038-4240-BCD9-97B423DE6563}"/>
    <dgm:cxn modelId="{30827A7F-6D8F-4C95-AE6E-FCD95BD0B218}" type="presOf" srcId="{4D77FBE6-5BCA-4E62-A6E6-9BD4DA6B8361}" destId="{5B19403D-F669-4698-8733-6084B3D18AD4}" srcOrd="0" destOrd="0" presId="urn:microsoft.com/office/officeart/2005/8/layout/default"/>
    <dgm:cxn modelId="{C62DAF7F-35C0-47EF-9E7F-57274E7AD8E1}" type="presOf" srcId="{FD3B052A-54E5-4991-ADC1-52144871F8FB}" destId="{34A651AC-D3BE-46F8-9E35-A0196D583A91}" srcOrd="0" destOrd="0" presId="urn:microsoft.com/office/officeart/2005/8/layout/default"/>
    <dgm:cxn modelId="{61A4FF86-33D2-4B47-A753-04708D72C52A}" srcId="{B077687D-029D-43D7-A6AF-D3960249A5A6}" destId="{BEA00B46-373B-4FCB-9C77-10C0F4A31A9C}" srcOrd="8" destOrd="0" parTransId="{5547D989-24E5-4720-8F7D-E4DE66818810}" sibTransId="{9670BCE6-F570-4252-9BEC-E1EFB04D0B9A}"/>
    <dgm:cxn modelId="{D7E13588-56DF-4E13-BE43-72DFC5A88D2E}" srcId="{B077687D-029D-43D7-A6AF-D3960249A5A6}" destId="{0A901B90-016D-4693-8248-1AD749ED0EC4}" srcOrd="21" destOrd="0" parTransId="{150A2E30-CB22-43A1-A87B-4C57D1E21DA1}" sibTransId="{B8BD5898-04EA-42B9-B9F1-0CCFD362A84A}"/>
    <dgm:cxn modelId="{38CBE58A-4A30-45CC-A642-9A2FD1CD3F52}" type="presOf" srcId="{D21870B4-4BD8-473C-879C-EEF864B3E1B2}" destId="{70D6419B-1133-49FD-ADC9-A72D96D7CC6A}" srcOrd="0" destOrd="0" presId="urn:microsoft.com/office/officeart/2005/8/layout/default"/>
    <dgm:cxn modelId="{6F31E98F-FA02-4220-B13E-152C15E89F41}" srcId="{B077687D-029D-43D7-A6AF-D3960249A5A6}" destId="{3C8804F3-E8EE-450E-AC85-7E928C5F6F31}" srcOrd="4" destOrd="0" parTransId="{11D004E6-2852-41DD-A8F2-ECF6D99FCAC3}" sibTransId="{881A65C9-E3D0-400C-936A-6C7D0DA9E1B4}"/>
    <dgm:cxn modelId="{0A07B093-2F78-406B-9748-EED2A1C9BE18}" type="presOf" srcId="{C62E233F-782A-432C-9B8B-9D958DD2542C}" destId="{470AF980-BDD6-4763-ADD7-5F37FBF45453}" srcOrd="0" destOrd="0" presId="urn:microsoft.com/office/officeart/2005/8/layout/default"/>
    <dgm:cxn modelId="{30640A9C-88F0-4AEF-9444-1BF40B480E93}" type="presOf" srcId="{1604E29E-EFEF-4F03-B9E8-39CAA35DC474}" destId="{F15CB384-C7A4-42EA-BCBB-987AFE0C5DA6}" srcOrd="0" destOrd="0" presId="urn:microsoft.com/office/officeart/2005/8/layout/default"/>
    <dgm:cxn modelId="{D8C446A0-B731-43B9-993D-63A0067A78C4}" type="presOf" srcId="{66E4FD65-ABEE-4A1E-B236-9710159B6D7D}" destId="{9A507A04-4009-44A6-BB6C-38EE38111358}" srcOrd="0" destOrd="0" presId="urn:microsoft.com/office/officeart/2005/8/layout/default"/>
    <dgm:cxn modelId="{473C2FAB-72DD-4567-87B1-7AF4F288C870}" srcId="{B077687D-029D-43D7-A6AF-D3960249A5A6}" destId="{D1F570C4-5462-48EF-AA50-F9B30DD887CB}" srcOrd="17" destOrd="0" parTransId="{EEFA3A81-72A2-43B7-B94D-CAA4F1A19C96}" sibTransId="{311B731A-1059-40BD-AAEE-60C407183581}"/>
    <dgm:cxn modelId="{C8F66BB3-F319-445C-B1F7-CA5D2342D8D5}" type="presOf" srcId="{243A16CD-CBFF-405C-B854-5EB77EF367DF}" destId="{27F079F3-366E-4795-A0A9-F76A12419D7E}" srcOrd="0" destOrd="0" presId="urn:microsoft.com/office/officeart/2005/8/layout/default"/>
    <dgm:cxn modelId="{F380FBB6-64C9-46BD-8FD7-02B3BF0B9403}" type="presOf" srcId="{2CD84429-7F17-4C75-BB79-402BAB0756BE}" destId="{A7661BD7-324D-4798-A937-AECC0423E3D3}" srcOrd="0" destOrd="0" presId="urn:microsoft.com/office/officeart/2005/8/layout/default"/>
    <dgm:cxn modelId="{7A7560BF-C143-4C50-A14E-71B3A1AA247D}" srcId="{B077687D-029D-43D7-A6AF-D3960249A5A6}" destId="{FD3B052A-54E5-4991-ADC1-52144871F8FB}" srcOrd="5" destOrd="0" parTransId="{C0BECFA8-7116-4B00-BCBD-06AFEEC77974}" sibTransId="{A60FE684-4F46-4A9B-88B5-CDF1C9684D55}"/>
    <dgm:cxn modelId="{D30FD9C1-E749-4CE3-8757-C8CD2CBFA93F}" srcId="{B077687D-029D-43D7-A6AF-D3960249A5A6}" destId="{1604E29E-EFEF-4F03-B9E8-39CAA35DC474}" srcOrd="11" destOrd="0" parTransId="{9663F6BF-3B13-474F-84CA-F44064ACEDC0}" sibTransId="{F160B61C-EF12-4535-8960-9A769B7CF4DC}"/>
    <dgm:cxn modelId="{3AA6DAC8-45AA-469A-A71A-C68CDB9BE97E}" type="presOf" srcId="{4626F545-C0E4-4A9F-841E-A575018566BA}" destId="{87CCCC0F-4A00-499D-A3F4-6BF0A6940A58}" srcOrd="0" destOrd="0" presId="urn:microsoft.com/office/officeart/2005/8/layout/default"/>
    <dgm:cxn modelId="{0A55F0C9-5FF4-4CD6-8CE7-53C39D97C7C1}" srcId="{B077687D-029D-43D7-A6AF-D3960249A5A6}" destId="{5B3D955E-D0ED-43A3-9D89-E6D34B0B543D}" srcOrd="10" destOrd="0" parTransId="{3160E6D3-7996-4CAF-8779-8A0F47ABDAD7}" sibTransId="{ADB0DBA7-596B-4CA2-8B55-5C79E60CBEFA}"/>
    <dgm:cxn modelId="{FE9A53CE-CC0B-4DAA-A95F-5A91793AE3B0}" srcId="{B077687D-029D-43D7-A6AF-D3960249A5A6}" destId="{2CD84429-7F17-4C75-BB79-402BAB0756BE}" srcOrd="1" destOrd="0" parTransId="{3747C892-AA69-448F-9B45-BF5D4AF85539}" sibTransId="{EB5E8176-CD07-4DA9-BA73-989E8D0E239C}"/>
    <dgm:cxn modelId="{C0EC95DD-F210-49F2-AE56-79AC358B15CB}" type="presOf" srcId="{D44991D5-C00B-40A0-9C37-9ABA06F35766}" destId="{5193CC8E-D459-485D-A89E-BB7A648D0524}" srcOrd="0" destOrd="0" presId="urn:microsoft.com/office/officeart/2005/8/layout/default"/>
    <dgm:cxn modelId="{B2870CE1-4F90-43E8-805A-87F3069C4873}" srcId="{B077687D-029D-43D7-A6AF-D3960249A5A6}" destId="{4D77FBE6-5BCA-4E62-A6E6-9BD4DA6B8361}" srcOrd="24" destOrd="0" parTransId="{139522DD-701D-489E-86E8-B30D9575E5BC}" sibTransId="{5F1E298B-CF2D-41F3-B4AA-0CD3D4C6BC28}"/>
    <dgm:cxn modelId="{190374E5-1B04-4877-B190-44D57FDD2BBD}" type="presOf" srcId="{2A2F82A1-06FC-45D6-8D24-412AD4BE9760}" destId="{12A1D8F9-29E2-416D-A191-D55BCAD6B52E}" srcOrd="0" destOrd="0" presId="urn:microsoft.com/office/officeart/2005/8/layout/default"/>
    <dgm:cxn modelId="{EFF3ECEA-D6A1-4135-AD0D-CC7479E6CBCE}" srcId="{B077687D-029D-43D7-A6AF-D3960249A5A6}" destId="{DEE5A15E-ABC4-4B82-990C-31D0D05432DF}" srcOrd="13" destOrd="0" parTransId="{5362EFBF-0002-4ED7-AAD3-03EC6F6A915A}" sibTransId="{FF6301EB-5604-4BE1-924D-5F5793F0B52F}"/>
    <dgm:cxn modelId="{2675CEF1-E613-42F8-AD02-8249173BB871}" type="presOf" srcId="{0A901B90-016D-4693-8248-1AD749ED0EC4}" destId="{DB61254D-7292-4BF6-8AD3-1C49D1CA820A}" srcOrd="0" destOrd="0" presId="urn:microsoft.com/office/officeart/2005/8/layout/default"/>
    <dgm:cxn modelId="{E0CC92F7-6EDF-4F0D-8051-FA9D8A9B9410}" srcId="{B077687D-029D-43D7-A6AF-D3960249A5A6}" destId="{A93FC05F-CBD0-4521-A4B7-44DB4D38E85E}" srcOrd="16" destOrd="0" parTransId="{2F73BA3F-81AB-4B67-AF02-A4F7F7EE7CB5}" sibTransId="{0A07F3F7-3A63-4792-99A2-288883AE2307}"/>
    <dgm:cxn modelId="{8F1401F9-F1F1-49B1-A08E-716BAAD30192}" type="presOf" srcId="{D1F570C4-5462-48EF-AA50-F9B30DD887CB}" destId="{5AF52F46-803A-497F-A086-FD5800990043}" srcOrd="0" destOrd="0" presId="urn:microsoft.com/office/officeart/2005/8/layout/default"/>
    <dgm:cxn modelId="{F70ED0FE-2E5F-4330-8063-5B54644206EF}" type="presOf" srcId="{623BF559-DED6-407E-86B1-947CFF325F8C}" destId="{2457E394-CFFF-4B34-A8D7-11C25821419C}" srcOrd="0" destOrd="0" presId="urn:microsoft.com/office/officeart/2005/8/layout/default"/>
    <dgm:cxn modelId="{D412F2FF-9C24-4278-AA67-8FFA68F2CE7B}" srcId="{B077687D-029D-43D7-A6AF-D3960249A5A6}" destId="{243A16CD-CBFF-405C-B854-5EB77EF367DF}" srcOrd="20" destOrd="0" parTransId="{AEAFEEF2-2E0E-49A0-82FB-623CEB399428}" sibTransId="{1A804893-6773-44A1-BD0A-4F4C99FE7604}"/>
    <dgm:cxn modelId="{39A70FF9-E4B5-4DBD-BF67-67F9ED7A6FE0}" type="presParOf" srcId="{BDE8B24D-FC24-4E04-8954-F2EDC78B826C}" destId="{D0F53DD1-BF19-4BCB-A056-64F3089E6B70}" srcOrd="0" destOrd="0" presId="urn:microsoft.com/office/officeart/2005/8/layout/default"/>
    <dgm:cxn modelId="{645E327B-0A14-42EF-BA77-C872656BD1C8}" type="presParOf" srcId="{BDE8B24D-FC24-4E04-8954-F2EDC78B826C}" destId="{99C59E5E-80E3-4097-AF21-1D6C59ADAC69}" srcOrd="1" destOrd="0" presId="urn:microsoft.com/office/officeart/2005/8/layout/default"/>
    <dgm:cxn modelId="{5632EF09-B9ED-487F-9A2A-9EEF200EB8E4}" type="presParOf" srcId="{BDE8B24D-FC24-4E04-8954-F2EDC78B826C}" destId="{A7661BD7-324D-4798-A937-AECC0423E3D3}" srcOrd="2" destOrd="0" presId="urn:microsoft.com/office/officeart/2005/8/layout/default"/>
    <dgm:cxn modelId="{A954751B-BE23-4FF9-A6EC-242145E83693}" type="presParOf" srcId="{BDE8B24D-FC24-4E04-8954-F2EDC78B826C}" destId="{DD356E8D-1330-4760-9060-32B16E4FF98C}" srcOrd="3" destOrd="0" presId="urn:microsoft.com/office/officeart/2005/8/layout/default"/>
    <dgm:cxn modelId="{AC5C8000-A58A-421B-8E3D-619E17C7DBAB}" type="presParOf" srcId="{BDE8B24D-FC24-4E04-8954-F2EDC78B826C}" destId="{D409A949-F40D-4EB4-B0CF-F5BF5756FB04}" srcOrd="4" destOrd="0" presId="urn:microsoft.com/office/officeart/2005/8/layout/default"/>
    <dgm:cxn modelId="{2F8C759F-CF79-4C39-83EC-AF7749CDD886}" type="presParOf" srcId="{BDE8B24D-FC24-4E04-8954-F2EDC78B826C}" destId="{B359347F-E0FA-4680-AB97-3275EFCFD106}" srcOrd="5" destOrd="0" presId="urn:microsoft.com/office/officeart/2005/8/layout/default"/>
    <dgm:cxn modelId="{6C13F163-D4F9-4538-ABFA-8BAD851C7BF3}" type="presParOf" srcId="{BDE8B24D-FC24-4E04-8954-F2EDC78B826C}" destId="{581A2151-A9C7-4F5A-8F60-085DDFA46A31}" srcOrd="6" destOrd="0" presId="urn:microsoft.com/office/officeart/2005/8/layout/default"/>
    <dgm:cxn modelId="{6341055A-AAB9-43E3-B810-88F0B259A7D3}" type="presParOf" srcId="{BDE8B24D-FC24-4E04-8954-F2EDC78B826C}" destId="{FB85AFF6-5F40-44E1-AB3A-4AD5E2199847}" srcOrd="7" destOrd="0" presId="urn:microsoft.com/office/officeart/2005/8/layout/default"/>
    <dgm:cxn modelId="{8A3C7F6A-CC2A-4BC4-A197-CB579B662DDD}" type="presParOf" srcId="{BDE8B24D-FC24-4E04-8954-F2EDC78B826C}" destId="{F9AE65CF-92E4-469E-96C7-8C4C8205B8C6}" srcOrd="8" destOrd="0" presId="urn:microsoft.com/office/officeart/2005/8/layout/default"/>
    <dgm:cxn modelId="{DA756847-F100-4DC8-9F47-4C9AE8D40405}" type="presParOf" srcId="{BDE8B24D-FC24-4E04-8954-F2EDC78B826C}" destId="{C0A0CECC-BEF4-46EB-8B81-41A6D31DB75B}" srcOrd="9" destOrd="0" presId="urn:microsoft.com/office/officeart/2005/8/layout/default"/>
    <dgm:cxn modelId="{F943BB5A-7791-47C4-A2B2-48BC03DE8749}" type="presParOf" srcId="{BDE8B24D-FC24-4E04-8954-F2EDC78B826C}" destId="{34A651AC-D3BE-46F8-9E35-A0196D583A91}" srcOrd="10" destOrd="0" presId="urn:microsoft.com/office/officeart/2005/8/layout/default"/>
    <dgm:cxn modelId="{3EFF263C-B9BD-4661-8EDF-6454DC14AF89}" type="presParOf" srcId="{BDE8B24D-FC24-4E04-8954-F2EDC78B826C}" destId="{CA90E52A-5147-442D-81B4-D30321E655BA}" srcOrd="11" destOrd="0" presId="urn:microsoft.com/office/officeart/2005/8/layout/default"/>
    <dgm:cxn modelId="{4EE8C153-0213-4FA9-BC4B-34624F09E1EE}" type="presParOf" srcId="{BDE8B24D-FC24-4E04-8954-F2EDC78B826C}" destId="{A703E525-A795-462C-B014-2A19826F2A67}" srcOrd="12" destOrd="0" presId="urn:microsoft.com/office/officeart/2005/8/layout/default"/>
    <dgm:cxn modelId="{BEE2C468-7927-4014-8C60-3586389EA3FC}" type="presParOf" srcId="{BDE8B24D-FC24-4E04-8954-F2EDC78B826C}" destId="{5C5E39A9-6E79-4AA9-B272-E5FA61C2A44B}" srcOrd="13" destOrd="0" presId="urn:microsoft.com/office/officeart/2005/8/layout/default"/>
    <dgm:cxn modelId="{18580A82-0EB8-4A30-98AF-A30C8A16D135}" type="presParOf" srcId="{BDE8B24D-FC24-4E04-8954-F2EDC78B826C}" destId="{5193CC8E-D459-485D-A89E-BB7A648D0524}" srcOrd="14" destOrd="0" presId="urn:microsoft.com/office/officeart/2005/8/layout/default"/>
    <dgm:cxn modelId="{8CD7DD8E-3AC8-4D27-A2B6-0AEBCDA0FEBF}" type="presParOf" srcId="{BDE8B24D-FC24-4E04-8954-F2EDC78B826C}" destId="{3A623F87-59AA-463B-98A4-FDF886D47E64}" srcOrd="15" destOrd="0" presId="urn:microsoft.com/office/officeart/2005/8/layout/default"/>
    <dgm:cxn modelId="{177EB39A-27BF-421E-A9EC-695EBDEE540E}" type="presParOf" srcId="{BDE8B24D-FC24-4E04-8954-F2EDC78B826C}" destId="{7B071780-2AD0-4287-B662-2677BDB621F9}" srcOrd="16" destOrd="0" presId="urn:microsoft.com/office/officeart/2005/8/layout/default"/>
    <dgm:cxn modelId="{CBF410B2-CB62-4542-8DE7-93729FBA5BDB}" type="presParOf" srcId="{BDE8B24D-FC24-4E04-8954-F2EDC78B826C}" destId="{13EA3A4F-E27B-4FE1-A24C-D04171DED04F}" srcOrd="17" destOrd="0" presId="urn:microsoft.com/office/officeart/2005/8/layout/default"/>
    <dgm:cxn modelId="{E0FB4819-6351-4EC3-8070-449D8B4D8C45}" type="presParOf" srcId="{BDE8B24D-FC24-4E04-8954-F2EDC78B826C}" destId="{75E29D95-FB71-4C27-8C02-2380A8339FD3}" srcOrd="18" destOrd="0" presId="urn:microsoft.com/office/officeart/2005/8/layout/default"/>
    <dgm:cxn modelId="{FD69EC3A-75BA-4598-8395-7DE4FE6934C8}" type="presParOf" srcId="{BDE8B24D-FC24-4E04-8954-F2EDC78B826C}" destId="{2BD9C9DC-2CB7-4728-B92C-3E6DD8EC201D}" srcOrd="19" destOrd="0" presId="urn:microsoft.com/office/officeart/2005/8/layout/default"/>
    <dgm:cxn modelId="{C06A63F5-E6FB-4F9A-A282-3417A410CA87}" type="presParOf" srcId="{BDE8B24D-FC24-4E04-8954-F2EDC78B826C}" destId="{4E71E11F-D1C6-44F7-A455-6DF7EB70F30A}" srcOrd="20" destOrd="0" presId="urn:microsoft.com/office/officeart/2005/8/layout/default"/>
    <dgm:cxn modelId="{E114307A-C000-47F4-AAD7-B32654901C75}" type="presParOf" srcId="{BDE8B24D-FC24-4E04-8954-F2EDC78B826C}" destId="{48B641B0-14C2-4AEF-9565-BE1A3B2B418C}" srcOrd="21" destOrd="0" presId="urn:microsoft.com/office/officeart/2005/8/layout/default"/>
    <dgm:cxn modelId="{B6706047-714A-4FAA-BECC-60DD56F15E7A}" type="presParOf" srcId="{BDE8B24D-FC24-4E04-8954-F2EDC78B826C}" destId="{F15CB384-C7A4-42EA-BCBB-987AFE0C5DA6}" srcOrd="22" destOrd="0" presId="urn:microsoft.com/office/officeart/2005/8/layout/default"/>
    <dgm:cxn modelId="{441E0D07-FE62-4CA7-BEDE-B110D3DFF685}" type="presParOf" srcId="{BDE8B24D-FC24-4E04-8954-F2EDC78B826C}" destId="{C4D41504-DAF9-4891-A7AE-0C5AE9EFC770}" srcOrd="23" destOrd="0" presId="urn:microsoft.com/office/officeart/2005/8/layout/default"/>
    <dgm:cxn modelId="{4B613228-0F01-4ECB-8EB3-8764812FABFD}" type="presParOf" srcId="{BDE8B24D-FC24-4E04-8954-F2EDC78B826C}" destId="{12A1D8F9-29E2-416D-A191-D55BCAD6B52E}" srcOrd="24" destOrd="0" presId="urn:microsoft.com/office/officeart/2005/8/layout/default"/>
    <dgm:cxn modelId="{14C9D370-2D4E-44F6-896D-6E328987E1AA}" type="presParOf" srcId="{BDE8B24D-FC24-4E04-8954-F2EDC78B826C}" destId="{FE7E69B9-78EE-4992-8619-8074B3A94535}" srcOrd="25" destOrd="0" presId="urn:microsoft.com/office/officeart/2005/8/layout/default"/>
    <dgm:cxn modelId="{59E689C1-54DD-4CCE-9B6B-23F70C69AC40}" type="presParOf" srcId="{BDE8B24D-FC24-4E04-8954-F2EDC78B826C}" destId="{6D663193-6F12-4CEA-8789-0C3C56B75C18}" srcOrd="26" destOrd="0" presId="urn:microsoft.com/office/officeart/2005/8/layout/default"/>
    <dgm:cxn modelId="{A1C66C4F-0C35-463B-B5E1-B68579817D77}" type="presParOf" srcId="{BDE8B24D-FC24-4E04-8954-F2EDC78B826C}" destId="{E1F51CB3-93A3-4564-9612-24CBA234E1F0}" srcOrd="27" destOrd="0" presId="urn:microsoft.com/office/officeart/2005/8/layout/default"/>
    <dgm:cxn modelId="{318EE2C9-888B-4AFA-9466-19261E4F8338}" type="presParOf" srcId="{BDE8B24D-FC24-4E04-8954-F2EDC78B826C}" destId="{2457E394-CFFF-4B34-A8D7-11C25821419C}" srcOrd="28" destOrd="0" presId="urn:microsoft.com/office/officeart/2005/8/layout/default"/>
    <dgm:cxn modelId="{E1692F24-DB34-4F5D-B6FD-1D163CD79C30}" type="presParOf" srcId="{BDE8B24D-FC24-4E04-8954-F2EDC78B826C}" destId="{E9BC1906-E73F-466A-9C89-A9BE25B135C1}" srcOrd="29" destOrd="0" presId="urn:microsoft.com/office/officeart/2005/8/layout/default"/>
    <dgm:cxn modelId="{F8A6ECEE-1B5D-4E01-B183-8AF98E2BFB63}" type="presParOf" srcId="{BDE8B24D-FC24-4E04-8954-F2EDC78B826C}" destId="{87CCCC0F-4A00-499D-A3F4-6BF0A6940A58}" srcOrd="30" destOrd="0" presId="urn:microsoft.com/office/officeart/2005/8/layout/default"/>
    <dgm:cxn modelId="{DBEFEB47-901A-4FC2-B113-304310787633}" type="presParOf" srcId="{BDE8B24D-FC24-4E04-8954-F2EDC78B826C}" destId="{9741A097-7318-4CB3-94C3-DFE86B2BEBC1}" srcOrd="31" destOrd="0" presId="urn:microsoft.com/office/officeart/2005/8/layout/default"/>
    <dgm:cxn modelId="{F095AB0E-A6E1-4F35-A791-32922B21328B}" type="presParOf" srcId="{BDE8B24D-FC24-4E04-8954-F2EDC78B826C}" destId="{E1FB9394-C5F6-42BF-A1EC-CD7FD96AA357}" srcOrd="32" destOrd="0" presId="urn:microsoft.com/office/officeart/2005/8/layout/default"/>
    <dgm:cxn modelId="{B6F4CC53-2B6D-48EF-B10F-6FC2266EBFE0}" type="presParOf" srcId="{BDE8B24D-FC24-4E04-8954-F2EDC78B826C}" destId="{6AC98720-25DC-41F1-AF4F-C6A81FA78F98}" srcOrd="33" destOrd="0" presId="urn:microsoft.com/office/officeart/2005/8/layout/default"/>
    <dgm:cxn modelId="{66601D55-14F3-4022-9E49-7F981D7F7BEF}" type="presParOf" srcId="{BDE8B24D-FC24-4E04-8954-F2EDC78B826C}" destId="{5AF52F46-803A-497F-A086-FD5800990043}" srcOrd="34" destOrd="0" presId="urn:microsoft.com/office/officeart/2005/8/layout/default"/>
    <dgm:cxn modelId="{E13629F3-72E9-4924-89CD-FE0535B2FCEA}" type="presParOf" srcId="{BDE8B24D-FC24-4E04-8954-F2EDC78B826C}" destId="{B4F099A2-1CA9-4E11-A590-23192C7F2A1E}" srcOrd="35" destOrd="0" presId="urn:microsoft.com/office/officeart/2005/8/layout/default"/>
    <dgm:cxn modelId="{BB8DD56F-CA0F-4314-85E0-0FA332CEFEDF}" type="presParOf" srcId="{BDE8B24D-FC24-4E04-8954-F2EDC78B826C}" destId="{9A507A04-4009-44A6-BB6C-38EE38111358}" srcOrd="36" destOrd="0" presId="urn:microsoft.com/office/officeart/2005/8/layout/default"/>
    <dgm:cxn modelId="{31513E4F-1D03-4064-BC7B-D64C1EE06425}" type="presParOf" srcId="{BDE8B24D-FC24-4E04-8954-F2EDC78B826C}" destId="{A0DE7352-3DC0-464E-9643-F1943806DB7F}" srcOrd="37" destOrd="0" presId="urn:microsoft.com/office/officeart/2005/8/layout/default"/>
    <dgm:cxn modelId="{6ED060EB-365F-4153-80DC-B894F84EF613}" type="presParOf" srcId="{BDE8B24D-FC24-4E04-8954-F2EDC78B826C}" destId="{70D6419B-1133-49FD-ADC9-A72D96D7CC6A}" srcOrd="38" destOrd="0" presId="urn:microsoft.com/office/officeart/2005/8/layout/default"/>
    <dgm:cxn modelId="{08258769-7660-4561-8F44-8BA10646119A}" type="presParOf" srcId="{BDE8B24D-FC24-4E04-8954-F2EDC78B826C}" destId="{56A114DB-2D3D-4D8B-8DCB-6C9A1DFD171C}" srcOrd="39" destOrd="0" presId="urn:microsoft.com/office/officeart/2005/8/layout/default"/>
    <dgm:cxn modelId="{2B9468AF-395B-493E-A6DB-73F178DE8103}" type="presParOf" srcId="{BDE8B24D-FC24-4E04-8954-F2EDC78B826C}" destId="{27F079F3-366E-4795-A0A9-F76A12419D7E}" srcOrd="40" destOrd="0" presId="urn:microsoft.com/office/officeart/2005/8/layout/default"/>
    <dgm:cxn modelId="{77704302-E6F8-42E6-9376-69DC0C8FF8BD}" type="presParOf" srcId="{BDE8B24D-FC24-4E04-8954-F2EDC78B826C}" destId="{812F61B3-313C-4DE3-91AE-E4B200AA4952}" srcOrd="41" destOrd="0" presId="urn:microsoft.com/office/officeart/2005/8/layout/default"/>
    <dgm:cxn modelId="{2BE7601D-A9F9-4917-B15D-E98A854DB88D}" type="presParOf" srcId="{BDE8B24D-FC24-4E04-8954-F2EDC78B826C}" destId="{DB61254D-7292-4BF6-8AD3-1C49D1CA820A}" srcOrd="42" destOrd="0" presId="urn:microsoft.com/office/officeart/2005/8/layout/default"/>
    <dgm:cxn modelId="{C003F67D-F944-4034-816E-426C92949F20}" type="presParOf" srcId="{BDE8B24D-FC24-4E04-8954-F2EDC78B826C}" destId="{9EA43061-B646-45BE-96B4-1D13CC4D46F9}" srcOrd="43" destOrd="0" presId="urn:microsoft.com/office/officeart/2005/8/layout/default"/>
    <dgm:cxn modelId="{BDC80461-EBA1-47AD-9E17-CBEEA94E0FE2}" type="presParOf" srcId="{BDE8B24D-FC24-4E04-8954-F2EDC78B826C}" destId="{DDAA455C-3426-4474-8CE9-9DD1AAAE6D86}" srcOrd="44" destOrd="0" presId="urn:microsoft.com/office/officeart/2005/8/layout/default"/>
    <dgm:cxn modelId="{A72F9945-B52E-4222-A72C-0F83656BEEC8}" type="presParOf" srcId="{BDE8B24D-FC24-4E04-8954-F2EDC78B826C}" destId="{35BC6232-ECA1-4EF6-B864-7D020F912DD4}" srcOrd="45" destOrd="0" presId="urn:microsoft.com/office/officeart/2005/8/layout/default"/>
    <dgm:cxn modelId="{E5743EA2-9B6A-47C0-8380-954B91B09C9D}" type="presParOf" srcId="{BDE8B24D-FC24-4E04-8954-F2EDC78B826C}" destId="{4C045B30-CA62-4895-989D-5E2C327222BF}" srcOrd="46" destOrd="0" presId="urn:microsoft.com/office/officeart/2005/8/layout/default"/>
    <dgm:cxn modelId="{84DD2928-FBB2-40C0-B0E9-88324CC892A8}" type="presParOf" srcId="{BDE8B24D-FC24-4E04-8954-F2EDC78B826C}" destId="{743168F0-EFB2-46BE-B9E7-A66E3F6B13EF}" srcOrd="47" destOrd="0" presId="urn:microsoft.com/office/officeart/2005/8/layout/default"/>
    <dgm:cxn modelId="{1FB206B4-FED6-473D-A695-E2A57A10C288}" type="presParOf" srcId="{BDE8B24D-FC24-4E04-8954-F2EDC78B826C}" destId="{5B19403D-F669-4698-8733-6084B3D18AD4}" srcOrd="48" destOrd="0" presId="urn:microsoft.com/office/officeart/2005/8/layout/default"/>
    <dgm:cxn modelId="{ADE301A5-6DB2-41F0-B7BA-8DE76D8A2113}" type="presParOf" srcId="{BDE8B24D-FC24-4E04-8954-F2EDC78B826C}" destId="{6515179E-F33F-4337-8650-FC2CB9C4D9F2}" srcOrd="49" destOrd="0" presId="urn:microsoft.com/office/officeart/2005/8/layout/default"/>
    <dgm:cxn modelId="{495CF095-3C01-4786-A048-943CD97225B3}" type="presParOf" srcId="{BDE8B24D-FC24-4E04-8954-F2EDC78B826C}" destId="{470AF980-BDD6-4763-ADD7-5F37FBF45453}" srcOrd="5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077687D-029D-43D7-A6AF-D3960249A5A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22BC147A-0250-4584-987F-09B71547D2E1}">
      <dgm:prSet phldrT="[Text]"/>
      <dgm:spPr/>
      <dgm:t>
        <a:bodyPr/>
        <a:lstStyle/>
        <a:p>
          <a:pPr>
            <a:buFont typeface="Arial" panose="020B0604020202020204" pitchFamily="34" charset="0"/>
            <a:buNone/>
          </a:pPr>
          <a:r>
            <a:rPr lang="en-GB" b="0" i="0" u="none"/>
            <a:t>Making people well. We need close collaboration with primary, communtiy care and social care. The ICS is so important</a:t>
          </a:r>
          <a:endParaRPr lang="en-GB"/>
        </a:p>
      </dgm:t>
    </dgm:pt>
    <dgm:pt modelId="{0F39E4E0-3C53-48D4-862E-A3B911FC3667}" type="parTrans" cxnId="{4A2DDC55-662C-4829-8610-C909D9ABE0F6}">
      <dgm:prSet/>
      <dgm:spPr/>
      <dgm:t>
        <a:bodyPr/>
        <a:lstStyle/>
        <a:p>
          <a:endParaRPr lang="en-GB"/>
        </a:p>
      </dgm:t>
    </dgm:pt>
    <dgm:pt modelId="{F9B77279-A1C5-49AD-852C-4B50F43AC5A0}" type="sibTrans" cxnId="{4A2DDC55-662C-4829-8610-C909D9ABE0F6}">
      <dgm:prSet/>
      <dgm:spPr/>
      <dgm:t>
        <a:bodyPr/>
        <a:lstStyle/>
        <a:p>
          <a:endParaRPr lang="en-GB"/>
        </a:p>
      </dgm:t>
    </dgm:pt>
    <dgm:pt modelId="{117EC033-6350-4D52-8F04-D87A0B7B7626}">
      <dgm:prSet/>
      <dgm:spPr/>
      <dgm:t>
        <a:bodyPr/>
        <a:lstStyle/>
        <a:p>
          <a:r>
            <a:rPr lang="en-GB" b="0" i="0" u="none"/>
            <a:t>Early access to rehab before its an issue</a:t>
          </a:r>
          <a:endParaRPr lang="en-GB"/>
        </a:p>
      </dgm:t>
    </dgm:pt>
    <dgm:pt modelId="{2FF44112-A7D0-4143-BEAB-3EF2C5163663}" type="parTrans" cxnId="{5F581D41-FCF0-4D9D-B909-B18508B11360}">
      <dgm:prSet/>
      <dgm:spPr/>
      <dgm:t>
        <a:bodyPr/>
        <a:lstStyle/>
        <a:p>
          <a:endParaRPr lang="en-GB"/>
        </a:p>
      </dgm:t>
    </dgm:pt>
    <dgm:pt modelId="{19AADA7D-BA70-40A6-A54C-C2D844C6AC48}" type="sibTrans" cxnId="{5F581D41-FCF0-4D9D-B909-B18508B11360}">
      <dgm:prSet/>
      <dgm:spPr/>
      <dgm:t>
        <a:bodyPr/>
        <a:lstStyle/>
        <a:p>
          <a:endParaRPr lang="en-GB"/>
        </a:p>
      </dgm:t>
    </dgm:pt>
    <dgm:pt modelId="{0E5887D9-CFC2-499B-B0C2-FBD9E59EE99A}">
      <dgm:prSet/>
      <dgm:spPr/>
      <dgm:t>
        <a:bodyPr/>
        <a:lstStyle/>
        <a:p>
          <a:r>
            <a:rPr lang="en-GB" b="0" i="0" u="none"/>
            <a:t>Getting the appointments from health services in a timely way to get back into work</a:t>
          </a:r>
          <a:endParaRPr lang="en-GB"/>
        </a:p>
      </dgm:t>
    </dgm:pt>
    <dgm:pt modelId="{C487396C-DEDB-4340-946D-6FD721D1E26B}" type="parTrans" cxnId="{61B61ACE-DA85-4F74-BC5F-D47D417EF02C}">
      <dgm:prSet/>
      <dgm:spPr/>
      <dgm:t>
        <a:bodyPr/>
        <a:lstStyle/>
        <a:p>
          <a:endParaRPr lang="en-GB"/>
        </a:p>
      </dgm:t>
    </dgm:pt>
    <dgm:pt modelId="{818E8547-EE01-4BA6-A02F-A064CF71623B}" type="sibTrans" cxnId="{61B61ACE-DA85-4F74-BC5F-D47D417EF02C}">
      <dgm:prSet/>
      <dgm:spPr/>
      <dgm:t>
        <a:bodyPr/>
        <a:lstStyle/>
        <a:p>
          <a:endParaRPr lang="en-GB"/>
        </a:p>
      </dgm:t>
    </dgm:pt>
    <dgm:pt modelId="{A8ECE9FA-CC4B-45F7-ABE5-E9915F477F78}">
      <dgm:prSet/>
      <dgm:spPr/>
      <dgm:t>
        <a:bodyPr/>
        <a:lstStyle/>
        <a:p>
          <a:r>
            <a:rPr lang="en-GB" b="0" i="0" u="none"/>
            <a:t>streamline pathways to allow patients to access to correct service quickly</a:t>
          </a:r>
          <a:endParaRPr lang="en-GB"/>
        </a:p>
      </dgm:t>
    </dgm:pt>
    <dgm:pt modelId="{BCBBE1F4-4E64-433D-8AE1-5377BCEB7D5B}" type="parTrans" cxnId="{8B98EC09-84E0-49F8-8028-964FCFBF0CB1}">
      <dgm:prSet/>
      <dgm:spPr/>
      <dgm:t>
        <a:bodyPr/>
        <a:lstStyle/>
        <a:p>
          <a:endParaRPr lang="en-GB"/>
        </a:p>
      </dgm:t>
    </dgm:pt>
    <dgm:pt modelId="{DBB16C4C-926D-41BA-A555-AE8C9F4C2815}" type="sibTrans" cxnId="{8B98EC09-84E0-49F8-8028-964FCFBF0CB1}">
      <dgm:prSet/>
      <dgm:spPr/>
      <dgm:t>
        <a:bodyPr/>
        <a:lstStyle/>
        <a:p>
          <a:endParaRPr lang="en-GB"/>
        </a:p>
      </dgm:t>
    </dgm:pt>
    <dgm:pt modelId="{E6449CEA-9D89-42C7-9873-39F5DFCF8643}">
      <dgm:prSet/>
      <dgm:spPr/>
      <dgm:t>
        <a:bodyPr/>
        <a:lstStyle/>
        <a:p>
          <a:r>
            <a:rPr lang="en-GB" b="0" i="0" u="none"/>
            <a:t>Public education and importance of physio</a:t>
          </a:r>
          <a:endParaRPr lang="en-GB"/>
        </a:p>
      </dgm:t>
    </dgm:pt>
    <dgm:pt modelId="{9F43218D-85E7-4987-9809-C87DEB0D5AEE}" type="parTrans" cxnId="{A9289546-D290-4FBC-B500-BB92CC7C8E10}">
      <dgm:prSet/>
      <dgm:spPr/>
      <dgm:t>
        <a:bodyPr/>
        <a:lstStyle/>
        <a:p>
          <a:endParaRPr lang="en-GB"/>
        </a:p>
      </dgm:t>
    </dgm:pt>
    <dgm:pt modelId="{E6646769-419C-4A94-BFC7-4E5F7F809917}" type="sibTrans" cxnId="{A9289546-D290-4FBC-B500-BB92CC7C8E10}">
      <dgm:prSet/>
      <dgm:spPr/>
      <dgm:t>
        <a:bodyPr/>
        <a:lstStyle/>
        <a:p>
          <a:endParaRPr lang="en-GB"/>
        </a:p>
      </dgm:t>
    </dgm:pt>
    <dgm:pt modelId="{BD787C2E-E65C-4F00-8929-A15D92289346}">
      <dgm:prSet/>
      <dgm:spPr/>
      <dgm:t>
        <a:bodyPr/>
        <a:lstStyle/>
        <a:p>
          <a:r>
            <a:rPr lang="en-GB" b="0" i="0" u="none"/>
            <a:t>The message abuot self referral is important</a:t>
          </a:r>
          <a:endParaRPr lang="en-GB"/>
        </a:p>
      </dgm:t>
    </dgm:pt>
    <dgm:pt modelId="{230A01EF-CE9E-4027-921C-DF3D48FD5F03}" type="parTrans" cxnId="{E8F994D1-C9AD-461D-B136-6F9C7847B578}">
      <dgm:prSet/>
      <dgm:spPr/>
      <dgm:t>
        <a:bodyPr/>
        <a:lstStyle/>
        <a:p>
          <a:endParaRPr lang="en-GB"/>
        </a:p>
      </dgm:t>
    </dgm:pt>
    <dgm:pt modelId="{5F6DEB93-433F-4910-AF9E-7F8E26ECC65B}" type="sibTrans" cxnId="{E8F994D1-C9AD-461D-B136-6F9C7847B578}">
      <dgm:prSet/>
      <dgm:spPr/>
      <dgm:t>
        <a:bodyPr/>
        <a:lstStyle/>
        <a:p>
          <a:endParaRPr lang="en-GB"/>
        </a:p>
      </dgm:t>
    </dgm:pt>
    <dgm:pt modelId="{6B1D2DFA-963E-4D66-A356-88781A672538}">
      <dgm:prSet/>
      <dgm:spPr/>
      <dgm:t>
        <a:bodyPr/>
        <a:lstStyle/>
        <a:p>
          <a:r>
            <a:rPr lang="en-GB" b="0" i="0" u="none"/>
            <a:t>Importance of encouraging active life</a:t>
          </a:r>
          <a:endParaRPr lang="en-GB"/>
        </a:p>
      </dgm:t>
    </dgm:pt>
    <dgm:pt modelId="{282429E3-2631-4FF9-957E-96DD25BCC2C0}" type="parTrans" cxnId="{402A35E4-0D46-4B3B-BAC0-004B828A1F35}">
      <dgm:prSet/>
      <dgm:spPr/>
      <dgm:t>
        <a:bodyPr/>
        <a:lstStyle/>
        <a:p>
          <a:endParaRPr lang="en-GB"/>
        </a:p>
      </dgm:t>
    </dgm:pt>
    <dgm:pt modelId="{5EBAAA9F-960D-4DA8-B814-C0C24FB09273}" type="sibTrans" cxnId="{402A35E4-0D46-4B3B-BAC0-004B828A1F35}">
      <dgm:prSet/>
      <dgm:spPr/>
      <dgm:t>
        <a:bodyPr/>
        <a:lstStyle/>
        <a:p>
          <a:endParaRPr lang="en-GB"/>
        </a:p>
      </dgm:t>
    </dgm:pt>
    <dgm:pt modelId="{09F37DBD-E737-4A4E-92A2-F8D6F2104B50}">
      <dgm:prSet/>
      <dgm:spPr/>
      <dgm:t>
        <a:bodyPr/>
        <a:lstStyle/>
        <a:p>
          <a:r>
            <a:rPr lang="en-GB" b="0" i="0" u="none"/>
            <a:t>information to improve and while waiting</a:t>
          </a:r>
          <a:endParaRPr lang="en-GB"/>
        </a:p>
      </dgm:t>
    </dgm:pt>
    <dgm:pt modelId="{6D372610-1E65-4163-B52C-A2A4FC05E438}" type="parTrans" cxnId="{77ED8F59-CCFB-4E08-9D61-CA7ECD98CDFA}">
      <dgm:prSet/>
      <dgm:spPr/>
      <dgm:t>
        <a:bodyPr/>
        <a:lstStyle/>
        <a:p>
          <a:endParaRPr lang="en-GB"/>
        </a:p>
      </dgm:t>
    </dgm:pt>
    <dgm:pt modelId="{381535E9-4512-4888-A48B-ADA03EC04805}" type="sibTrans" cxnId="{77ED8F59-CCFB-4E08-9D61-CA7ECD98CDFA}">
      <dgm:prSet/>
      <dgm:spPr/>
      <dgm:t>
        <a:bodyPr/>
        <a:lstStyle/>
        <a:p>
          <a:endParaRPr lang="en-GB"/>
        </a:p>
      </dgm:t>
    </dgm:pt>
    <dgm:pt modelId="{8CC7270B-5EA6-4B93-8AA0-5542C6241BC2}">
      <dgm:prSet/>
      <dgm:spPr/>
      <dgm:t>
        <a:bodyPr/>
        <a:lstStyle/>
        <a:p>
          <a:r>
            <a:rPr lang="en-GB" b="0" i="0" u="none"/>
            <a:t>Psychological support from employers</a:t>
          </a:r>
          <a:endParaRPr lang="en-GB"/>
        </a:p>
      </dgm:t>
    </dgm:pt>
    <dgm:pt modelId="{DECC2CFA-87AC-475E-8778-4C7545901408}" type="parTrans" cxnId="{E86F0183-008D-41DE-BBC5-87CFBC4DFE7D}">
      <dgm:prSet/>
      <dgm:spPr/>
      <dgm:t>
        <a:bodyPr/>
        <a:lstStyle/>
        <a:p>
          <a:endParaRPr lang="en-GB"/>
        </a:p>
      </dgm:t>
    </dgm:pt>
    <dgm:pt modelId="{DF07C239-2E9C-40DD-AB75-C1B0D42D377E}" type="sibTrans" cxnId="{E86F0183-008D-41DE-BBC5-87CFBC4DFE7D}">
      <dgm:prSet/>
      <dgm:spPr/>
      <dgm:t>
        <a:bodyPr/>
        <a:lstStyle/>
        <a:p>
          <a:endParaRPr lang="en-GB"/>
        </a:p>
      </dgm:t>
    </dgm:pt>
    <dgm:pt modelId="{54432C29-590E-4100-B009-9680D3A0797F}">
      <dgm:prSet/>
      <dgm:spPr/>
      <dgm:t>
        <a:bodyPr/>
        <a:lstStyle/>
        <a:p>
          <a:r>
            <a:rPr lang="en-GB" b="0" i="0" u="none"/>
            <a:t>Digital - opportunity to improve</a:t>
          </a:r>
          <a:endParaRPr lang="en-GB"/>
        </a:p>
      </dgm:t>
    </dgm:pt>
    <dgm:pt modelId="{4125AB08-9E2A-4B84-9604-8095F46CA7B0}" type="parTrans" cxnId="{8441FDA1-FA69-4BFD-A0AE-30062BC18BA8}">
      <dgm:prSet/>
      <dgm:spPr/>
      <dgm:t>
        <a:bodyPr/>
        <a:lstStyle/>
        <a:p>
          <a:endParaRPr lang="en-GB"/>
        </a:p>
      </dgm:t>
    </dgm:pt>
    <dgm:pt modelId="{531EFD77-2DDB-4C71-A360-CC95BAC85C79}" type="sibTrans" cxnId="{8441FDA1-FA69-4BFD-A0AE-30062BC18BA8}">
      <dgm:prSet/>
      <dgm:spPr/>
      <dgm:t>
        <a:bodyPr/>
        <a:lstStyle/>
        <a:p>
          <a:endParaRPr lang="en-GB"/>
        </a:p>
      </dgm:t>
    </dgm:pt>
    <dgm:pt modelId="{ED4FEB53-C4A1-4EB9-BFDF-72260F61E33D}">
      <dgm:prSet/>
      <dgm:spPr/>
      <dgm:t>
        <a:bodyPr/>
        <a:lstStyle/>
        <a:p>
          <a:r>
            <a:rPr lang="en-GB" b="0" i="0" u="none"/>
            <a:t>More personal eligibility criteria</a:t>
          </a:r>
          <a:endParaRPr lang="en-GB"/>
        </a:p>
      </dgm:t>
    </dgm:pt>
    <dgm:pt modelId="{1DB1C9AD-079C-49C4-A07D-5CC8CEB12396}" type="parTrans" cxnId="{37B811A7-BD7F-4E46-B027-BC7FE2E02DFB}">
      <dgm:prSet/>
      <dgm:spPr/>
      <dgm:t>
        <a:bodyPr/>
        <a:lstStyle/>
        <a:p>
          <a:endParaRPr lang="en-GB"/>
        </a:p>
      </dgm:t>
    </dgm:pt>
    <dgm:pt modelId="{6B06422C-8F8F-4BB0-A53B-8E6DB55A684C}" type="sibTrans" cxnId="{37B811A7-BD7F-4E46-B027-BC7FE2E02DFB}">
      <dgm:prSet/>
      <dgm:spPr/>
      <dgm:t>
        <a:bodyPr/>
        <a:lstStyle/>
        <a:p>
          <a:endParaRPr lang="en-GB"/>
        </a:p>
      </dgm:t>
    </dgm:pt>
    <dgm:pt modelId="{181EE2F8-4641-4FE3-8F81-E1AE54B9AF2A}">
      <dgm:prSet/>
      <dgm:spPr/>
      <dgm:t>
        <a:bodyPr/>
        <a:lstStyle/>
        <a:p>
          <a:r>
            <a:rPr lang="en-GB" b="0" i="0" u="none"/>
            <a:t>Having a conversation with employees wellbeing including reasonable adjustments. 'Can do'</a:t>
          </a:r>
          <a:endParaRPr lang="en-GB"/>
        </a:p>
      </dgm:t>
    </dgm:pt>
    <dgm:pt modelId="{B55A3DD7-5FC6-447C-9350-400461FC9315}" type="parTrans" cxnId="{7CAA7DF6-2DE6-4C53-8FC3-51B3EB9B08B5}">
      <dgm:prSet/>
      <dgm:spPr/>
      <dgm:t>
        <a:bodyPr/>
        <a:lstStyle/>
        <a:p>
          <a:endParaRPr lang="en-GB"/>
        </a:p>
      </dgm:t>
    </dgm:pt>
    <dgm:pt modelId="{09EECCDD-CF14-4C72-8851-A184DB4368FE}" type="sibTrans" cxnId="{7CAA7DF6-2DE6-4C53-8FC3-51B3EB9B08B5}">
      <dgm:prSet/>
      <dgm:spPr/>
      <dgm:t>
        <a:bodyPr/>
        <a:lstStyle/>
        <a:p>
          <a:endParaRPr lang="en-GB"/>
        </a:p>
      </dgm:t>
    </dgm:pt>
    <dgm:pt modelId="{DA7217DC-CED6-43FE-B35F-903973FA2EA3}">
      <dgm:prSet/>
      <dgm:spPr/>
      <dgm:t>
        <a:bodyPr/>
        <a:lstStyle/>
        <a:p>
          <a:r>
            <a:rPr lang="en-GB" b="0" i="0" u="none"/>
            <a:t>ICS organisation employer role</a:t>
          </a:r>
          <a:endParaRPr lang="en-GB"/>
        </a:p>
      </dgm:t>
    </dgm:pt>
    <dgm:pt modelId="{CB739E8B-FA8E-4AB7-BC93-BB3BB5C21740}" type="parTrans" cxnId="{DE7C90C5-CB16-43A7-BF2B-649950241C4F}">
      <dgm:prSet/>
      <dgm:spPr/>
      <dgm:t>
        <a:bodyPr/>
        <a:lstStyle/>
        <a:p>
          <a:endParaRPr lang="en-GB"/>
        </a:p>
      </dgm:t>
    </dgm:pt>
    <dgm:pt modelId="{6CC99B75-F02C-4D30-89B4-A3D8B975B7F6}" type="sibTrans" cxnId="{DE7C90C5-CB16-43A7-BF2B-649950241C4F}">
      <dgm:prSet/>
      <dgm:spPr/>
      <dgm:t>
        <a:bodyPr/>
        <a:lstStyle/>
        <a:p>
          <a:endParaRPr lang="en-GB"/>
        </a:p>
      </dgm:t>
    </dgm:pt>
    <dgm:pt modelId="{602CEA42-C7B1-4575-905E-015A8B6ADC5A}">
      <dgm:prSet/>
      <dgm:spPr/>
      <dgm:t>
        <a:bodyPr/>
        <a:lstStyle/>
        <a:p>
          <a:r>
            <a:rPr lang="en-GB" b="0" i="0" u="none"/>
            <a:t>Understand reasonable adjustments</a:t>
          </a:r>
          <a:endParaRPr lang="en-GB"/>
        </a:p>
      </dgm:t>
    </dgm:pt>
    <dgm:pt modelId="{38246BBF-C8D4-44DE-A305-29A5CC2E4832}" type="parTrans" cxnId="{0488C596-6DB7-48DA-AE60-4046A062088B}">
      <dgm:prSet/>
      <dgm:spPr/>
      <dgm:t>
        <a:bodyPr/>
        <a:lstStyle/>
        <a:p>
          <a:endParaRPr lang="en-GB"/>
        </a:p>
      </dgm:t>
    </dgm:pt>
    <dgm:pt modelId="{5D568C3E-24DF-4FD9-A8E4-CD70382C6534}" type="sibTrans" cxnId="{0488C596-6DB7-48DA-AE60-4046A062088B}">
      <dgm:prSet/>
      <dgm:spPr/>
      <dgm:t>
        <a:bodyPr/>
        <a:lstStyle/>
        <a:p>
          <a:endParaRPr lang="en-GB"/>
        </a:p>
      </dgm:t>
    </dgm:pt>
    <dgm:pt modelId="{BDE8B24D-FC24-4E04-8954-F2EDC78B826C}" type="pres">
      <dgm:prSet presAssocID="{B077687D-029D-43D7-A6AF-D3960249A5A6}" presName="diagram" presStyleCnt="0">
        <dgm:presLayoutVars>
          <dgm:dir/>
          <dgm:resizeHandles val="exact"/>
        </dgm:presLayoutVars>
      </dgm:prSet>
      <dgm:spPr/>
    </dgm:pt>
    <dgm:pt modelId="{D0F53DD1-BF19-4BCB-A056-64F3089E6B70}" type="pres">
      <dgm:prSet presAssocID="{22BC147A-0250-4584-987F-09B71547D2E1}" presName="node" presStyleLbl="node1" presStyleIdx="0" presStyleCnt="14">
        <dgm:presLayoutVars>
          <dgm:bulletEnabled val="1"/>
        </dgm:presLayoutVars>
      </dgm:prSet>
      <dgm:spPr/>
    </dgm:pt>
    <dgm:pt modelId="{99C59E5E-80E3-4097-AF21-1D6C59ADAC69}" type="pres">
      <dgm:prSet presAssocID="{F9B77279-A1C5-49AD-852C-4B50F43AC5A0}" presName="sibTrans" presStyleCnt="0"/>
      <dgm:spPr/>
    </dgm:pt>
    <dgm:pt modelId="{652725F8-7540-4F6C-985C-A24A71C85008}" type="pres">
      <dgm:prSet presAssocID="{117EC033-6350-4D52-8F04-D87A0B7B7626}" presName="node" presStyleLbl="node1" presStyleIdx="1" presStyleCnt="14">
        <dgm:presLayoutVars>
          <dgm:bulletEnabled val="1"/>
        </dgm:presLayoutVars>
      </dgm:prSet>
      <dgm:spPr/>
    </dgm:pt>
    <dgm:pt modelId="{0A230E31-2CCF-4499-B339-7BB18129DD2E}" type="pres">
      <dgm:prSet presAssocID="{19AADA7D-BA70-40A6-A54C-C2D844C6AC48}" presName="sibTrans" presStyleCnt="0"/>
      <dgm:spPr/>
    </dgm:pt>
    <dgm:pt modelId="{1835FA2A-90F8-4359-8B1B-2EEB3858ED39}" type="pres">
      <dgm:prSet presAssocID="{0E5887D9-CFC2-499B-B0C2-FBD9E59EE99A}" presName="node" presStyleLbl="node1" presStyleIdx="2" presStyleCnt="14">
        <dgm:presLayoutVars>
          <dgm:bulletEnabled val="1"/>
        </dgm:presLayoutVars>
      </dgm:prSet>
      <dgm:spPr/>
    </dgm:pt>
    <dgm:pt modelId="{EE0513AB-CA72-4BD1-9988-DA2D83745673}" type="pres">
      <dgm:prSet presAssocID="{818E8547-EE01-4BA6-A02F-A064CF71623B}" presName="sibTrans" presStyleCnt="0"/>
      <dgm:spPr/>
    </dgm:pt>
    <dgm:pt modelId="{2A11D757-74D4-419B-8BD8-441D44E7775E}" type="pres">
      <dgm:prSet presAssocID="{A8ECE9FA-CC4B-45F7-ABE5-E9915F477F78}" presName="node" presStyleLbl="node1" presStyleIdx="3" presStyleCnt="14">
        <dgm:presLayoutVars>
          <dgm:bulletEnabled val="1"/>
        </dgm:presLayoutVars>
      </dgm:prSet>
      <dgm:spPr/>
    </dgm:pt>
    <dgm:pt modelId="{DC22F827-9724-47F0-A7E4-B25A4D51BCB8}" type="pres">
      <dgm:prSet presAssocID="{DBB16C4C-926D-41BA-A555-AE8C9F4C2815}" presName="sibTrans" presStyleCnt="0"/>
      <dgm:spPr/>
    </dgm:pt>
    <dgm:pt modelId="{BE9F858F-01BB-4DBA-BC3A-520B07930A53}" type="pres">
      <dgm:prSet presAssocID="{E6449CEA-9D89-42C7-9873-39F5DFCF8643}" presName="node" presStyleLbl="node1" presStyleIdx="4" presStyleCnt="14">
        <dgm:presLayoutVars>
          <dgm:bulletEnabled val="1"/>
        </dgm:presLayoutVars>
      </dgm:prSet>
      <dgm:spPr/>
    </dgm:pt>
    <dgm:pt modelId="{67D023FE-56D6-43F3-A212-470D0BDDCC7A}" type="pres">
      <dgm:prSet presAssocID="{E6646769-419C-4A94-BFC7-4E5F7F809917}" presName="sibTrans" presStyleCnt="0"/>
      <dgm:spPr/>
    </dgm:pt>
    <dgm:pt modelId="{6593B986-4603-44CE-A31E-CCA2791E607E}" type="pres">
      <dgm:prSet presAssocID="{BD787C2E-E65C-4F00-8929-A15D92289346}" presName="node" presStyleLbl="node1" presStyleIdx="5" presStyleCnt="14">
        <dgm:presLayoutVars>
          <dgm:bulletEnabled val="1"/>
        </dgm:presLayoutVars>
      </dgm:prSet>
      <dgm:spPr/>
    </dgm:pt>
    <dgm:pt modelId="{BB97C9AE-70FA-4059-9E7B-C59C112B6DF6}" type="pres">
      <dgm:prSet presAssocID="{5F6DEB93-433F-4910-AF9E-7F8E26ECC65B}" presName="sibTrans" presStyleCnt="0"/>
      <dgm:spPr/>
    </dgm:pt>
    <dgm:pt modelId="{D9B88410-A844-4AD0-8238-2035B796F4EC}" type="pres">
      <dgm:prSet presAssocID="{6B1D2DFA-963E-4D66-A356-88781A672538}" presName="node" presStyleLbl="node1" presStyleIdx="6" presStyleCnt="14">
        <dgm:presLayoutVars>
          <dgm:bulletEnabled val="1"/>
        </dgm:presLayoutVars>
      </dgm:prSet>
      <dgm:spPr/>
    </dgm:pt>
    <dgm:pt modelId="{AD8E4324-F248-4BB4-8503-03D3277B801E}" type="pres">
      <dgm:prSet presAssocID="{5EBAAA9F-960D-4DA8-B814-C0C24FB09273}" presName="sibTrans" presStyleCnt="0"/>
      <dgm:spPr/>
    </dgm:pt>
    <dgm:pt modelId="{FC790024-C750-474E-8AAD-25D38CD48AC3}" type="pres">
      <dgm:prSet presAssocID="{09F37DBD-E737-4A4E-92A2-F8D6F2104B50}" presName="node" presStyleLbl="node1" presStyleIdx="7" presStyleCnt="14">
        <dgm:presLayoutVars>
          <dgm:bulletEnabled val="1"/>
        </dgm:presLayoutVars>
      </dgm:prSet>
      <dgm:spPr/>
    </dgm:pt>
    <dgm:pt modelId="{AD370ED3-C985-4E9B-919E-0200179A7088}" type="pres">
      <dgm:prSet presAssocID="{381535E9-4512-4888-A48B-ADA03EC04805}" presName="sibTrans" presStyleCnt="0"/>
      <dgm:spPr/>
    </dgm:pt>
    <dgm:pt modelId="{0F468A43-6F48-4C24-9EEC-07D9E19EFE44}" type="pres">
      <dgm:prSet presAssocID="{8CC7270B-5EA6-4B93-8AA0-5542C6241BC2}" presName="node" presStyleLbl="node1" presStyleIdx="8" presStyleCnt="14">
        <dgm:presLayoutVars>
          <dgm:bulletEnabled val="1"/>
        </dgm:presLayoutVars>
      </dgm:prSet>
      <dgm:spPr/>
    </dgm:pt>
    <dgm:pt modelId="{C8F1EB3C-7243-4477-9620-C6E6DE6AD00C}" type="pres">
      <dgm:prSet presAssocID="{DF07C239-2E9C-40DD-AB75-C1B0D42D377E}" presName="sibTrans" presStyleCnt="0"/>
      <dgm:spPr/>
    </dgm:pt>
    <dgm:pt modelId="{B22F710C-60D0-4034-916E-6659C6739CC4}" type="pres">
      <dgm:prSet presAssocID="{54432C29-590E-4100-B009-9680D3A0797F}" presName="node" presStyleLbl="node1" presStyleIdx="9" presStyleCnt="14">
        <dgm:presLayoutVars>
          <dgm:bulletEnabled val="1"/>
        </dgm:presLayoutVars>
      </dgm:prSet>
      <dgm:spPr/>
    </dgm:pt>
    <dgm:pt modelId="{176E566F-5E34-43FD-A99E-197785F17F7E}" type="pres">
      <dgm:prSet presAssocID="{531EFD77-2DDB-4C71-A360-CC95BAC85C79}" presName="sibTrans" presStyleCnt="0"/>
      <dgm:spPr/>
    </dgm:pt>
    <dgm:pt modelId="{ADD6695B-9F98-4754-B4CB-031B7919F10C}" type="pres">
      <dgm:prSet presAssocID="{ED4FEB53-C4A1-4EB9-BFDF-72260F61E33D}" presName="node" presStyleLbl="node1" presStyleIdx="10" presStyleCnt="14">
        <dgm:presLayoutVars>
          <dgm:bulletEnabled val="1"/>
        </dgm:presLayoutVars>
      </dgm:prSet>
      <dgm:spPr/>
    </dgm:pt>
    <dgm:pt modelId="{F7B5EF6B-02EE-41C6-9816-6F179F5955D9}" type="pres">
      <dgm:prSet presAssocID="{6B06422C-8F8F-4BB0-A53B-8E6DB55A684C}" presName="sibTrans" presStyleCnt="0"/>
      <dgm:spPr/>
    </dgm:pt>
    <dgm:pt modelId="{A0475090-83B4-4FF2-8ED6-E0A890CD7FFD}" type="pres">
      <dgm:prSet presAssocID="{181EE2F8-4641-4FE3-8F81-E1AE54B9AF2A}" presName="node" presStyleLbl="node1" presStyleIdx="11" presStyleCnt="14">
        <dgm:presLayoutVars>
          <dgm:bulletEnabled val="1"/>
        </dgm:presLayoutVars>
      </dgm:prSet>
      <dgm:spPr/>
    </dgm:pt>
    <dgm:pt modelId="{8A3A70C0-9D79-4497-AE51-9CE37FC3D87B}" type="pres">
      <dgm:prSet presAssocID="{09EECCDD-CF14-4C72-8851-A184DB4368FE}" presName="sibTrans" presStyleCnt="0"/>
      <dgm:spPr/>
    </dgm:pt>
    <dgm:pt modelId="{42F56937-5469-49CD-91B8-512C41A1E956}" type="pres">
      <dgm:prSet presAssocID="{DA7217DC-CED6-43FE-B35F-903973FA2EA3}" presName="node" presStyleLbl="node1" presStyleIdx="12" presStyleCnt="14">
        <dgm:presLayoutVars>
          <dgm:bulletEnabled val="1"/>
        </dgm:presLayoutVars>
      </dgm:prSet>
      <dgm:spPr/>
    </dgm:pt>
    <dgm:pt modelId="{50282CA6-F5A0-4692-8A92-4F9E3A82BC20}" type="pres">
      <dgm:prSet presAssocID="{6CC99B75-F02C-4D30-89B4-A3D8B975B7F6}" presName="sibTrans" presStyleCnt="0"/>
      <dgm:spPr/>
    </dgm:pt>
    <dgm:pt modelId="{6B2F410E-4867-4D91-9BC5-9B51E5F08B09}" type="pres">
      <dgm:prSet presAssocID="{602CEA42-C7B1-4575-905E-015A8B6ADC5A}" presName="node" presStyleLbl="node1" presStyleIdx="13" presStyleCnt="14">
        <dgm:presLayoutVars>
          <dgm:bulletEnabled val="1"/>
        </dgm:presLayoutVars>
      </dgm:prSet>
      <dgm:spPr/>
    </dgm:pt>
  </dgm:ptLst>
  <dgm:cxnLst>
    <dgm:cxn modelId="{8B98EC09-84E0-49F8-8028-964FCFBF0CB1}" srcId="{B077687D-029D-43D7-A6AF-D3960249A5A6}" destId="{A8ECE9FA-CC4B-45F7-ABE5-E9915F477F78}" srcOrd="3" destOrd="0" parTransId="{BCBBE1F4-4E64-433D-8AE1-5377BCEB7D5B}" sibTransId="{DBB16C4C-926D-41BA-A555-AE8C9F4C2815}"/>
    <dgm:cxn modelId="{4E9B6814-61F5-4086-80ED-4BA8A7FF4A32}" type="presOf" srcId="{8CC7270B-5EA6-4B93-8AA0-5542C6241BC2}" destId="{0F468A43-6F48-4C24-9EEC-07D9E19EFE44}" srcOrd="0" destOrd="0" presId="urn:microsoft.com/office/officeart/2005/8/layout/default"/>
    <dgm:cxn modelId="{C96C3D2A-205C-4BD9-9063-06844CEA5C3D}" type="presOf" srcId="{DA7217DC-CED6-43FE-B35F-903973FA2EA3}" destId="{42F56937-5469-49CD-91B8-512C41A1E956}" srcOrd="0" destOrd="0" presId="urn:microsoft.com/office/officeart/2005/8/layout/default"/>
    <dgm:cxn modelId="{BCE9793E-9277-45D6-A4D6-EA6626E3C7C2}" type="presOf" srcId="{22BC147A-0250-4584-987F-09B71547D2E1}" destId="{D0F53DD1-BF19-4BCB-A056-64F3089E6B70}" srcOrd="0" destOrd="0" presId="urn:microsoft.com/office/officeart/2005/8/layout/default"/>
    <dgm:cxn modelId="{9CB2255D-DB14-4FF0-BA11-591C5CDABEAA}" type="presOf" srcId="{09F37DBD-E737-4A4E-92A2-F8D6F2104B50}" destId="{FC790024-C750-474E-8AAD-25D38CD48AC3}" srcOrd="0" destOrd="0" presId="urn:microsoft.com/office/officeart/2005/8/layout/default"/>
    <dgm:cxn modelId="{7A44045F-941A-40EA-90C5-916AC63D99BF}" type="presOf" srcId="{B077687D-029D-43D7-A6AF-D3960249A5A6}" destId="{BDE8B24D-FC24-4E04-8954-F2EDC78B826C}" srcOrd="0" destOrd="0" presId="urn:microsoft.com/office/officeart/2005/8/layout/default"/>
    <dgm:cxn modelId="{5F581D41-FCF0-4D9D-B909-B18508B11360}" srcId="{B077687D-029D-43D7-A6AF-D3960249A5A6}" destId="{117EC033-6350-4D52-8F04-D87A0B7B7626}" srcOrd="1" destOrd="0" parTransId="{2FF44112-A7D0-4143-BEAB-3EF2C5163663}" sibTransId="{19AADA7D-BA70-40A6-A54C-C2D844C6AC48}"/>
    <dgm:cxn modelId="{A9289546-D290-4FBC-B500-BB92CC7C8E10}" srcId="{B077687D-029D-43D7-A6AF-D3960249A5A6}" destId="{E6449CEA-9D89-42C7-9873-39F5DFCF8643}" srcOrd="4" destOrd="0" parTransId="{9F43218D-85E7-4987-9809-C87DEB0D5AEE}" sibTransId="{E6646769-419C-4A94-BFC7-4E5F7F809917}"/>
    <dgm:cxn modelId="{FA79074F-54C4-46D1-BE0C-1B8A1A4B409E}" type="presOf" srcId="{6B1D2DFA-963E-4D66-A356-88781A672538}" destId="{D9B88410-A844-4AD0-8238-2035B796F4EC}" srcOrd="0" destOrd="0" presId="urn:microsoft.com/office/officeart/2005/8/layout/default"/>
    <dgm:cxn modelId="{00C38A6F-D90B-4626-90DA-47AD9D92F5DB}" type="presOf" srcId="{181EE2F8-4641-4FE3-8F81-E1AE54B9AF2A}" destId="{A0475090-83B4-4FF2-8ED6-E0A890CD7FFD}" srcOrd="0" destOrd="0" presId="urn:microsoft.com/office/officeart/2005/8/layout/default"/>
    <dgm:cxn modelId="{4A2DDC55-662C-4829-8610-C909D9ABE0F6}" srcId="{B077687D-029D-43D7-A6AF-D3960249A5A6}" destId="{22BC147A-0250-4584-987F-09B71547D2E1}" srcOrd="0" destOrd="0" parTransId="{0F39E4E0-3C53-48D4-862E-A3B911FC3667}" sibTransId="{F9B77279-A1C5-49AD-852C-4B50F43AC5A0}"/>
    <dgm:cxn modelId="{77ED8F59-CCFB-4E08-9D61-CA7ECD98CDFA}" srcId="{B077687D-029D-43D7-A6AF-D3960249A5A6}" destId="{09F37DBD-E737-4A4E-92A2-F8D6F2104B50}" srcOrd="7" destOrd="0" parTransId="{6D372610-1E65-4163-B52C-A2A4FC05E438}" sibTransId="{381535E9-4512-4888-A48B-ADA03EC04805}"/>
    <dgm:cxn modelId="{C381597C-7916-40D5-9A95-5191C2C4E99A}" type="presOf" srcId="{117EC033-6350-4D52-8F04-D87A0B7B7626}" destId="{652725F8-7540-4F6C-985C-A24A71C85008}" srcOrd="0" destOrd="0" presId="urn:microsoft.com/office/officeart/2005/8/layout/default"/>
    <dgm:cxn modelId="{E86F0183-008D-41DE-BBC5-87CFBC4DFE7D}" srcId="{B077687D-029D-43D7-A6AF-D3960249A5A6}" destId="{8CC7270B-5EA6-4B93-8AA0-5542C6241BC2}" srcOrd="8" destOrd="0" parTransId="{DECC2CFA-87AC-475E-8778-4C7545901408}" sibTransId="{DF07C239-2E9C-40DD-AB75-C1B0D42D377E}"/>
    <dgm:cxn modelId="{0488C596-6DB7-48DA-AE60-4046A062088B}" srcId="{B077687D-029D-43D7-A6AF-D3960249A5A6}" destId="{602CEA42-C7B1-4575-905E-015A8B6ADC5A}" srcOrd="13" destOrd="0" parTransId="{38246BBF-C8D4-44DE-A305-29A5CC2E4832}" sibTransId="{5D568C3E-24DF-4FD9-A8E4-CD70382C6534}"/>
    <dgm:cxn modelId="{8441FDA1-FA69-4BFD-A0AE-30062BC18BA8}" srcId="{B077687D-029D-43D7-A6AF-D3960249A5A6}" destId="{54432C29-590E-4100-B009-9680D3A0797F}" srcOrd="9" destOrd="0" parTransId="{4125AB08-9E2A-4B84-9604-8095F46CA7B0}" sibTransId="{531EFD77-2DDB-4C71-A360-CC95BAC85C79}"/>
    <dgm:cxn modelId="{37B811A7-BD7F-4E46-B027-BC7FE2E02DFB}" srcId="{B077687D-029D-43D7-A6AF-D3960249A5A6}" destId="{ED4FEB53-C4A1-4EB9-BFDF-72260F61E33D}" srcOrd="10" destOrd="0" parTransId="{1DB1C9AD-079C-49C4-A07D-5CC8CEB12396}" sibTransId="{6B06422C-8F8F-4BB0-A53B-8E6DB55A684C}"/>
    <dgm:cxn modelId="{0CE058BE-F962-4085-9513-4E8D99609E3E}" type="presOf" srcId="{54432C29-590E-4100-B009-9680D3A0797F}" destId="{B22F710C-60D0-4034-916E-6659C6739CC4}" srcOrd="0" destOrd="0" presId="urn:microsoft.com/office/officeart/2005/8/layout/default"/>
    <dgm:cxn modelId="{997C8DC5-98A5-4CAB-B94B-6EB92FA1A5F3}" type="presOf" srcId="{0E5887D9-CFC2-499B-B0C2-FBD9E59EE99A}" destId="{1835FA2A-90F8-4359-8B1B-2EEB3858ED39}" srcOrd="0" destOrd="0" presId="urn:microsoft.com/office/officeart/2005/8/layout/default"/>
    <dgm:cxn modelId="{DE7C90C5-CB16-43A7-BF2B-649950241C4F}" srcId="{B077687D-029D-43D7-A6AF-D3960249A5A6}" destId="{DA7217DC-CED6-43FE-B35F-903973FA2EA3}" srcOrd="12" destOrd="0" parTransId="{CB739E8B-FA8E-4AB7-BC93-BB3BB5C21740}" sibTransId="{6CC99B75-F02C-4D30-89B4-A3D8B975B7F6}"/>
    <dgm:cxn modelId="{495F39CA-2FBE-449B-AE4D-6A3B5762BB08}" type="presOf" srcId="{602CEA42-C7B1-4575-905E-015A8B6ADC5A}" destId="{6B2F410E-4867-4D91-9BC5-9B51E5F08B09}" srcOrd="0" destOrd="0" presId="urn:microsoft.com/office/officeart/2005/8/layout/default"/>
    <dgm:cxn modelId="{61B61ACE-DA85-4F74-BC5F-D47D417EF02C}" srcId="{B077687D-029D-43D7-A6AF-D3960249A5A6}" destId="{0E5887D9-CFC2-499B-B0C2-FBD9E59EE99A}" srcOrd="2" destOrd="0" parTransId="{C487396C-DEDB-4340-946D-6FD721D1E26B}" sibTransId="{818E8547-EE01-4BA6-A02F-A064CF71623B}"/>
    <dgm:cxn modelId="{4716A9CF-CA87-4995-AA08-1B12F1588AC3}" type="presOf" srcId="{E6449CEA-9D89-42C7-9873-39F5DFCF8643}" destId="{BE9F858F-01BB-4DBA-BC3A-520B07930A53}" srcOrd="0" destOrd="0" presId="urn:microsoft.com/office/officeart/2005/8/layout/default"/>
    <dgm:cxn modelId="{E8F994D1-C9AD-461D-B136-6F9C7847B578}" srcId="{B077687D-029D-43D7-A6AF-D3960249A5A6}" destId="{BD787C2E-E65C-4F00-8929-A15D92289346}" srcOrd="5" destOrd="0" parTransId="{230A01EF-CE9E-4027-921C-DF3D48FD5F03}" sibTransId="{5F6DEB93-433F-4910-AF9E-7F8E26ECC65B}"/>
    <dgm:cxn modelId="{6767DCD9-785B-4CBC-81A5-D1CFEC590652}" type="presOf" srcId="{BD787C2E-E65C-4F00-8929-A15D92289346}" destId="{6593B986-4603-44CE-A31E-CCA2791E607E}" srcOrd="0" destOrd="0" presId="urn:microsoft.com/office/officeart/2005/8/layout/default"/>
    <dgm:cxn modelId="{1ADD73E1-6CC4-4C2C-9134-356330328CD7}" type="presOf" srcId="{ED4FEB53-C4A1-4EB9-BFDF-72260F61E33D}" destId="{ADD6695B-9F98-4754-B4CB-031B7919F10C}" srcOrd="0" destOrd="0" presId="urn:microsoft.com/office/officeart/2005/8/layout/default"/>
    <dgm:cxn modelId="{402A35E4-0D46-4B3B-BAC0-004B828A1F35}" srcId="{B077687D-029D-43D7-A6AF-D3960249A5A6}" destId="{6B1D2DFA-963E-4D66-A356-88781A672538}" srcOrd="6" destOrd="0" parTransId="{282429E3-2631-4FF9-957E-96DD25BCC2C0}" sibTransId="{5EBAAA9F-960D-4DA8-B814-C0C24FB09273}"/>
    <dgm:cxn modelId="{7CAA7DF6-2DE6-4C53-8FC3-51B3EB9B08B5}" srcId="{B077687D-029D-43D7-A6AF-D3960249A5A6}" destId="{181EE2F8-4641-4FE3-8F81-E1AE54B9AF2A}" srcOrd="11" destOrd="0" parTransId="{B55A3DD7-5FC6-447C-9350-400461FC9315}" sibTransId="{09EECCDD-CF14-4C72-8851-A184DB4368FE}"/>
    <dgm:cxn modelId="{45689EFA-8750-4D2E-89B6-4E270C94D51D}" type="presOf" srcId="{A8ECE9FA-CC4B-45F7-ABE5-E9915F477F78}" destId="{2A11D757-74D4-419B-8BD8-441D44E7775E}" srcOrd="0" destOrd="0" presId="urn:microsoft.com/office/officeart/2005/8/layout/default"/>
    <dgm:cxn modelId="{39A70FF9-E4B5-4DBD-BF67-67F9ED7A6FE0}" type="presParOf" srcId="{BDE8B24D-FC24-4E04-8954-F2EDC78B826C}" destId="{D0F53DD1-BF19-4BCB-A056-64F3089E6B70}" srcOrd="0" destOrd="0" presId="urn:microsoft.com/office/officeart/2005/8/layout/default"/>
    <dgm:cxn modelId="{645E327B-0A14-42EF-BA77-C872656BD1C8}" type="presParOf" srcId="{BDE8B24D-FC24-4E04-8954-F2EDC78B826C}" destId="{99C59E5E-80E3-4097-AF21-1D6C59ADAC69}" srcOrd="1" destOrd="0" presId="urn:microsoft.com/office/officeart/2005/8/layout/default"/>
    <dgm:cxn modelId="{443E7A83-4FDE-4352-9706-3E8FCE1E4F51}" type="presParOf" srcId="{BDE8B24D-FC24-4E04-8954-F2EDC78B826C}" destId="{652725F8-7540-4F6C-985C-A24A71C85008}" srcOrd="2" destOrd="0" presId="urn:microsoft.com/office/officeart/2005/8/layout/default"/>
    <dgm:cxn modelId="{2F4829D9-364D-4818-9317-40B7B721D1A0}" type="presParOf" srcId="{BDE8B24D-FC24-4E04-8954-F2EDC78B826C}" destId="{0A230E31-2CCF-4499-B339-7BB18129DD2E}" srcOrd="3" destOrd="0" presId="urn:microsoft.com/office/officeart/2005/8/layout/default"/>
    <dgm:cxn modelId="{B7A307B8-44B5-4C94-83CC-4EFDEA103650}" type="presParOf" srcId="{BDE8B24D-FC24-4E04-8954-F2EDC78B826C}" destId="{1835FA2A-90F8-4359-8B1B-2EEB3858ED39}" srcOrd="4" destOrd="0" presId="urn:microsoft.com/office/officeart/2005/8/layout/default"/>
    <dgm:cxn modelId="{38020EA6-5F25-4DD2-A921-9C64D348C632}" type="presParOf" srcId="{BDE8B24D-FC24-4E04-8954-F2EDC78B826C}" destId="{EE0513AB-CA72-4BD1-9988-DA2D83745673}" srcOrd="5" destOrd="0" presId="urn:microsoft.com/office/officeart/2005/8/layout/default"/>
    <dgm:cxn modelId="{6E64EC5E-1B35-4B2D-B2EA-069DCCBD8324}" type="presParOf" srcId="{BDE8B24D-FC24-4E04-8954-F2EDC78B826C}" destId="{2A11D757-74D4-419B-8BD8-441D44E7775E}" srcOrd="6" destOrd="0" presId="urn:microsoft.com/office/officeart/2005/8/layout/default"/>
    <dgm:cxn modelId="{3133AAC7-0F05-419B-9A8E-CF1C78529006}" type="presParOf" srcId="{BDE8B24D-FC24-4E04-8954-F2EDC78B826C}" destId="{DC22F827-9724-47F0-A7E4-B25A4D51BCB8}" srcOrd="7" destOrd="0" presId="urn:microsoft.com/office/officeart/2005/8/layout/default"/>
    <dgm:cxn modelId="{95703064-B273-4EFF-9746-30609DF15D8A}" type="presParOf" srcId="{BDE8B24D-FC24-4E04-8954-F2EDC78B826C}" destId="{BE9F858F-01BB-4DBA-BC3A-520B07930A53}" srcOrd="8" destOrd="0" presId="urn:microsoft.com/office/officeart/2005/8/layout/default"/>
    <dgm:cxn modelId="{5EF7A52B-F7EB-4137-B8D9-85A94FA6E7E7}" type="presParOf" srcId="{BDE8B24D-FC24-4E04-8954-F2EDC78B826C}" destId="{67D023FE-56D6-43F3-A212-470D0BDDCC7A}" srcOrd="9" destOrd="0" presId="urn:microsoft.com/office/officeart/2005/8/layout/default"/>
    <dgm:cxn modelId="{1CF6414B-C080-43E2-912B-A1729BDD1527}" type="presParOf" srcId="{BDE8B24D-FC24-4E04-8954-F2EDC78B826C}" destId="{6593B986-4603-44CE-A31E-CCA2791E607E}" srcOrd="10" destOrd="0" presId="urn:microsoft.com/office/officeart/2005/8/layout/default"/>
    <dgm:cxn modelId="{46C5423F-3F1A-45F0-8F6B-CB209E6DC824}" type="presParOf" srcId="{BDE8B24D-FC24-4E04-8954-F2EDC78B826C}" destId="{BB97C9AE-70FA-4059-9E7B-C59C112B6DF6}" srcOrd="11" destOrd="0" presId="urn:microsoft.com/office/officeart/2005/8/layout/default"/>
    <dgm:cxn modelId="{911CFFAC-95DA-47AD-855E-E540B172CB85}" type="presParOf" srcId="{BDE8B24D-FC24-4E04-8954-F2EDC78B826C}" destId="{D9B88410-A844-4AD0-8238-2035B796F4EC}" srcOrd="12" destOrd="0" presId="urn:microsoft.com/office/officeart/2005/8/layout/default"/>
    <dgm:cxn modelId="{C54031E0-7472-490F-929F-DE6D356C3B79}" type="presParOf" srcId="{BDE8B24D-FC24-4E04-8954-F2EDC78B826C}" destId="{AD8E4324-F248-4BB4-8503-03D3277B801E}" srcOrd="13" destOrd="0" presId="urn:microsoft.com/office/officeart/2005/8/layout/default"/>
    <dgm:cxn modelId="{84A7A212-6B56-42D0-AB83-E1AA5BD09CF0}" type="presParOf" srcId="{BDE8B24D-FC24-4E04-8954-F2EDC78B826C}" destId="{FC790024-C750-474E-8AAD-25D38CD48AC3}" srcOrd="14" destOrd="0" presId="urn:microsoft.com/office/officeart/2005/8/layout/default"/>
    <dgm:cxn modelId="{D4013C6C-ACA9-4149-AAC6-09ECE9AE3992}" type="presParOf" srcId="{BDE8B24D-FC24-4E04-8954-F2EDC78B826C}" destId="{AD370ED3-C985-4E9B-919E-0200179A7088}" srcOrd="15" destOrd="0" presId="urn:microsoft.com/office/officeart/2005/8/layout/default"/>
    <dgm:cxn modelId="{CBE82B5F-2EA2-46FB-B717-912F4B832929}" type="presParOf" srcId="{BDE8B24D-FC24-4E04-8954-F2EDC78B826C}" destId="{0F468A43-6F48-4C24-9EEC-07D9E19EFE44}" srcOrd="16" destOrd="0" presId="urn:microsoft.com/office/officeart/2005/8/layout/default"/>
    <dgm:cxn modelId="{EF777EED-67DE-4006-8884-1DB24524FBF1}" type="presParOf" srcId="{BDE8B24D-FC24-4E04-8954-F2EDC78B826C}" destId="{C8F1EB3C-7243-4477-9620-C6E6DE6AD00C}" srcOrd="17" destOrd="0" presId="urn:microsoft.com/office/officeart/2005/8/layout/default"/>
    <dgm:cxn modelId="{53595C4D-2FBE-46D6-BC86-C99222BDD478}" type="presParOf" srcId="{BDE8B24D-FC24-4E04-8954-F2EDC78B826C}" destId="{B22F710C-60D0-4034-916E-6659C6739CC4}" srcOrd="18" destOrd="0" presId="urn:microsoft.com/office/officeart/2005/8/layout/default"/>
    <dgm:cxn modelId="{40C892E0-6631-4D96-B81D-D5D42D42F601}" type="presParOf" srcId="{BDE8B24D-FC24-4E04-8954-F2EDC78B826C}" destId="{176E566F-5E34-43FD-A99E-197785F17F7E}" srcOrd="19" destOrd="0" presId="urn:microsoft.com/office/officeart/2005/8/layout/default"/>
    <dgm:cxn modelId="{271338E2-9F53-4769-B5A9-FCFAEBE830F9}" type="presParOf" srcId="{BDE8B24D-FC24-4E04-8954-F2EDC78B826C}" destId="{ADD6695B-9F98-4754-B4CB-031B7919F10C}" srcOrd="20" destOrd="0" presId="urn:microsoft.com/office/officeart/2005/8/layout/default"/>
    <dgm:cxn modelId="{0FECF0BB-4E82-4A8E-9B78-3732A1256371}" type="presParOf" srcId="{BDE8B24D-FC24-4E04-8954-F2EDC78B826C}" destId="{F7B5EF6B-02EE-41C6-9816-6F179F5955D9}" srcOrd="21" destOrd="0" presId="urn:microsoft.com/office/officeart/2005/8/layout/default"/>
    <dgm:cxn modelId="{633DAC1C-E373-427A-A319-CF37BC566A57}" type="presParOf" srcId="{BDE8B24D-FC24-4E04-8954-F2EDC78B826C}" destId="{A0475090-83B4-4FF2-8ED6-E0A890CD7FFD}" srcOrd="22" destOrd="0" presId="urn:microsoft.com/office/officeart/2005/8/layout/default"/>
    <dgm:cxn modelId="{06A8DFF3-074B-4C7C-A3B2-BA244BB69233}" type="presParOf" srcId="{BDE8B24D-FC24-4E04-8954-F2EDC78B826C}" destId="{8A3A70C0-9D79-4497-AE51-9CE37FC3D87B}" srcOrd="23" destOrd="0" presId="urn:microsoft.com/office/officeart/2005/8/layout/default"/>
    <dgm:cxn modelId="{1B99E96B-8DA9-44B3-9A2E-61A75A378330}" type="presParOf" srcId="{BDE8B24D-FC24-4E04-8954-F2EDC78B826C}" destId="{42F56937-5469-49CD-91B8-512C41A1E956}" srcOrd="24" destOrd="0" presId="urn:microsoft.com/office/officeart/2005/8/layout/default"/>
    <dgm:cxn modelId="{9A9FB073-FFB2-4A84-A24E-60100A866F02}" type="presParOf" srcId="{BDE8B24D-FC24-4E04-8954-F2EDC78B826C}" destId="{50282CA6-F5A0-4692-8A92-4F9E3A82BC20}" srcOrd="25" destOrd="0" presId="urn:microsoft.com/office/officeart/2005/8/layout/default"/>
    <dgm:cxn modelId="{17DF7179-2E57-4A9F-B9DE-B675338DF526}" type="presParOf" srcId="{BDE8B24D-FC24-4E04-8954-F2EDC78B826C}" destId="{6B2F410E-4867-4D91-9BC5-9B51E5F08B09}" srcOrd="2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077687D-029D-43D7-A6AF-D3960249A5A6}" type="doc">
      <dgm:prSet loTypeId="urn:microsoft.com/office/officeart/2005/8/layout/default" loCatId="list" qsTypeId="urn:microsoft.com/office/officeart/2005/8/quickstyle/simple1" qsCatId="simple" csTypeId="urn:microsoft.com/office/officeart/2005/8/colors/accent6_2" csCatId="accent6" phldr="1"/>
      <dgm:spPr/>
      <dgm:t>
        <a:bodyPr/>
        <a:lstStyle/>
        <a:p>
          <a:endParaRPr lang="en-GB"/>
        </a:p>
      </dgm:t>
    </dgm:pt>
    <dgm:pt modelId="{22BC147A-0250-4584-987F-09B71547D2E1}">
      <dgm:prSet phldrT="[Text]"/>
      <dgm:spPr/>
      <dgm:t>
        <a:bodyPr/>
        <a:lstStyle/>
        <a:p>
          <a:pPr>
            <a:buFont typeface="Arial" panose="020B0604020202020204" pitchFamily="34" charset="0"/>
            <a:buNone/>
          </a:pPr>
          <a:r>
            <a:rPr lang="en-GB" b="0" i="0" u="none"/>
            <a:t>Good services are available to people, but backlog is an issue</a:t>
          </a:r>
          <a:endParaRPr lang="en-GB"/>
        </a:p>
      </dgm:t>
    </dgm:pt>
    <dgm:pt modelId="{0F39E4E0-3C53-48D4-862E-A3B911FC3667}" type="parTrans" cxnId="{4A2DDC55-662C-4829-8610-C909D9ABE0F6}">
      <dgm:prSet/>
      <dgm:spPr/>
      <dgm:t>
        <a:bodyPr/>
        <a:lstStyle/>
        <a:p>
          <a:endParaRPr lang="en-GB"/>
        </a:p>
      </dgm:t>
    </dgm:pt>
    <dgm:pt modelId="{F9B77279-A1C5-49AD-852C-4B50F43AC5A0}" type="sibTrans" cxnId="{4A2DDC55-662C-4829-8610-C909D9ABE0F6}">
      <dgm:prSet/>
      <dgm:spPr/>
      <dgm:t>
        <a:bodyPr/>
        <a:lstStyle/>
        <a:p>
          <a:endParaRPr lang="en-GB"/>
        </a:p>
      </dgm:t>
    </dgm:pt>
    <dgm:pt modelId="{4A629244-1359-4E41-B914-9547873AB21C}">
      <dgm:prSet/>
      <dgm:spPr/>
      <dgm:t>
        <a:bodyPr/>
        <a:lstStyle/>
        <a:p>
          <a:r>
            <a:rPr lang="en-GB" b="0" i="0" u="none"/>
            <a:t>Luton: Good Business Charter</a:t>
          </a:r>
          <a:endParaRPr lang="en-GB"/>
        </a:p>
      </dgm:t>
    </dgm:pt>
    <dgm:pt modelId="{5E6BFA8E-B943-4594-AC6A-A10F4CA85325}" type="parTrans" cxnId="{F77EDC2C-CF3E-4EE6-AA8D-BDC678F0BD91}">
      <dgm:prSet/>
      <dgm:spPr/>
      <dgm:t>
        <a:bodyPr/>
        <a:lstStyle/>
        <a:p>
          <a:endParaRPr lang="en-GB"/>
        </a:p>
      </dgm:t>
    </dgm:pt>
    <dgm:pt modelId="{00D31269-ADF3-439D-BEE7-FD8C89E27566}" type="sibTrans" cxnId="{F77EDC2C-CF3E-4EE6-AA8D-BDC678F0BD91}">
      <dgm:prSet/>
      <dgm:spPr/>
      <dgm:t>
        <a:bodyPr/>
        <a:lstStyle/>
        <a:p>
          <a:endParaRPr lang="en-GB"/>
        </a:p>
      </dgm:t>
    </dgm:pt>
    <dgm:pt modelId="{C430EA86-4266-4852-BCE9-B276B3964770}">
      <dgm:prSet/>
      <dgm:spPr/>
      <dgm:t>
        <a:bodyPr/>
        <a:lstStyle/>
        <a:p>
          <a:r>
            <a:rPr lang="en-GB" b="0" i="0" u="none"/>
            <a:t>Self referral</a:t>
          </a:r>
          <a:endParaRPr lang="en-GB"/>
        </a:p>
      </dgm:t>
    </dgm:pt>
    <dgm:pt modelId="{E6B0D0F7-E557-496B-8A87-B9E8F07BC276}" type="parTrans" cxnId="{8349D541-8EBE-4267-AD9E-FB8AEE51F8E8}">
      <dgm:prSet/>
      <dgm:spPr/>
      <dgm:t>
        <a:bodyPr/>
        <a:lstStyle/>
        <a:p>
          <a:endParaRPr lang="en-GB"/>
        </a:p>
      </dgm:t>
    </dgm:pt>
    <dgm:pt modelId="{B15B255C-A8C6-4387-8710-C23329429B08}" type="sibTrans" cxnId="{8349D541-8EBE-4267-AD9E-FB8AEE51F8E8}">
      <dgm:prSet/>
      <dgm:spPr/>
      <dgm:t>
        <a:bodyPr/>
        <a:lstStyle/>
        <a:p>
          <a:endParaRPr lang="en-GB"/>
        </a:p>
      </dgm:t>
    </dgm:pt>
    <dgm:pt modelId="{04864D24-8B7A-410B-BAC9-B2A691A1E6CC}">
      <dgm:prSet/>
      <dgm:spPr/>
      <dgm:t>
        <a:bodyPr/>
        <a:lstStyle/>
        <a:p>
          <a:r>
            <a:rPr lang="en-GB" b="0" i="0" u="none"/>
            <a:t>Employment advisors support people</a:t>
          </a:r>
          <a:endParaRPr lang="en-GB"/>
        </a:p>
      </dgm:t>
    </dgm:pt>
    <dgm:pt modelId="{396D6064-A519-40FC-AB95-A7E628791D23}" type="parTrans" cxnId="{88383C68-D931-4535-AED8-515FC1FB87D2}">
      <dgm:prSet/>
      <dgm:spPr/>
      <dgm:t>
        <a:bodyPr/>
        <a:lstStyle/>
        <a:p>
          <a:endParaRPr lang="en-GB"/>
        </a:p>
      </dgm:t>
    </dgm:pt>
    <dgm:pt modelId="{E31AD937-5746-471F-B6D5-5A3D9910FBD9}" type="sibTrans" cxnId="{88383C68-D931-4535-AED8-515FC1FB87D2}">
      <dgm:prSet/>
      <dgm:spPr/>
      <dgm:t>
        <a:bodyPr/>
        <a:lstStyle/>
        <a:p>
          <a:endParaRPr lang="en-GB"/>
        </a:p>
      </dgm:t>
    </dgm:pt>
    <dgm:pt modelId="{EED78FC2-2158-4CEC-85F3-3B89FA3023F5}">
      <dgm:prSet/>
      <dgm:spPr/>
      <dgm:t>
        <a:bodyPr/>
        <a:lstStyle/>
        <a:p>
          <a:r>
            <a:rPr lang="en-GB" b="0" i="0" u="none"/>
            <a:t>Self assessment tool</a:t>
          </a:r>
          <a:endParaRPr lang="en-GB"/>
        </a:p>
      </dgm:t>
    </dgm:pt>
    <dgm:pt modelId="{092E46F9-9B8D-4180-82E2-511749D7B360}" type="parTrans" cxnId="{5009CD78-2C32-4B9D-BF18-39D198EC747D}">
      <dgm:prSet/>
      <dgm:spPr/>
      <dgm:t>
        <a:bodyPr/>
        <a:lstStyle/>
        <a:p>
          <a:endParaRPr lang="en-GB"/>
        </a:p>
      </dgm:t>
    </dgm:pt>
    <dgm:pt modelId="{F8BE52DA-F8F5-479D-8736-7BD7E7B9E9E2}" type="sibTrans" cxnId="{5009CD78-2C32-4B9D-BF18-39D198EC747D}">
      <dgm:prSet/>
      <dgm:spPr/>
      <dgm:t>
        <a:bodyPr/>
        <a:lstStyle/>
        <a:p>
          <a:endParaRPr lang="en-GB"/>
        </a:p>
      </dgm:t>
    </dgm:pt>
    <dgm:pt modelId="{F09EC364-63A5-4414-8BAF-DA24594A2240}">
      <dgm:prSet/>
      <dgm:spPr/>
      <dgm:t>
        <a:bodyPr/>
        <a:lstStyle/>
        <a:p>
          <a:r>
            <a:rPr lang="en-GB" b="0" i="0" u="none"/>
            <a:t>Physio self assessment</a:t>
          </a:r>
          <a:endParaRPr lang="en-GB"/>
        </a:p>
      </dgm:t>
    </dgm:pt>
    <dgm:pt modelId="{A5C9B14B-15D5-4505-836C-E2759D4DEC4D}" type="parTrans" cxnId="{3742F5E9-ED15-4EF6-B889-45FAB0254B19}">
      <dgm:prSet/>
      <dgm:spPr/>
      <dgm:t>
        <a:bodyPr/>
        <a:lstStyle/>
        <a:p>
          <a:endParaRPr lang="en-GB"/>
        </a:p>
      </dgm:t>
    </dgm:pt>
    <dgm:pt modelId="{D6F9B5BA-D1C7-42ED-8979-209A85CCD680}" type="sibTrans" cxnId="{3742F5E9-ED15-4EF6-B889-45FAB0254B19}">
      <dgm:prSet/>
      <dgm:spPr/>
      <dgm:t>
        <a:bodyPr/>
        <a:lstStyle/>
        <a:p>
          <a:endParaRPr lang="en-GB"/>
        </a:p>
      </dgm:t>
    </dgm:pt>
    <dgm:pt modelId="{5193773D-59C3-4470-9284-686F4B3DF1E0}">
      <dgm:prSet/>
      <dgm:spPr/>
      <dgm:t>
        <a:bodyPr/>
        <a:lstStyle/>
        <a:p>
          <a:r>
            <a:rPr lang="en-GB" b="0" i="0" u="none"/>
            <a:t>Some employers have good support offers</a:t>
          </a:r>
          <a:endParaRPr lang="en-GB"/>
        </a:p>
      </dgm:t>
    </dgm:pt>
    <dgm:pt modelId="{29406A85-652C-4874-8DA6-2ED92FF0FD49}" type="parTrans" cxnId="{4EC44812-AB5D-4B78-9D1D-93DAAD0E1D85}">
      <dgm:prSet/>
      <dgm:spPr/>
      <dgm:t>
        <a:bodyPr/>
        <a:lstStyle/>
        <a:p>
          <a:endParaRPr lang="en-GB"/>
        </a:p>
      </dgm:t>
    </dgm:pt>
    <dgm:pt modelId="{0B212FA7-9B44-4603-BF5B-E6F189456896}" type="sibTrans" cxnId="{4EC44812-AB5D-4B78-9D1D-93DAAD0E1D85}">
      <dgm:prSet/>
      <dgm:spPr/>
      <dgm:t>
        <a:bodyPr/>
        <a:lstStyle/>
        <a:p>
          <a:endParaRPr lang="en-GB"/>
        </a:p>
      </dgm:t>
    </dgm:pt>
    <dgm:pt modelId="{BDE8B24D-FC24-4E04-8954-F2EDC78B826C}" type="pres">
      <dgm:prSet presAssocID="{B077687D-029D-43D7-A6AF-D3960249A5A6}" presName="diagram" presStyleCnt="0">
        <dgm:presLayoutVars>
          <dgm:dir/>
          <dgm:resizeHandles val="exact"/>
        </dgm:presLayoutVars>
      </dgm:prSet>
      <dgm:spPr/>
    </dgm:pt>
    <dgm:pt modelId="{D0F53DD1-BF19-4BCB-A056-64F3089E6B70}" type="pres">
      <dgm:prSet presAssocID="{22BC147A-0250-4584-987F-09B71547D2E1}" presName="node" presStyleLbl="node1" presStyleIdx="0" presStyleCnt="7">
        <dgm:presLayoutVars>
          <dgm:bulletEnabled val="1"/>
        </dgm:presLayoutVars>
      </dgm:prSet>
      <dgm:spPr/>
    </dgm:pt>
    <dgm:pt modelId="{99C59E5E-80E3-4097-AF21-1D6C59ADAC69}" type="pres">
      <dgm:prSet presAssocID="{F9B77279-A1C5-49AD-852C-4B50F43AC5A0}" presName="sibTrans" presStyleCnt="0"/>
      <dgm:spPr/>
    </dgm:pt>
    <dgm:pt modelId="{0D58271E-F516-43CE-ABFA-4FDA8BB18BF0}" type="pres">
      <dgm:prSet presAssocID="{4A629244-1359-4E41-B914-9547873AB21C}" presName="node" presStyleLbl="node1" presStyleIdx="1" presStyleCnt="7">
        <dgm:presLayoutVars>
          <dgm:bulletEnabled val="1"/>
        </dgm:presLayoutVars>
      </dgm:prSet>
      <dgm:spPr/>
    </dgm:pt>
    <dgm:pt modelId="{B092A454-EA2E-480E-80D6-A78AF195C362}" type="pres">
      <dgm:prSet presAssocID="{00D31269-ADF3-439D-BEE7-FD8C89E27566}" presName="sibTrans" presStyleCnt="0"/>
      <dgm:spPr/>
    </dgm:pt>
    <dgm:pt modelId="{D108770A-29EB-4E64-A84B-B295D5D7153D}" type="pres">
      <dgm:prSet presAssocID="{C430EA86-4266-4852-BCE9-B276B3964770}" presName="node" presStyleLbl="node1" presStyleIdx="2" presStyleCnt="7">
        <dgm:presLayoutVars>
          <dgm:bulletEnabled val="1"/>
        </dgm:presLayoutVars>
      </dgm:prSet>
      <dgm:spPr/>
    </dgm:pt>
    <dgm:pt modelId="{44984F1E-0E18-43E6-93E2-F57A6E95829C}" type="pres">
      <dgm:prSet presAssocID="{B15B255C-A8C6-4387-8710-C23329429B08}" presName="sibTrans" presStyleCnt="0"/>
      <dgm:spPr/>
    </dgm:pt>
    <dgm:pt modelId="{DF2EBB0E-FE72-4872-8B18-07B94E397BC4}" type="pres">
      <dgm:prSet presAssocID="{04864D24-8B7A-410B-BAC9-B2A691A1E6CC}" presName="node" presStyleLbl="node1" presStyleIdx="3" presStyleCnt="7">
        <dgm:presLayoutVars>
          <dgm:bulletEnabled val="1"/>
        </dgm:presLayoutVars>
      </dgm:prSet>
      <dgm:spPr/>
    </dgm:pt>
    <dgm:pt modelId="{EE5AF494-4F94-465A-8C3D-EAE2001686EB}" type="pres">
      <dgm:prSet presAssocID="{E31AD937-5746-471F-B6D5-5A3D9910FBD9}" presName="sibTrans" presStyleCnt="0"/>
      <dgm:spPr/>
    </dgm:pt>
    <dgm:pt modelId="{327F215F-F070-41F8-8B72-D8C380BC4D84}" type="pres">
      <dgm:prSet presAssocID="{EED78FC2-2158-4CEC-85F3-3B89FA3023F5}" presName="node" presStyleLbl="node1" presStyleIdx="4" presStyleCnt="7">
        <dgm:presLayoutVars>
          <dgm:bulletEnabled val="1"/>
        </dgm:presLayoutVars>
      </dgm:prSet>
      <dgm:spPr/>
    </dgm:pt>
    <dgm:pt modelId="{64274E53-328F-4EF3-AD74-10E3A35A32AA}" type="pres">
      <dgm:prSet presAssocID="{F8BE52DA-F8F5-479D-8736-7BD7E7B9E9E2}" presName="sibTrans" presStyleCnt="0"/>
      <dgm:spPr/>
    </dgm:pt>
    <dgm:pt modelId="{B557CFB5-968C-4060-9A7C-E83F88AD0F7A}" type="pres">
      <dgm:prSet presAssocID="{F09EC364-63A5-4414-8BAF-DA24594A2240}" presName="node" presStyleLbl="node1" presStyleIdx="5" presStyleCnt="7">
        <dgm:presLayoutVars>
          <dgm:bulletEnabled val="1"/>
        </dgm:presLayoutVars>
      </dgm:prSet>
      <dgm:spPr/>
    </dgm:pt>
    <dgm:pt modelId="{9074F2C2-BDBA-41F7-AEB7-59626DBD3CCA}" type="pres">
      <dgm:prSet presAssocID="{D6F9B5BA-D1C7-42ED-8979-209A85CCD680}" presName="sibTrans" presStyleCnt="0"/>
      <dgm:spPr/>
    </dgm:pt>
    <dgm:pt modelId="{2D7D144E-2DB4-436E-A37D-2C7956388959}" type="pres">
      <dgm:prSet presAssocID="{5193773D-59C3-4470-9284-686F4B3DF1E0}" presName="node" presStyleLbl="node1" presStyleIdx="6" presStyleCnt="7">
        <dgm:presLayoutVars>
          <dgm:bulletEnabled val="1"/>
        </dgm:presLayoutVars>
      </dgm:prSet>
      <dgm:spPr/>
    </dgm:pt>
  </dgm:ptLst>
  <dgm:cxnLst>
    <dgm:cxn modelId="{4EC44812-AB5D-4B78-9D1D-93DAAD0E1D85}" srcId="{B077687D-029D-43D7-A6AF-D3960249A5A6}" destId="{5193773D-59C3-4470-9284-686F4B3DF1E0}" srcOrd="6" destOrd="0" parTransId="{29406A85-652C-4874-8DA6-2ED92FF0FD49}" sibTransId="{0B212FA7-9B44-4603-BF5B-E6F189456896}"/>
    <dgm:cxn modelId="{2A31B419-EC02-4E55-987E-B4E6364CE4B8}" type="presOf" srcId="{04864D24-8B7A-410B-BAC9-B2A691A1E6CC}" destId="{DF2EBB0E-FE72-4872-8B18-07B94E397BC4}" srcOrd="0" destOrd="0" presId="urn:microsoft.com/office/officeart/2005/8/layout/default"/>
    <dgm:cxn modelId="{79210C22-BD0E-4778-BB01-3ACCD198E5A9}" type="presOf" srcId="{F09EC364-63A5-4414-8BAF-DA24594A2240}" destId="{B557CFB5-968C-4060-9A7C-E83F88AD0F7A}" srcOrd="0" destOrd="0" presId="urn:microsoft.com/office/officeart/2005/8/layout/default"/>
    <dgm:cxn modelId="{F77EDC2C-CF3E-4EE6-AA8D-BDC678F0BD91}" srcId="{B077687D-029D-43D7-A6AF-D3960249A5A6}" destId="{4A629244-1359-4E41-B914-9547873AB21C}" srcOrd="1" destOrd="0" parTransId="{5E6BFA8E-B943-4594-AC6A-A10F4CA85325}" sibTransId="{00D31269-ADF3-439D-BEE7-FD8C89E27566}"/>
    <dgm:cxn modelId="{BCE9793E-9277-45D6-A4D6-EA6626E3C7C2}" type="presOf" srcId="{22BC147A-0250-4584-987F-09B71547D2E1}" destId="{D0F53DD1-BF19-4BCB-A056-64F3089E6B70}" srcOrd="0" destOrd="0" presId="urn:microsoft.com/office/officeart/2005/8/layout/default"/>
    <dgm:cxn modelId="{7A44045F-941A-40EA-90C5-916AC63D99BF}" type="presOf" srcId="{B077687D-029D-43D7-A6AF-D3960249A5A6}" destId="{BDE8B24D-FC24-4E04-8954-F2EDC78B826C}" srcOrd="0" destOrd="0" presId="urn:microsoft.com/office/officeart/2005/8/layout/default"/>
    <dgm:cxn modelId="{8349D541-8EBE-4267-AD9E-FB8AEE51F8E8}" srcId="{B077687D-029D-43D7-A6AF-D3960249A5A6}" destId="{C430EA86-4266-4852-BCE9-B276B3964770}" srcOrd="2" destOrd="0" parTransId="{E6B0D0F7-E557-496B-8A87-B9E8F07BC276}" sibTransId="{B15B255C-A8C6-4387-8710-C23329429B08}"/>
    <dgm:cxn modelId="{BF37B147-9636-44D6-B0BB-EABD5D0B43A3}" type="presOf" srcId="{4A629244-1359-4E41-B914-9547873AB21C}" destId="{0D58271E-F516-43CE-ABFA-4FDA8BB18BF0}" srcOrd="0" destOrd="0" presId="urn:microsoft.com/office/officeart/2005/8/layout/default"/>
    <dgm:cxn modelId="{88383C68-D931-4535-AED8-515FC1FB87D2}" srcId="{B077687D-029D-43D7-A6AF-D3960249A5A6}" destId="{04864D24-8B7A-410B-BAC9-B2A691A1E6CC}" srcOrd="3" destOrd="0" parTransId="{396D6064-A519-40FC-AB95-A7E628791D23}" sibTransId="{E31AD937-5746-471F-B6D5-5A3D9910FBD9}"/>
    <dgm:cxn modelId="{218E394C-95B5-47BE-8074-AE6AF7023F40}" type="presOf" srcId="{5193773D-59C3-4470-9284-686F4B3DF1E0}" destId="{2D7D144E-2DB4-436E-A37D-2C7956388959}" srcOrd="0" destOrd="0" presId="urn:microsoft.com/office/officeart/2005/8/layout/default"/>
    <dgm:cxn modelId="{5FCF886C-DB60-437B-8654-C44DEAF1C332}" type="presOf" srcId="{C430EA86-4266-4852-BCE9-B276B3964770}" destId="{D108770A-29EB-4E64-A84B-B295D5D7153D}" srcOrd="0" destOrd="0" presId="urn:microsoft.com/office/officeart/2005/8/layout/default"/>
    <dgm:cxn modelId="{4A2DDC55-662C-4829-8610-C909D9ABE0F6}" srcId="{B077687D-029D-43D7-A6AF-D3960249A5A6}" destId="{22BC147A-0250-4584-987F-09B71547D2E1}" srcOrd="0" destOrd="0" parTransId="{0F39E4E0-3C53-48D4-862E-A3B911FC3667}" sibTransId="{F9B77279-A1C5-49AD-852C-4B50F43AC5A0}"/>
    <dgm:cxn modelId="{5009CD78-2C32-4B9D-BF18-39D198EC747D}" srcId="{B077687D-029D-43D7-A6AF-D3960249A5A6}" destId="{EED78FC2-2158-4CEC-85F3-3B89FA3023F5}" srcOrd="4" destOrd="0" parTransId="{092E46F9-9B8D-4180-82E2-511749D7B360}" sibTransId="{F8BE52DA-F8F5-479D-8736-7BD7E7B9E9E2}"/>
    <dgm:cxn modelId="{DF7B9A7F-51A4-4999-A1F6-1D0B788B2037}" type="presOf" srcId="{EED78FC2-2158-4CEC-85F3-3B89FA3023F5}" destId="{327F215F-F070-41F8-8B72-D8C380BC4D84}" srcOrd="0" destOrd="0" presId="urn:microsoft.com/office/officeart/2005/8/layout/default"/>
    <dgm:cxn modelId="{3742F5E9-ED15-4EF6-B889-45FAB0254B19}" srcId="{B077687D-029D-43D7-A6AF-D3960249A5A6}" destId="{F09EC364-63A5-4414-8BAF-DA24594A2240}" srcOrd="5" destOrd="0" parTransId="{A5C9B14B-15D5-4505-836C-E2759D4DEC4D}" sibTransId="{D6F9B5BA-D1C7-42ED-8979-209A85CCD680}"/>
    <dgm:cxn modelId="{39A70FF9-E4B5-4DBD-BF67-67F9ED7A6FE0}" type="presParOf" srcId="{BDE8B24D-FC24-4E04-8954-F2EDC78B826C}" destId="{D0F53DD1-BF19-4BCB-A056-64F3089E6B70}" srcOrd="0" destOrd="0" presId="urn:microsoft.com/office/officeart/2005/8/layout/default"/>
    <dgm:cxn modelId="{645E327B-0A14-42EF-BA77-C872656BD1C8}" type="presParOf" srcId="{BDE8B24D-FC24-4E04-8954-F2EDC78B826C}" destId="{99C59E5E-80E3-4097-AF21-1D6C59ADAC69}" srcOrd="1" destOrd="0" presId="urn:microsoft.com/office/officeart/2005/8/layout/default"/>
    <dgm:cxn modelId="{FF403BE3-9B0F-4C00-9901-9491A24E6FE9}" type="presParOf" srcId="{BDE8B24D-FC24-4E04-8954-F2EDC78B826C}" destId="{0D58271E-F516-43CE-ABFA-4FDA8BB18BF0}" srcOrd="2" destOrd="0" presId="urn:microsoft.com/office/officeart/2005/8/layout/default"/>
    <dgm:cxn modelId="{AAE98DC8-0F3E-4C53-9C7D-5D9D0088EB07}" type="presParOf" srcId="{BDE8B24D-FC24-4E04-8954-F2EDC78B826C}" destId="{B092A454-EA2E-480E-80D6-A78AF195C362}" srcOrd="3" destOrd="0" presId="urn:microsoft.com/office/officeart/2005/8/layout/default"/>
    <dgm:cxn modelId="{A651A4EC-DCFD-4163-A1E8-4C6D8B984EE1}" type="presParOf" srcId="{BDE8B24D-FC24-4E04-8954-F2EDC78B826C}" destId="{D108770A-29EB-4E64-A84B-B295D5D7153D}" srcOrd="4" destOrd="0" presId="urn:microsoft.com/office/officeart/2005/8/layout/default"/>
    <dgm:cxn modelId="{B081114F-5267-4C88-9CA3-C8D5A13D5457}" type="presParOf" srcId="{BDE8B24D-FC24-4E04-8954-F2EDC78B826C}" destId="{44984F1E-0E18-43E6-93E2-F57A6E95829C}" srcOrd="5" destOrd="0" presId="urn:microsoft.com/office/officeart/2005/8/layout/default"/>
    <dgm:cxn modelId="{C19E2591-E2B7-468B-9C30-8FF142F74D46}" type="presParOf" srcId="{BDE8B24D-FC24-4E04-8954-F2EDC78B826C}" destId="{DF2EBB0E-FE72-4872-8B18-07B94E397BC4}" srcOrd="6" destOrd="0" presId="urn:microsoft.com/office/officeart/2005/8/layout/default"/>
    <dgm:cxn modelId="{347206E4-FA56-4D4E-AE4D-9981CEAD6CAE}" type="presParOf" srcId="{BDE8B24D-FC24-4E04-8954-F2EDC78B826C}" destId="{EE5AF494-4F94-465A-8C3D-EAE2001686EB}" srcOrd="7" destOrd="0" presId="urn:microsoft.com/office/officeart/2005/8/layout/default"/>
    <dgm:cxn modelId="{BF459711-6419-4507-BBDD-4FBC7D17932D}" type="presParOf" srcId="{BDE8B24D-FC24-4E04-8954-F2EDC78B826C}" destId="{327F215F-F070-41F8-8B72-D8C380BC4D84}" srcOrd="8" destOrd="0" presId="urn:microsoft.com/office/officeart/2005/8/layout/default"/>
    <dgm:cxn modelId="{73AE18FE-A693-40D3-AEB1-8D9F58EB59E0}" type="presParOf" srcId="{BDE8B24D-FC24-4E04-8954-F2EDC78B826C}" destId="{64274E53-328F-4EF3-AD74-10E3A35A32AA}" srcOrd="9" destOrd="0" presId="urn:microsoft.com/office/officeart/2005/8/layout/default"/>
    <dgm:cxn modelId="{E3274440-0278-46A5-8056-CFB469007D46}" type="presParOf" srcId="{BDE8B24D-FC24-4E04-8954-F2EDC78B826C}" destId="{B557CFB5-968C-4060-9A7C-E83F88AD0F7A}" srcOrd="10" destOrd="0" presId="urn:microsoft.com/office/officeart/2005/8/layout/default"/>
    <dgm:cxn modelId="{FCE84447-F197-40ED-AC92-B3797E996F69}" type="presParOf" srcId="{BDE8B24D-FC24-4E04-8954-F2EDC78B826C}" destId="{9074F2C2-BDBA-41F7-AEB7-59626DBD3CCA}" srcOrd="11" destOrd="0" presId="urn:microsoft.com/office/officeart/2005/8/layout/default"/>
    <dgm:cxn modelId="{2C3963DC-DDD8-4483-BD0A-C1F5C02BBFFE}" type="presParOf" srcId="{BDE8B24D-FC24-4E04-8954-F2EDC78B826C}" destId="{2D7D144E-2DB4-436E-A37D-2C7956388959}" srcOrd="12" destOrd="0" presId="urn:microsoft.com/office/officeart/2005/8/layout/defaul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077687D-029D-43D7-A6AF-D3960249A5A6}" type="doc">
      <dgm:prSet loTypeId="urn:microsoft.com/office/officeart/2005/8/layout/default" loCatId="list" qsTypeId="urn:microsoft.com/office/officeart/2005/8/quickstyle/simple1" qsCatId="simple" csTypeId="urn:microsoft.com/office/officeart/2005/8/colors/accent2_2" csCatId="accent2" phldr="1"/>
      <dgm:spPr/>
      <dgm:t>
        <a:bodyPr/>
        <a:lstStyle/>
        <a:p>
          <a:endParaRPr lang="en-GB"/>
        </a:p>
      </dgm:t>
    </dgm:pt>
    <dgm:pt modelId="{22BC147A-0250-4584-987F-09B71547D2E1}">
      <dgm:prSet phldrT="[Text]"/>
      <dgm:spPr/>
      <dgm:t>
        <a:bodyPr/>
        <a:lstStyle/>
        <a:p>
          <a:pPr>
            <a:buFont typeface="Arial" panose="020B0604020202020204" pitchFamily="34" charset="0"/>
            <a:buNone/>
          </a:pPr>
          <a:r>
            <a:rPr lang="en-GB" b="0" i="0" u="none"/>
            <a:t>People in employment going into zero pay due to length of absence - waiting for appointments - risk of leaving</a:t>
          </a:r>
          <a:endParaRPr lang="en-GB"/>
        </a:p>
      </dgm:t>
    </dgm:pt>
    <dgm:pt modelId="{0F39E4E0-3C53-48D4-862E-A3B911FC3667}" type="parTrans" cxnId="{4A2DDC55-662C-4829-8610-C909D9ABE0F6}">
      <dgm:prSet/>
      <dgm:spPr/>
      <dgm:t>
        <a:bodyPr/>
        <a:lstStyle/>
        <a:p>
          <a:endParaRPr lang="en-GB"/>
        </a:p>
      </dgm:t>
    </dgm:pt>
    <dgm:pt modelId="{F9B77279-A1C5-49AD-852C-4B50F43AC5A0}" type="sibTrans" cxnId="{4A2DDC55-662C-4829-8610-C909D9ABE0F6}">
      <dgm:prSet/>
      <dgm:spPr/>
      <dgm:t>
        <a:bodyPr/>
        <a:lstStyle/>
        <a:p>
          <a:endParaRPr lang="en-GB"/>
        </a:p>
      </dgm:t>
    </dgm:pt>
    <dgm:pt modelId="{D867C345-7820-4BBB-A3EC-8C28F6BD465A}">
      <dgm:prSet/>
      <dgm:spPr/>
      <dgm:t>
        <a:bodyPr/>
        <a:lstStyle/>
        <a:p>
          <a:r>
            <a:rPr lang="en-GB" b="0" i="0" u="none"/>
            <a:t>Information available to public</a:t>
          </a:r>
          <a:endParaRPr lang="en-GB"/>
        </a:p>
      </dgm:t>
    </dgm:pt>
    <dgm:pt modelId="{1B9B9B3C-0216-4BCC-B1DE-EF0335E29510}" type="parTrans" cxnId="{5ED2912B-28DB-402E-B840-7632F8803A48}">
      <dgm:prSet/>
      <dgm:spPr/>
      <dgm:t>
        <a:bodyPr/>
        <a:lstStyle/>
        <a:p>
          <a:endParaRPr lang="en-GB"/>
        </a:p>
      </dgm:t>
    </dgm:pt>
    <dgm:pt modelId="{2ECB288D-04A9-4E83-95FF-2038A5F79B30}" type="sibTrans" cxnId="{5ED2912B-28DB-402E-B840-7632F8803A48}">
      <dgm:prSet/>
      <dgm:spPr/>
      <dgm:t>
        <a:bodyPr/>
        <a:lstStyle/>
        <a:p>
          <a:endParaRPr lang="en-GB"/>
        </a:p>
      </dgm:t>
    </dgm:pt>
    <dgm:pt modelId="{E2773BD2-3152-41E2-AF21-906BF0FF5E82}">
      <dgm:prSet/>
      <dgm:spPr/>
      <dgm:t>
        <a:bodyPr/>
        <a:lstStyle/>
        <a:p>
          <a:r>
            <a:rPr lang="en-GB" b="0" i="0" u="none"/>
            <a:t>People want instant fix or pill</a:t>
          </a:r>
          <a:endParaRPr lang="en-GB"/>
        </a:p>
      </dgm:t>
    </dgm:pt>
    <dgm:pt modelId="{766AADC4-71F5-4935-BFD9-97CC5D87C418}" type="parTrans" cxnId="{27B4139E-FF19-47FA-8B00-8266D5CBF591}">
      <dgm:prSet/>
      <dgm:spPr/>
      <dgm:t>
        <a:bodyPr/>
        <a:lstStyle/>
        <a:p>
          <a:endParaRPr lang="en-GB"/>
        </a:p>
      </dgm:t>
    </dgm:pt>
    <dgm:pt modelId="{EEAF2366-CEAB-4744-A9CB-9DB60C48C7FA}" type="sibTrans" cxnId="{27B4139E-FF19-47FA-8B00-8266D5CBF591}">
      <dgm:prSet/>
      <dgm:spPr/>
      <dgm:t>
        <a:bodyPr/>
        <a:lstStyle/>
        <a:p>
          <a:endParaRPr lang="en-GB"/>
        </a:p>
      </dgm:t>
    </dgm:pt>
    <dgm:pt modelId="{F7843D4E-A0B8-4D46-BFE1-99C1587DEC96}">
      <dgm:prSet/>
      <dgm:spPr/>
      <dgm:t>
        <a:bodyPr/>
        <a:lstStyle/>
        <a:p>
          <a:r>
            <a:rPr lang="en-GB" b="0" i="0" u="none"/>
            <a:t>Waiting times are managed on an NHS target not on risk - health inequalities vs economic / personal circumstances</a:t>
          </a:r>
          <a:endParaRPr lang="en-GB"/>
        </a:p>
      </dgm:t>
    </dgm:pt>
    <dgm:pt modelId="{D3DA1A94-A61B-476D-A9F6-444CF77352C9}" type="parTrans" cxnId="{D2146C23-76CA-4339-9FCA-4F163E3DAC6A}">
      <dgm:prSet/>
      <dgm:spPr/>
      <dgm:t>
        <a:bodyPr/>
        <a:lstStyle/>
        <a:p>
          <a:endParaRPr lang="en-GB"/>
        </a:p>
      </dgm:t>
    </dgm:pt>
    <dgm:pt modelId="{E224014A-FCF0-420B-80B5-940640343A31}" type="sibTrans" cxnId="{D2146C23-76CA-4339-9FCA-4F163E3DAC6A}">
      <dgm:prSet/>
      <dgm:spPr/>
      <dgm:t>
        <a:bodyPr/>
        <a:lstStyle/>
        <a:p>
          <a:endParaRPr lang="en-GB"/>
        </a:p>
      </dgm:t>
    </dgm:pt>
    <dgm:pt modelId="{D829C299-DA71-4A44-A223-898CCF5C47DF}">
      <dgm:prSet/>
      <dgm:spPr/>
      <dgm:t>
        <a:bodyPr/>
        <a:lstStyle/>
        <a:p>
          <a:r>
            <a:rPr lang="en-GB" b="0" i="0" u="none"/>
            <a:t>WFH impact</a:t>
          </a:r>
          <a:endParaRPr lang="en-GB"/>
        </a:p>
      </dgm:t>
    </dgm:pt>
    <dgm:pt modelId="{5D9AE0E2-38E8-4DED-8CEF-4568DF13B9A5}" type="parTrans" cxnId="{3FCAA137-EA23-4952-9A75-E26C0E395B80}">
      <dgm:prSet/>
      <dgm:spPr/>
      <dgm:t>
        <a:bodyPr/>
        <a:lstStyle/>
        <a:p>
          <a:endParaRPr lang="en-GB"/>
        </a:p>
      </dgm:t>
    </dgm:pt>
    <dgm:pt modelId="{F3F1920D-ADDA-43ED-81D2-67C12E6305B2}" type="sibTrans" cxnId="{3FCAA137-EA23-4952-9A75-E26C0E395B80}">
      <dgm:prSet/>
      <dgm:spPr/>
      <dgm:t>
        <a:bodyPr/>
        <a:lstStyle/>
        <a:p>
          <a:endParaRPr lang="en-GB"/>
        </a:p>
      </dgm:t>
    </dgm:pt>
    <dgm:pt modelId="{5F75C2A9-3D2F-4AB0-B7ED-68472702BC1A}">
      <dgm:prSet/>
      <dgm:spPr/>
      <dgm:t>
        <a:bodyPr/>
        <a:lstStyle/>
        <a:p>
          <a:r>
            <a:rPr lang="en-GB" b="0" i="0" u="none"/>
            <a:t>System understanding of the resources available</a:t>
          </a:r>
          <a:endParaRPr lang="en-GB"/>
        </a:p>
      </dgm:t>
    </dgm:pt>
    <dgm:pt modelId="{59728B79-6228-4998-8F22-E400990ECA20}" type="parTrans" cxnId="{DA6B641F-F941-4592-B439-CEF767C3F7EF}">
      <dgm:prSet/>
      <dgm:spPr/>
      <dgm:t>
        <a:bodyPr/>
        <a:lstStyle/>
        <a:p>
          <a:endParaRPr lang="en-GB"/>
        </a:p>
      </dgm:t>
    </dgm:pt>
    <dgm:pt modelId="{FF3FD167-0221-4D6D-B5AB-FB1D5AB288A9}" type="sibTrans" cxnId="{DA6B641F-F941-4592-B439-CEF767C3F7EF}">
      <dgm:prSet/>
      <dgm:spPr/>
      <dgm:t>
        <a:bodyPr/>
        <a:lstStyle/>
        <a:p>
          <a:endParaRPr lang="en-GB"/>
        </a:p>
      </dgm:t>
    </dgm:pt>
    <dgm:pt modelId="{7AB94DAC-5AF9-4585-A9FF-F57CD9ED47BD}">
      <dgm:prSet/>
      <dgm:spPr/>
      <dgm:t>
        <a:bodyPr/>
        <a:lstStyle/>
        <a:p>
          <a:r>
            <a:rPr lang="en-GB" b="0" i="0" u="none"/>
            <a:t>SMEs have less support offer</a:t>
          </a:r>
          <a:endParaRPr lang="en-GB"/>
        </a:p>
      </dgm:t>
    </dgm:pt>
    <dgm:pt modelId="{94AF02FD-2B0D-4EFC-8AC7-8DF67FFD7AA2}" type="parTrans" cxnId="{63A80D04-C73A-46D5-B97B-2940BF59A272}">
      <dgm:prSet/>
      <dgm:spPr/>
      <dgm:t>
        <a:bodyPr/>
        <a:lstStyle/>
        <a:p>
          <a:endParaRPr lang="en-GB"/>
        </a:p>
      </dgm:t>
    </dgm:pt>
    <dgm:pt modelId="{9EE6ACC1-063C-47BE-B5D5-047121FA63BB}" type="sibTrans" cxnId="{63A80D04-C73A-46D5-B97B-2940BF59A272}">
      <dgm:prSet/>
      <dgm:spPr/>
      <dgm:t>
        <a:bodyPr/>
        <a:lstStyle/>
        <a:p>
          <a:endParaRPr lang="en-GB"/>
        </a:p>
      </dgm:t>
    </dgm:pt>
    <dgm:pt modelId="{ED4467BA-A11D-4BFD-A6FB-1A8E3D69E0B9}">
      <dgm:prSet/>
      <dgm:spPr/>
      <dgm:t>
        <a:bodyPr/>
        <a:lstStyle/>
        <a:p>
          <a:r>
            <a:rPr lang="en-GB" b="0" i="0" u="none"/>
            <a:t>Sharing good practice across BLMK on self-referrals; lack of awareness and criteria</a:t>
          </a:r>
          <a:endParaRPr lang="en-GB"/>
        </a:p>
      </dgm:t>
    </dgm:pt>
    <dgm:pt modelId="{8BE8DBEC-2C68-429F-AFC9-D484717C5802}" type="parTrans" cxnId="{D4EAB366-8C0B-4E81-A46E-94956449E43C}">
      <dgm:prSet/>
      <dgm:spPr/>
      <dgm:t>
        <a:bodyPr/>
        <a:lstStyle/>
        <a:p>
          <a:endParaRPr lang="en-GB"/>
        </a:p>
      </dgm:t>
    </dgm:pt>
    <dgm:pt modelId="{35E6FE01-8CB3-4E61-9C87-C21337FABA32}" type="sibTrans" cxnId="{D4EAB366-8C0B-4E81-A46E-94956449E43C}">
      <dgm:prSet/>
      <dgm:spPr/>
      <dgm:t>
        <a:bodyPr/>
        <a:lstStyle/>
        <a:p>
          <a:endParaRPr lang="en-GB"/>
        </a:p>
      </dgm:t>
    </dgm:pt>
    <dgm:pt modelId="{16E474D9-BD38-4C87-88AE-6966A8DBD457}">
      <dgm:prSet/>
      <dgm:spPr/>
      <dgm:t>
        <a:bodyPr/>
        <a:lstStyle/>
        <a:p>
          <a:r>
            <a:rPr lang="en-GB" b="0" i="0" u="none"/>
            <a:t>Public expectations and contract</a:t>
          </a:r>
          <a:endParaRPr lang="en-GB"/>
        </a:p>
      </dgm:t>
    </dgm:pt>
    <dgm:pt modelId="{67D4656D-306A-4820-B6A0-282BF31025A2}" type="parTrans" cxnId="{2972BA3A-D9FB-4CD6-A509-0F0683507BB1}">
      <dgm:prSet/>
      <dgm:spPr/>
      <dgm:t>
        <a:bodyPr/>
        <a:lstStyle/>
        <a:p>
          <a:endParaRPr lang="en-GB"/>
        </a:p>
      </dgm:t>
    </dgm:pt>
    <dgm:pt modelId="{4B9E52FD-7F18-46F0-9C97-0796B98402E0}" type="sibTrans" cxnId="{2972BA3A-D9FB-4CD6-A509-0F0683507BB1}">
      <dgm:prSet/>
      <dgm:spPr/>
      <dgm:t>
        <a:bodyPr/>
        <a:lstStyle/>
        <a:p>
          <a:endParaRPr lang="en-GB"/>
        </a:p>
      </dgm:t>
    </dgm:pt>
    <dgm:pt modelId="{F0BD3105-27C6-4D03-A923-4B7E54CF37F3}">
      <dgm:prSet/>
      <dgm:spPr/>
      <dgm:t>
        <a:bodyPr/>
        <a:lstStyle/>
        <a:p>
          <a:r>
            <a:rPr lang="en-GB" b="0" i="0" u="none"/>
            <a:t>Waiting list in acutre hospitals</a:t>
          </a:r>
          <a:endParaRPr lang="en-GB"/>
        </a:p>
      </dgm:t>
    </dgm:pt>
    <dgm:pt modelId="{08437AF2-22EF-4875-9442-7E78AFBE7D64}" type="parTrans" cxnId="{DC6E5754-9A54-463C-93C1-40B11CCC0DF1}">
      <dgm:prSet/>
      <dgm:spPr/>
      <dgm:t>
        <a:bodyPr/>
        <a:lstStyle/>
        <a:p>
          <a:endParaRPr lang="en-GB"/>
        </a:p>
      </dgm:t>
    </dgm:pt>
    <dgm:pt modelId="{DE4F0A00-77BA-45A4-B287-BFC978315CEB}" type="sibTrans" cxnId="{DC6E5754-9A54-463C-93C1-40B11CCC0DF1}">
      <dgm:prSet/>
      <dgm:spPr/>
      <dgm:t>
        <a:bodyPr/>
        <a:lstStyle/>
        <a:p>
          <a:endParaRPr lang="en-GB"/>
        </a:p>
      </dgm:t>
    </dgm:pt>
    <dgm:pt modelId="{0094CAB1-6BBC-45B1-B3B0-FC7067B9D4CB}">
      <dgm:prSet/>
      <dgm:spPr/>
      <dgm:t>
        <a:bodyPr/>
        <a:lstStyle/>
        <a:p>
          <a:r>
            <a:rPr lang="en-GB" b="0" i="0" u="none"/>
            <a:t>Long waiting list</a:t>
          </a:r>
          <a:endParaRPr lang="en-GB"/>
        </a:p>
      </dgm:t>
    </dgm:pt>
    <dgm:pt modelId="{521A000C-5886-4E27-8E09-CCD3F305D335}" type="parTrans" cxnId="{3BB32443-6476-4D7B-8216-751B60B147BC}">
      <dgm:prSet/>
      <dgm:spPr/>
      <dgm:t>
        <a:bodyPr/>
        <a:lstStyle/>
        <a:p>
          <a:endParaRPr lang="en-GB"/>
        </a:p>
      </dgm:t>
    </dgm:pt>
    <dgm:pt modelId="{EE56B9C9-AFE2-4A8C-B8FE-63170E2EA3AF}" type="sibTrans" cxnId="{3BB32443-6476-4D7B-8216-751B60B147BC}">
      <dgm:prSet/>
      <dgm:spPr/>
      <dgm:t>
        <a:bodyPr/>
        <a:lstStyle/>
        <a:p>
          <a:endParaRPr lang="en-GB"/>
        </a:p>
      </dgm:t>
    </dgm:pt>
    <dgm:pt modelId="{77F4028D-8DE1-4F4C-89D3-3B334461E14E}">
      <dgm:prSet/>
      <dgm:spPr/>
      <dgm:t>
        <a:bodyPr/>
        <a:lstStyle/>
        <a:p>
          <a:r>
            <a:rPr lang="en-GB" b="0" i="0" u="none"/>
            <a:t>Priorities</a:t>
          </a:r>
          <a:endParaRPr lang="en-GB"/>
        </a:p>
      </dgm:t>
    </dgm:pt>
    <dgm:pt modelId="{FCBF0C9C-2B42-42DB-90B4-9AD0BB447D0E}" type="parTrans" cxnId="{35FCA492-1F74-480E-A08E-9E6564D01EAC}">
      <dgm:prSet/>
      <dgm:spPr/>
      <dgm:t>
        <a:bodyPr/>
        <a:lstStyle/>
        <a:p>
          <a:endParaRPr lang="en-GB"/>
        </a:p>
      </dgm:t>
    </dgm:pt>
    <dgm:pt modelId="{3D2E204E-C979-4C48-95DE-AD7233D8D0FE}" type="sibTrans" cxnId="{35FCA492-1F74-480E-A08E-9E6564D01EAC}">
      <dgm:prSet/>
      <dgm:spPr/>
      <dgm:t>
        <a:bodyPr/>
        <a:lstStyle/>
        <a:p>
          <a:endParaRPr lang="en-GB"/>
        </a:p>
      </dgm:t>
    </dgm:pt>
    <dgm:pt modelId="{87490176-B325-4676-8C3D-8A001B043734}">
      <dgm:prSet/>
      <dgm:spPr/>
      <dgm:t>
        <a:bodyPr/>
        <a:lstStyle/>
        <a:p>
          <a:r>
            <a:rPr lang="en-GB" b="0" i="0" u="none"/>
            <a:t>Clinical cancellations due to own MSK related issues / sickness</a:t>
          </a:r>
          <a:endParaRPr lang="en-GB"/>
        </a:p>
      </dgm:t>
    </dgm:pt>
    <dgm:pt modelId="{84F91094-0A8F-4AA7-9931-24FA934E74E2}" type="parTrans" cxnId="{23A0E087-1352-4E44-BDC5-5A75867F6FE8}">
      <dgm:prSet/>
      <dgm:spPr/>
      <dgm:t>
        <a:bodyPr/>
        <a:lstStyle/>
        <a:p>
          <a:endParaRPr lang="en-GB"/>
        </a:p>
      </dgm:t>
    </dgm:pt>
    <dgm:pt modelId="{DFA835AA-A93B-4C0D-BB65-89B2F599AF85}" type="sibTrans" cxnId="{23A0E087-1352-4E44-BDC5-5A75867F6FE8}">
      <dgm:prSet/>
      <dgm:spPr/>
      <dgm:t>
        <a:bodyPr/>
        <a:lstStyle/>
        <a:p>
          <a:endParaRPr lang="en-GB"/>
        </a:p>
      </dgm:t>
    </dgm:pt>
    <dgm:pt modelId="{E69F2599-0282-4DF8-9EEB-0D0718B807AB}">
      <dgm:prSet/>
      <dgm:spPr/>
      <dgm:t>
        <a:bodyPr/>
        <a:lstStyle/>
        <a:p>
          <a:r>
            <a:rPr lang="en-GB" b="0" i="0" u="none"/>
            <a:t>Digital poverty</a:t>
          </a:r>
          <a:endParaRPr lang="en-GB"/>
        </a:p>
      </dgm:t>
    </dgm:pt>
    <dgm:pt modelId="{90F9BFB9-02E2-4310-877D-BC8C0A3EB441}" type="parTrans" cxnId="{55A6A553-6D41-47FE-ACB9-D20B7241983A}">
      <dgm:prSet/>
      <dgm:spPr/>
      <dgm:t>
        <a:bodyPr/>
        <a:lstStyle/>
        <a:p>
          <a:endParaRPr lang="en-GB"/>
        </a:p>
      </dgm:t>
    </dgm:pt>
    <dgm:pt modelId="{B5F45580-C129-4344-8992-02FE2353150A}" type="sibTrans" cxnId="{55A6A553-6D41-47FE-ACB9-D20B7241983A}">
      <dgm:prSet/>
      <dgm:spPr/>
      <dgm:t>
        <a:bodyPr/>
        <a:lstStyle/>
        <a:p>
          <a:endParaRPr lang="en-GB"/>
        </a:p>
      </dgm:t>
    </dgm:pt>
    <dgm:pt modelId="{82C53E60-435B-47CB-8EC5-D6AB130939CD}">
      <dgm:prSet/>
      <dgm:spPr/>
      <dgm:t>
        <a:bodyPr/>
        <a:lstStyle/>
        <a:p>
          <a:r>
            <a:rPr lang="en-GB" b="0" i="0" u="none"/>
            <a:t>Online self-assesments 'tick box' exercise</a:t>
          </a:r>
          <a:endParaRPr lang="en-GB"/>
        </a:p>
      </dgm:t>
    </dgm:pt>
    <dgm:pt modelId="{916236CD-9E0A-441D-AECE-4331A4DE06A2}" type="parTrans" cxnId="{4E550CB6-620D-47D4-A28F-972D3CEB3046}">
      <dgm:prSet/>
      <dgm:spPr/>
      <dgm:t>
        <a:bodyPr/>
        <a:lstStyle/>
        <a:p>
          <a:endParaRPr lang="en-GB"/>
        </a:p>
      </dgm:t>
    </dgm:pt>
    <dgm:pt modelId="{7FD5B832-AB07-4003-ABB9-342A9E80963F}" type="sibTrans" cxnId="{4E550CB6-620D-47D4-A28F-972D3CEB3046}">
      <dgm:prSet/>
      <dgm:spPr/>
      <dgm:t>
        <a:bodyPr/>
        <a:lstStyle/>
        <a:p>
          <a:endParaRPr lang="en-GB"/>
        </a:p>
      </dgm:t>
    </dgm:pt>
    <dgm:pt modelId="{BDE8B24D-FC24-4E04-8954-F2EDC78B826C}" type="pres">
      <dgm:prSet presAssocID="{B077687D-029D-43D7-A6AF-D3960249A5A6}" presName="diagram" presStyleCnt="0">
        <dgm:presLayoutVars>
          <dgm:dir/>
          <dgm:resizeHandles val="exact"/>
        </dgm:presLayoutVars>
      </dgm:prSet>
      <dgm:spPr/>
    </dgm:pt>
    <dgm:pt modelId="{D0F53DD1-BF19-4BCB-A056-64F3089E6B70}" type="pres">
      <dgm:prSet presAssocID="{22BC147A-0250-4584-987F-09B71547D2E1}" presName="node" presStyleLbl="node1" presStyleIdx="0" presStyleCnt="15">
        <dgm:presLayoutVars>
          <dgm:bulletEnabled val="1"/>
        </dgm:presLayoutVars>
      </dgm:prSet>
      <dgm:spPr/>
    </dgm:pt>
    <dgm:pt modelId="{99C59E5E-80E3-4097-AF21-1D6C59ADAC69}" type="pres">
      <dgm:prSet presAssocID="{F9B77279-A1C5-49AD-852C-4B50F43AC5A0}" presName="sibTrans" presStyleCnt="0"/>
      <dgm:spPr/>
    </dgm:pt>
    <dgm:pt modelId="{34815E77-F5D7-4DC8-8C33-ED3C4B5A870F}" type="pres">
      <dgm:prSet presAssocID="{D867C345-7820-4BBB-A3EC-8C28F6BD465A}" presName="node" presStyleLbl="node1" presStyleIdx="1" presStyleCnt="15">
        <dgm:presLayoutVars>
          <dgm:bulletEnabled val="1"/>
        </dgm:presLayoutVars>
      </dgm:prSet>
      <dgm:spPr/>
    </dgm:pt>
    <dgm:pt modelId="{D14EAA91-6270-4D76-8ECF-5E77713A3134}" type="pres">
      <dgm:prSet presAssocID="{2ECB288D-04A9-4E83-95FF-2038A5F79B30}" presName="sibTrans" presStyleCnt="0"/>
      <dgm:spPr/>
    </dgm:pt>
    <dgm:pt modelId="{9B3662DD-437C-4C09-B13B-7A1301B84C01}" type="pres">
      <dgm:prSet presAssocID="{E2773BD2-3152-41E2-AF21-906BF0FF5E82}" presName="node" presStyleLbl="node1" presStyleIdx="2" presStyleCnt="15">
        <dgm:presLayoutVars>
          <dgm:bulletEnabled val="1"/>
        </dgm:presLayoutVars>
      </dgm:prSet>
      <dgm:spPr/>
    </dgm:pt>
    <dgm:pt modelId="{B7D52045-8F36-4368-BA99-6FF1F5927805}" type="pres">
      <dgm:prSet presAssocID="{EEAF2366-CEAB-4744-A9CB-9DB60C48C7FA}" presName="sibTrans" presStyleCnt="0"/>
      <dgm:spPr/>
    </dgm:pt>
    <dgm:pt modelId="{3AB73F0F-D71B-4D9B-B6D6-19D0F8D72B45}" type="pres">
      <dgm:prSet presAssocID="{F7843D4E-A0B8-4D46-BFE1-99C1587DEC96}" presName="node" presStyleLbl="node1" presStyleIdx="3" presStyleCnt="15">
        <dgm:presLayoutVars>
          <dgm:bulletEnabled val="1"/>
        </dgm:presLayoutVars>
      </dgm:prSet>
      <dgm:spPr/>
    </dgm:pt>
    <dgm:pt modelId="{54B09088-E62D-4428-9CBE-BE3C18FF1194}" type="pres">
      <dgm:prSet presAssocID="{E224014A-FCF0-420B-80B5-940640343A31}" presName="sibTrans" presStyleCnt="0"/>
      <dgm:spPr/>
    </dgm:pt>
    <dgm:pt modelId="{4BC26673-8440-4A1F-88EB-7308A50F4E5C}" type="pres">
      <dgm:prSet presAssocID="{D829C299-DA71-4A44-A223-898CCF5C47DF}" presName="node" presStyleLbl="node1" presStyleIdx="4" presStyleCnt="15">
        <dgm:presLayoutVars>
          <dgm:bulletEnabled val="1"/>
        </dgm:presLayoutVars>
      </dgm:prSet>
      <dgm:spPr/>
    </dgm:pt>
    <dgm:pt modelId="{5725B337-0F71-4422-9755-A90373D0E233}" type="pres">
      <dgm:prSet presAssocID="{F3F1920D-ADDA-43ED-81D2-67C12E6305B2}" presName="sibTrans" presStyleCnt="0"/>
      <dgm:spPr/>
    </dgm:pt>
    <dgm:pt modelId="{A18422A4-AF31-4439-B1F8-AE081DFD70DF}" type="pres">
      <dgm:prSet presAssocID="{5F75C2A9-3D2F-4AB0-B7ED-68472702BC1A}" presName="node" presStyleLbl="node1" presStyleIdx="5" presStyleCnt="15">
        <dgm:presLayoutVars>
          <dgm:bulletEnabled val="1"/>
        </dgm:presLayoutVars>
      </dgm:prSet>
      <dgm:spPr/>
    </dgm:pt>
    <dgm:pt modelId="{D1DFCEBB-0344-49E1-8BB4-7518938ED7C8}" type="pres">
      <dgm:prSet presAssocID="{FF3FD167-0221-4D6D-B5AB-FB1D5AB288A9}" presName="sibTrans" presStyleCnt="0"/>
      <dgm:spPr/>
    </dgm:pt>
    <dgm:pt modelId="{18C73073-8B31-4AEF-8D02-A36CA6067401}" type="pres">
      <dgm:prSet presAssocID="{7AB94DAC-5AF9-4585-A9FF-F57CD9ED47BD}" presName="node" presStyleLbl="node1" presStyleIdx="6" presStyleCnt="15">
        <dgm:presLayoutVars>
          <dgm:bulletEnabled val="1"/>
        </dgm:presLayoutVars>
      </dgm:prSet>
      <dgm:spPr/>
    </dgm:pt>
    <dgm:pt modelId="{6E5D65CB-B1D0-4BFA-AD0D-486627B1F507}" type="pres">
      <dgm:prSet presAssocID="{9EE6ACC1-063C-47BE-B5D5-047121FA63BB}" presName="sibTrans" presStyleCnt="0"/>
      <dgm:spPr/>
    </dgm:pt>
    <dgm:pt modelId="{68643AEF-0211-4AA4-B93E-E001DB424B6A}" type="pres">
      <dgm:prSet presAssocID="{ED4467BA-A11D-4BFD-A6FB-1A8E3D69E0B9}" presName="node" presStyleLbl="node1" presStyleIdx="7" presStyleCnt="15">
        <dgm:presLayoutVars>
          <dgm:bulletEnabled val="1"/>
        </dgm:presLayoutVars>
      </dgm:prSet>
      <dgm:spPr/>
    </dgm:pt>
    <dgm:pt modelId="{EC54A1D8-6162-49AD-9BB0-7249C8EA70A1}" type="pres">
      <dgm:prSet presAssocID="{35E6FE01-8CB3-4E61-9C87-C21337FABA32}" presName="sibTrans" presStyleCnt="0"/>
      <dgm:spPr/>
    </dgm:pt>
    <dgm:pt modelId="{BB737579-D8E6-48E7-A1CF-FCE9B0B538A9}" type="pres">
      <dgm:prSet presAssocID="{16E474D9-BD38-4C87-88AE-6966A8DBD457}" presName="node" presStyleLbl="node1" presStyleIdx="8" presStyleCnt="15">
        <dgm:presLayoutVars>
          <dgm:bulletEnabled val="1"/>
        </dgm:presLayoutVars>
      </dgm:prSet>
      <dgm:spPr/>
    </dgm:pt>
    <dgm:pt modelId="{64C0FA65-95C7-4FE8-84C8-D0C4C0689A68}" type="pres">
      <dgm:prSet presAssocID="{4B9E52FD-7F18-46F0-9C97-0796B98402E0}" presName="sibTrans" presStyleCnt="0"/>
      <dgm:spPr/>
    </dgm:pt>
    <dgm:pt modelId="{CC33AF58-12D9-4E3E-A2FE-B4DCEE0E408D}" type="pres">
      <dgm:prSet presAssocID="{F0BD3105-27C6-4D03-A923-4B7E54CF37F3}" presName="node" presStyleLbl="node1" presStyleIdx="9" presStyleCnt="15">
        <dgm:presLayoutVars>
          <dgm:bulletEnabled val="1"/>
        </dgm:presLayoutVars>
      </dgm:prSet>
      <dgm:spPr/>
    </dgm:pt>
    <dgm:pt modelId="{5BEB8BDE-68CB-479C-A8AC-5ADEBAA4001C}" type="pres">
      <dgm:prSet presAssocID="{DE4F0A00-77BA-45A4-B287-BFC978315CEB}" presName="sibTrans" presStyleCnt="0"/>
      <dgm:spPr/>
    </dgm:pt>
    <dgm:pt modelId="{9A177661-5298-43A1-B2D8-3F1DBBD5EED4}" type="pres">
      <dgm:prSet presAssocID="{0094CAB1-6BBC-45B1-B3B0-FC7067B9D4CB}" presName="node" presStyleLbl="node1" presStyleIdx="10" presStyleCnt="15">
        <dgm:presLayoutVars>
          <dgm:bulletEnabled val="1"/>
        </dgm:presLayoutVars>
      </dgm:prSet>
      <dgm:spPr/>
    </dgm:pt>
    <dgm:pt modelId="{E869860D-503E-472F-A6D8-E20DD1F1F0CE}" type="pres">
      <dgm:prSet presAssocID="{EE56B9C9-AFE2-4A8C-B8FE-63170E2EA3AF}" presName="sibTrans" presStyleCnt="0"/>
      <dgm:spPr/>
    </dgm:pt>
    <dgm:pt modelId="{301589C9-CD32-4A51-A294-39A504965452}" type="pres">
      <dgm:prSet presAssocID="{77F4028D-8DE1-4F4C-89D3-3B334461E14E}" presName="node" presStyleLbl="node1" presStyleIdx="11" presStyleCnt="15">
        <dgm:presLayoutVars>
          <dgm:bulletEnabled val="1"/>
        </dgm:presLayoutVars>
      </dgm:prSet>
      <dgm:spPr/>
    </dgm:pt>
    <dgm:pt modelId="{E067D2D7-62B0-48C0-94FD-39DD30241DEF}" type="pres">
      <dgm:prSet presAssocID="{3D2E204E-C979-4C48-95DE-AD7233D8D0FE}" presName="sibTrans" presStyleCnt="0"/>
      <dgm:spPr/>
    </dgm:pt>
    <dgm:pt modelId="{24B73C85-1A6E-403F-8A7C-D3C499CC0D06}" type="pres">
      <dgm:prSet presAssocID="{87490176-B325-4676-8C3D-8A001B043734}" presName="node" presStyleLbl="node1" presStyleIdx="12" presStyleCnt="15">
        <dgm:presLayoutVars>
          <dgm:bulletEnabled val="1"/>
        </dgm:presLayoutVars>
      </dgm:prSet>
      <dgm:spPr/>
    </dgm:pt>
    <dgm:pt modelId="{86087DEC-2790-4873-8DBF-FA03FFEF1C85}" type="pres">
      <dgm:prSet presAssocID="{DFA835AA-A93B-4C0D-BB65-89B2F599AF85}" presName="sibTrans" presStyleCnt="0"/>
      <dgm:spPr/>
    </dgm:pt>
    <dgm:pt modelId="{13666A03-C148-4B1D-BA87-25A315C74392}" type="pres">
      <dgm:prSet presAssocID="{E69F2599-0282-4DF8-9EEB-0D0718B807AB}" presName="node" presStyleLbl="node1" presStyleIdx="13" presStyleCnt="15">
        <dgm:presLayoutVars>
          <dgm:bulletEnabled val="1"/>
        </dgm:presLayoutVars>
      </dgm:prSet>
      <dgm:spPr/>
    </dgm:pt>
    <dgm:pt modelId="{C24C0695-CFCB-4AB1-AC55-8A857118F48B}" type="pres">
      <dgm:prSet presAssocID="{B5F45580-C129-4344-8992-02FE2353150A}" presName="sibTrans" presStyleCnt="0"/>
      <dgm:spPr/>
    </dgm:pt>
    <dgm:pt modelId="{20495A62-77AB-42C7-B519-D04B9BFDCA0B}" type="pres">
      <dgm:prSet presAssocID="{82C53E60-435B-47CB-8EC5-D6AB130939CD}" presName="node" presStyleLbl="node1" presStyleIdx="14" presStyleCnt="15">
        <dgm:presLayoutVars>
          <dgm:bulletEnabled val="1"/>
        </dgm:presLayoutVars>
      </dgm:prSet>
      <dgm:spPr/>
    </dgm:pt>
  </dgm:ptLst>
  <dgm:cxnLst>
    <dgm:cxn modelId="{63A80D04-C73A-46D5-B97B-2940BF59A272}" srcId="{B077687D-029D-43D7-A6AF-D3960249A5A6}" destId="{7AB94DAC-5AF9-4585-A9FF-F57CD9ED47BD}" srcOrd="6" destOrd="0" parTransId="{94AF02FD-2B0D-4EFC-8AC7-8DF67FFD7AA2}" sibTransId="{9EE6ACC1-063C-47BE-B5D5-047121FA63BB}"/>
    <dgm:cxn modelId="{7E32D709-A234-44A7-8156-3348EC19A013}" type="presOf" srcId="{D867C345-7820-4BBB-A3EC-8C28F6BD465A}" destId="{34815E77-F5D7-4DC8-8C33-ED3C4B5A870F}" srcOrd="0" destOrd="0" presId="urn:microsoft.com/office/officeart/2005/8/layout/default"/>
    <dgm:cxn modelId="{DA6B641F-F941-4592-B439-CEF767C3F7EF}" srcId="{B077687D-029D-43D7-A6AF-D3960249A5A6}" destId="{5F75C2A9-3D2F-4AB0-B7ED-68472702BC1A}" srcOrd="5" destOrd="0" parTransId="{59728B79-6228-4998-8F22-E400990ECA20}" sibTransId="{FF3FD167-0221-4D6D-B5AB-FB1D5AB288A9}"/>
    <dgm:cxn modelId="{D2146C23-76CA-4339-9FCA-4F163E3DAC6A}" srcId="{B077687D-029D-43D7-A6AF-D3960249A5A6}" destId="{F7843D4E-A0B8-4D46-BFE1-99C1587DEC96}" srcOrd="3" destOrd="0" parTransId="{D3DA1A94-A61B-476D-A9F6-444CF77352C9}" sibTransId="{E224014A-FCF0-420B-80B5-940640343A31}"/>
    <dgm:cxn modelId="{BFF84728-5F98-4704-BFBD-A654DEFC1D43}" type="presOf" srcId="{F7843D4E-A0B8-4D46-BFE1-99C1587DEC96}" destId="{3AB73F0F-D71B-4D9B-B6D6-19D0F8D72B45}" srcOrd="0" destOrd="0" presId="urn:microsoft.com/office/officeart/2005/8/layout/default"/>
    <dgm:cxn modelId="{3329E728-05C0-4C41-B7EC-0CCB6BF6B0C9}" type="presOf" srcId="{82C53E60-435B-47CB-8EC5-D6AB130939CD}" destId="{20495A62-77AB-42C7-B519-D04B9BFDCA0B}" srcOrd="0" destOrd="0" presId="urn:microsoft.com/office/officeart/2005/8/layout/default"/>
    <dgm:cxn modelId="{5ED2912B-28DB-402E-B840-7632F8803A48}" srcId="{B077687D-029D-43D7-A6AF-D3960249A5A6}" destId="{D867C345-7820-4BBB-A3EC-8C28F6BD465A}" srcOrd="1" destOrd="0" parTransId="{1B9B9B3C-0216-4BCC-B1DE-EF0335E29510}" sibTransId="{2ECB288D-04A9-4E83-95FF-2038A5F79B30}"/>
    <dgm:cxn modelId="{3FCAA137-EA23-4952-9A75-E26C0E395B80}" srcId="{B077687D-029D-43D7-A6AF-D3960249A5A6}" destId="{D829C299-DA71-4A44-A223-898CCF5C47DF}" srcOrd="4" destOrd="0" parTransId="{5D9AE0E2-38E8-4DED-8CEF-4568DF13B9A5}" sibTransId="{F3F1920D-ADDA-43ED-81D2-67C12E6305B2}"/>
    <dgm:cxn modelId="{9EF19A38-7E1E-492B-A1E8-6C972D823F6A}" type="presOf" srcId="{7AB94DAC-5AF9-4585-A9FF-F57CD9ED47BD}" destId="{18C73073-8B31-4AEF-8D02-A36CA6067401}" srcOrd="0" destOrd="0" presId="urn:microsoft.com/office/officeart/2005/8/layout/default"/>
    <dgm:cxn modelId="{2972BA3A-D9FB-4CD6-A509-0F0683507BB1}" srcId="{B077687D-029D-43D7-A6AF-D3960249A5A6}" destId="{16E474D9-BD38-4C87-88AE-6966A8DBD457}" srcOrd="8" destOrd="0" parTransId="{67D4656D-306A-4820-B6A0-282BF31025A2}" sibTransId="{4B9E52FD-7F18-46F0-9C97-0796B98402E0}"/>
    <dgm:cxn modelId="{BCE9793E-9277-45D6-A4D6-EA6626E3C7C2}" type="presOf" srcId="{22BC147A-0250-4584-987F-09B71547D2E1}" destId="{D0F53DD1-BF19-4BCB-A056-64F3089E6B70}" srcOrd="0" destOrd="0" presId="urn:microsoft.com/office/officeart/2005/8/layout/default"/>
    <dgm:cxn modelId="{7A44045F-941A-40EA-90C5-916AC63D99BF}" type="presOf" srcId="{B077687D-029D-43D7-A6AF-D3960249A5A6}" destId="{BDE8B24D-FC24-4E04-8954-F2EDC78B826C}" srcOrd="0" destOrd="0" presId="urn:microsoft.com/office/officeart/2005/8/layout/default"/>
    <dgm:cxn modelId="{3BB32443-6476-4D7B-8216-751B60B147BC}" srcId="{B077687D-029D-43D7-A6AF-D3960249A5A6}" destId="{0094CAB1-6BBC-45B1-B3B0-FC7067B9D4CB}" srcOrd="10" destOrd="0" parTransId="{521A000C-5886-4E27-8E09-CCD3F305D335}" sibTransId="{EE56B9C9-AFE2-4A8C-B8FE-63170E2EA3AF}"/>
    <dgm:cxn modelId="{D4EAB366-8C0B-4E81-A46E-94956449E43C}" srcId="{B077687D-029D-43D7-A6AF-D3960249A5A6}" destId="{ED4467BA-A11D-4BFD-A6FB-1A8E3D69E0B9}" srcOrd="7" destOrd="0" parTransId="{8BE8DBEC-2C68-429F-AFC9-D484717C5802}" sibTransId="{35E6FE01-8CB3-4E61-9C87-C21337FABA32}"/>
    <dgm:cxn modelId="{55A6A553-6D41-47FE-ACB9-D20B7241983A}" srcId="{B077687D-029D-43D7-A6AF-D3960249A5A6}" destId="{E69F2599-0282-4DF8-9EEB-0D0718B807AB}" srcOrd="13" destOrd="0" parTransId="{90F9BFB9-02E2-4310-877D-BC8C0A3EB441}" sibTransId="{B5F45580-C129-4344-8992-02FE2353150A}"/>
    <dgm:cxn modelId="{DC6E5754-9A54-463C-93C1-40B11CCC0DF1}" srcId="{B077687D-029D-43D7-A6AF-D3960249A5A6}" destId="{F0BD3105-27C6-4D03-A923-4B7E54CF37F3}" srcOrd="9" destOrd="0" parTransId="{08437AF2-22EF-4875-9442-7E78AFBE7D64}" sibTransId="{DE4F0A00-77BA-45A4-B287-BFC978315CEB}"/>
    <dgm:cxn modelId="{4A2DDC55-662C-4829-8610-C909D9ABE0F6}" srcId="{B077687D-029D-43D7-A6AF-D3960249A5A6}" destId="{22BC147A-0250-4584-987F-09B71547D2E1}" srcOrd="0" destOrd="0" parTransId="{0F39E4E0-3C53-48D4-862E-A3B911FC3667}" sibTransId="{F9B77279-A1C5-49AD-852C-4B50F43AC5A0}"/>
    <dgm:cxn modelId="{9A5AE355-8D5C-48F5-856D-A9B7FEB7241D}" type="presOf" srcId="{87490176-B325-4676-8C3D-8A001B043734}" destId="{24B73C85-1A6E-403F-8A7C-D3C499CC0D06}" srcOrd="0" destOrd="0" presId="urn:microsoft.com/office/officeart/2005/8/layout/default"/>
    <dgm:cxn modelId="{7DB3F155-EC30-4896-9CF1-447F2086050E}" type="presOf" srcId="{D829C299-DA71-4A44-A223-898CCF5C47DF}" destId="{4BC26673-8440-4A1F-88EB-7308A50F4E5C}" srcOrd="0" destOrd="0" presId="urn:microsoft.com/office/officeart/2005/8/layout/default"/>
    <dgm:cxn modelId="{7A559F59-2FA0-4CEB-B7FB-FE4A6B1A504D}" type="presOf" srcId="{ED4467BA-A11D-4BFD-A6FB-1A8E3D69E0B9}" destId="{68643AEF-0211-4AA4-B93E-E001DB424B6A}" srcOrd="0" destOrd="0" presId="urn:microsoft.com/office/officeart/2005/8/layout/default"/>
    <dgm:cxn modelId="{9F240481-C69E-40EF-8AF2-E717D9265F80}" type="presOf" srcId="{0094CAB1-6BBC-45B1-B3B0-FC7067B9D4CB}" destId="{9A177661-5298-43A1-B2D8-3F1DBBD5EED4}" srcOrd="0" destOrd="0" presId="urn:microsoft.com/office/officeart/2005/8/layout/default"/>
    <dgm:cxn modelId="{7C3E9583-4C59-4E48-B480-2449B013E401}" type="presOf" srcId="{F0BD3105-27C6-4D03-A923-4B7E54CF37F3}" destId="{CC33AF58-12D9-4E3E-A2FE-B4DCEE0E408D}" srcOrd="0" destOrd="0" presId="urn:microsoft.com/office/officeart/2005/8/layout/default"/>
    <dgm:cxn modelId="{A323F186-141D-4315-80D1-D26FD184FB9F}" type="presOf" srcId="{E69F2599-0282-4DF8-9EEB-0D0718B807AB}" destId="{13666A03-C148-4B1D-BA87-25A315C74392}" srcOrd="0" destOrd="0" presId="urn:microsoft.com/office/officeart/2005/8/layout/default"/>
    <dgm:cxn modelId="{23A0E087-1352-4E44-BDC5-5A75867F6FE8}" srcId="{B077687D-029D-43D7-A6AF-D3960249A5A6}" destId="{87490176-B325-4676-8C3D-8A001B043734}" srcOrd="12" destOrd="0" parTransId="{84F91094-0A8F-4AA7-9931-24FA934E74E2}" sibTransId="{DFA835AA-A93B-4C0D-BB65-89B2F599AF85}"/>
    <dgm:cxn modelId="{3AD4658C-BB94-4B9F-B04C-3010B353B7EF}" type="presOf" srcId="{16E474D9-BD38-4C87-88AE-6966A8DBD457}" destId="{BB737579-D8E6-48E7-A1CF-FCE9B0B538A9}" srcOrd="0" destOrd="0" presId="urn:microsoft.com/office/officeart/2005/8/layout/default"/>
    <dgm:cxn modelId="{35FCA492-1F74-480E-A08E-9E6564D01EAC}" srcId="{B077687D-029D-43D7-A6AF-D3960249A5A6}" destId="{77F4028D-8DE1-4F4C-89D3-3B334461E14E}" srcOrd="11" destOrd="0" parTransId="{FCBF0C9C-2B42-42DB-90B4-9AD0BB447D0E}" sibTransId="{3D2E204E-C979-4C48-95DE-AD7233D8D0FE}"/>
    <dgm:cxn modelId="{27B4139E-FF19-47FA-8B00-8266D5CBF591}" srcId="{B077687D-029D-43D7-A6AF-D3960249A5A6}" destId="{E2773BD2-3152-41E2-AF21-906BF0FF5E82}" srcOrd="2" destOrd="0" parTransId="{766AADC4-71F5-4935-BFD9-97CC5D87C418}" sibTransId="{EEAF2366-CEAB-4744-A9CB-9DB60C48C7FA}"/>
    <dgm:cxn modelId="{4B891BA0-EF6D-4448-9432-B72CF4BC498F}" type="presOf" srcId="{77F4028D-8DE1-4F4C-89D3-3B334461E14E}" destId="{301589C9-CD32-4A51-A294-39A504965452}" srcOrd="0" destOrd="0" presId="urn:microsoft.com/office/officeart/2005/8/layout/default"/>
    <dgm:cxn modelId="{F00CD9A3-CA35-4F75-B724-AA5EA6E98834}" type="presOf" srcId="{E2773BD2-3152-41E2-AF21-906BF0FF5E82}" destId="{9B3662DD-437C-4C09-B13B-7A1301B84C01}" srcOrd="0" destOrd="0" presId="urn:microsoft.com/office/officeart/2005/8/layout/default"/>
    <dgm:cxn modelId="{4E550CB6-620D-47D4-A28F-972D3CEB3046}" srcId="{B077687D-029D-43D7-A6AF-D3960249A5A6}" destId="{82C53E60-435B-47CB-8EC5-D6AB130939CD}" srcOrd="14" destOrd="0" parTransId="{916236CD-9E0A-441D-AECE-4331A4DE06A2}" sibTransId="{7FD5B832-AB07-4003-ABB9-342A9E80963F}"/>
    <dgm:cxn modelId="{E3A3C2D1-4FD8-4ACA-B3B3-EFE59F60CE4C}" type="presOf" srcId="{5F75C2A9-3D2F-4AB0-B7ED-68472702BC1A}" destId="{A18422A4-AF31-4439-B1F8-AE081DFD70DF}" srcOrd="0" destOrd="0" presId="urn:microsoft.com/office/officeart/2005/8/layout/default"/>
    <dgm:cxn modelId="{39A70FF9-E4B5-4DBD-BF67-67F9ED7A6FE0}" type="presParOf" srcId="{BDE8B24D-FC24-4E04-8954-F2EDC78B826C}" destId="{D0F53DD1-BF19-4BCB-A056-64F3089E6B70}" srcOrd="0" destOrd="0" presId="urn:microsoft.com/office/officeart/2005/8/layout/default"/>
    <dgm:cxn modelId="{645E327B-0A14-42EF-BA77-C872656BD1C8}" type="presParOf" srcId="{BDE8B24D-FC24-4E04-8954-F2EDC78B826C}" destId="{99C59E5E-80E3-4097-AF21-1D6C59ADAC69}" srcOrd="1" destOrd="0" presId="urn:microsoft.com/office/officeart/2005/8/layout/default"/>
    <dgm:cxn modelId="{AAA35355-B497-4C5B-9C78-6F5600DC5133}" type="presParOf" srcId="{BDE8B24D-FC24-4E04-8954-F2EDC78B826C}" destId="{34815E77-F5D7-4DC8-8C33-ED3C4B5A870F}" srcOrd="2" destOrd="0" presId="urn:microsoft.com/office/officeart/2005/8/layout/default"/>
    <dgm:cxn modelId="{517D3457-0E77-48C6-BF5D-02FA04AD0D5A}" type="presParOf" srcId="{BDE8B24D-FC24-4E04-8954-F2EDC78B826C}" destId="{D14EAA91-6270-4D76-8ECF-5E77713A3134}" srcOrd="3" destOrd="0" presId="urn:microsoft.com/office/officeart/2005/8/layout/default"/>
    <dgm:cxn modelId="{42674EE5-AF26-4231-B6A8-E50411C5969C}" type="presParOf" srcId="{BDE8B24D-FC24-4E04-8954-F2EDC78B826C}" destId="{9B3662DD-437C-4C09-B13B-7A1301B84C01}" srcOrd="4" destOrd="0" presId="urn:microsoft.com/office/officeart/2005/8/layout/default"/>
    <dgm:cxn modelId="{A4EDA4BA-0E50-4CB6-84A1-EF5B272FA7F7}" type="presParOf" srcId="{BDE8B24D-FC24-4E04-8954-F2EDC78B826C}" destId="{B7D52045-8F36-4368-BA99-6FF1F5927805}" srcOrd="5" destOrd="0" presId="urn:microsoft.com/office/officeart/2005/8/layout/default"/>
    <dgm:cxn modelId="{B7033809-8918-48CE-9229-DA757774CCD1}" type="presParOf" srcId="{BDE8B24D-FC24-4E04-8954-F2EDC78B826C}" destId="{3AB73F0F-D71B-4D9B-B6D6-19D0F8D72B45}" srcOrd="6" destOrd="0" presId="urn:microsoft.com/office/officeart/2005/8/layout/default"/>
    <dgm:cxn modelId="{F018A85E-06F3-4745-80C7-550997C5E35B}" type="presParOf" srcId="{BDE8B24D-FC24-4E04-8954-F2EDC78B826C}" destId="{54B09088-E62D-4428-9CBE-BE3C18FF1194}" srcOrd="7" destOrd="0" presId="urn:microsoft.com/office/officeart/2005/8/layout/default"/>
    <dgm:cxn modelId="{719ACEB0-4A28-4A7F-81EC-2010C5609CEB}" type="presParOf" srcId="{BDE8B24D-FC24-4E04-8954-F2EDC78B826C}" destId="{4BC26673-8440-4A1F-88EB-7308A50F4E5C}" srcOrd="8" destOrd="0" presId="urn:microsoft.com/office/officeart/2005/8/layout/default"/>
    <dgm:cxn modelId="{E73EAD94-9B36-4390-99ED-AE5C23B1841C}" type="presParOf" srcId="{BDE8B24D-FC24-4E04-8954-F2EDC78B826C}" destId="{5725B337-0F71-4422-9755-A90373D0E233}" srcOrd="9" destOrd="0" presId="urn:microsoft.com/office/officeart/2005/8/layout/default"/>
    <dgm:cxn modelId="{60E52F42-5462-4266-AD6D-B3C762FFFDD9}" type="presParOf" srcId="{BDE8B24D-FC24-4E04-8954-F2EDC78B826C}" destId="{A18422A4-AF31-4439-B1F8-AE081DFD70DF}" srcOrd="10" destOrd="0" presId="urn:microsoft.com/office/officeart/2005/8/layout/default"/>
    <dgm:cxn modelId="{52EE201C-83B8-4C6E-917D-A88FC4FEF2D2}" type="presParOf" srcId="{BDE8B24D-FC24-4E04-8954-F2EDC78B826C}" destId="{D1DFCEBB-0344-49E1-8BB4-7518938ED7C8}" srcOrd="11" destOrd="0" presId="urn:microsoft.com/office/officeart/2005/8/layout/default"/>
    <dgm:cxn modelId="{61997A35-84F6-46BC-8C60-BA90AD6605A4}" type="presParOf" srcId="{BDE8B24D-FC24-4E04-8954-F2EDC78B826C}" destId="{18C73073-8B31-4AEF-8D02-A36CA6067401}" srcOrd="12" destOrd="0" presId="urn:microsoft.com/office/officeart/2005/8/layout/default"/>
    <dgm:cxn modelId="{C2D4B380-AF4D-48BB-BECF-439DABA71B95}" type="presParOf" srcId="{BDE8B24D-FC24-4E04-8954-F2EDC78B826C}" destId="{6E5D65CB-B1D0-4BFA-AD0D-486627B1F507}" srcOrd="13" destOrd="0" presId="urn:microsoft.com/office/officeart/2005/8/layout/default"/>
    <dgm:cxn modelId="{40CC10B6-080D-4B51-BB4E-586D0BD9E8AC}" type="presParOf" srcId="{BDE8B24D-FC24-4E04-8954-F2EDC78B826C}" destId="{68643AEF-0211-4AA4-B93E-E001DB424B6A}" srcOrd="14" destOrd="0" presId="urn:microsoft.com/office/officeart/2005/8/layout/default"/>
    <dgm:cxn modelId="{38A87DF0-AA89-4676-BDC2-E4EE0C4ECC36}" type="presParOf" srcId="{BDE8B24D-FC24-4E04-8954-F2EDC78B826C}" destId="{EC54A1D8-6162-49AD-9BB0-7249C8EA70A1}" srcOrd="15" destOrd="0" presId="urn:microsoft.com/office/officeart/2005/8/layout/default"/>
    <dgm:cxn modelId="{073E242E-3888-4556-9559-8A6B4188008F}" type="presParOf" srcId="{BDE8B24D-FC24-4E04-8954-F2EDC78B826C}" destId="{BB737579-D8E6-48E7-A1CF-FCE9B0B538A9}" srcOrd="16" destOrd="0" presId="urn:microsoft.com/office/officeart/2005/8/layout/default"/>
    <dgm:cxn modelId="{781C00A8-8C8E-4BA8-8603-94F6CB8D5D5E}" type="presParOf" srcId="{BDE8B24D-FC24-4E04-8954-F2EDC78B826C}" destId="{64C0FA65-95C7-4FE8-84C8-D0C4C0689A68}" srcOrd="17" destOrd="0" presId="urn:microsoft.com/office/officeart/2005/8/layout/default"/>
    <dgm:cxn modelId="{9090619F-C818-4D4C-8B05-883B68F3217E}" type="presParOf" srcId="{BDE8B24D-FC24-4E04-8954-F2EDC78B826C}" destId="{CC33AF58-12D9-4E3E-A2FE-B4DCEE0E408D}" srcOrd="18" destOrd="0" presId="urn:microsoft.com/office/officeart/2005/8/layout/default"/>
    <dgm:cxn modelId="{3A49B968-9AB3-42E3-8024-74AA5D1156D4}" type="presParOf" srcId="{BDE8B24D-FC24-4E04-8954-F2EDC78B826C}" destId="{5BEB8BDE-68CB-479C-A8AC-5ADEBAA4001C}" srcOrd="19" destOrd="0" presId="urn:microsoft.com/office/officeart/2005/8/layout/default"/>
    <dgm:cxn modelId="{ECEEB075-5835-425B-AD25-F0E90F801A0D}" type="presParOf" srcId="{BDE8B24D-FC24-4E04-8954-F2EDC78B826C}" destId="{9A177661-5298-43A1-B2D8-3F1DBBD5EED4}" srcOrd="20" destOrd="0" presId="urn:microsoft.com/office/officeart/2005/8/layout/default"/>
    <dgm:cxn modelId="{7B5D977C-0EB7-495D-AE71-514E58EA7466}" type="presParOf" srcId="{BDE8B24D-FC24-4E04-8954-F2EDC78B826C}" destId="{E869860D-503E-472F-A6D8-E20DD1F1F0CE}" srcOrd="21" destOrd="0" presId="urn:microsoft.com/office/officeart/2005/8/layout/default"/>
    <dgm:cxn modelId="{B0F6F708-4A36-499E-8A17-C1C4C864EF87}" type="presParOf" srcId="{BDE8B24D-FC24-4E04-8954-F2EDC78B826C}" destId="{301589C9-CD32-4A51-A294-39A504965452}" srcOrd="22" destOrd="0" presId="urn:microsoft.com/office/officeart/2005/8/layout/default"/>
    <dgm:cxn modelId="{9C945580-2E8C-433E-A68B-F1398D0650AA}" type="presParOf" srcId="{BDE8B24D-FC24-4E04-8954-F2EDC78B826C}" destId="{E067D2D7-62B0-48C0-94FD-39DD30241DEF}" srcOrd="23" destOrd="0" presId="urn:microsoft.com/office/officeart/2005/8/layout/default"/>
    <dgm:cxn modelId="{11D9AD71-DC5E-4B56-8DAC-2C6687AA5638}" type="presParOf" srcId="{BDE8B24D-FC24-4E04-8954-F2EDC78B826C}" destId="{24B73C85-1A6E-403F-8A7C-D3C499CC0D06}" srcOrd="24" destOrd="0" presId="urn:microsoft.com/office/officeart/2005/8/layout/default"/>
    <dgm:cxn modelId="{BA78D22C-F883-4F15-8045-2E6C68906C52}" type="presParOf" srcId="{BDE8B24D-FC24-4E04-8954-F2EDC78B826C}" destId="{86087DEC-2790-4873-8DBF-FA03FFEF1C85}" srcOrd="25" destOrd="0" presId="urn:microsoft.com/office/officeart/2005/8/layout/default"/>
    <dgm:cxn modelId="{9DA069B5-2483-4DE6-8561-D368617AA194}" type="presParOf" srcId="{BDE8B24D-FC24-4E04-8954-F2EDC78B826C}" destId="{13666A03-C148-4B1D-BA87-25A315C74392}" srcOrd="26" destOrd="0" presId="urn:microsoft.com/office/officeart/2005/8/layout/default"/>
    <dgm:cxn modelId="{C5B98DF7-B237-439F-ABF1-275EEB8AE6DA}" type="presParOf" srcId="{BDE8B24D-FC24-4E04-8954-F2EDC78B826C}" destId="{C24C0695-CFCB-4AB1-AC55-8A857118F48B}" srcOrd="27" destOrd="0" presId="urn:microsoft.com/office/officeart/2005/8/layout/default"/>
    <dgm:cxn modelId="{A4E95DF0-9466-4F64-B86B-5A3A86D938BE}" type="presParOf" srcId="{BDE8B24D-FC24-4E04-8954-F2EDC78B826C}" destId="{20495A62-77AB-42C7-B519-D04B9BFDCA0B}" srcOrd="28" destOrd="0" presId="urn:microsoft.com/office/officeart/2005/8/layout/default"/>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077687D-029D-43D7-A6AF-D3960249A5A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22BC147A-0250-4584-987F-09B71547D2E1}">
      <dgm:prSet phldrT="[Text]"/>
      <dgm:spPr/>
      <dgm:t>
        <a:bodyPr/>
        <a:lstStyle/>
        <a:p>
          <a:pPr>
            <a:buFont typeface="Arial" panose="020B0604020202020204" pitchFamily="34" charset="0"/>
            <a:buNone/>
          </a:pPr>
          <a:r>
            <a:rPr lang="en-GB" b="0" i="0" u="none"/>
            <a:t>Recognition of the role of caring in society as vitally important </a:t>
          </a:r>
          <a:endParaRPr lang="en-GB"/>
        </a:p>
      </dgm:t>
    </dgm:pt>
    <dgm:pt modelId="{0F39E4E0-3C53-48D4-862E-A3B911FC3667}" type="parTrans" cxnId="{4A2DDC55-662C-4829-8610-C909D9ABE0F6}">
      <dgm:prSet/>
      <dgm:spPr/>
      <dgm:t>
        <a:bodyPr/>
        <a:lstStyle/>
        <a:p>
          <a:endParaRPr lang="en-GB"/>
        </a:p>
      </dgm:t>
    </dgm:pt>
    <dgm:pt modelId="{F9B77279-A1C5-49AD-852C-4B50F43AC5A0}" type="sibTrans" cxnId="{4A2DDC55-662C-4829-8610-C909D9ABE0F6}">
      <dgm:prSet/>
      <dgm:spPr/>
      <dgm:t>
        <a:bodyPr/>
        <a:lstStyle/>
        <a:p>
          <a:endParaRPr lang="en-GB"/>
        </a:p>
      </dgm:t>
    </dgm:pt>
    <dgm:pt modelId="{E892E6E6-1D21-417F-A043-A7D1D7807641}">
      <dgm:prSet/>
      <dgm:spPr/>
      <dgm:t>
        <a:bodyPr/>
        <a:lstStyle/>
        <a:p>
          <a:r>
            <a:rPr lang="en-GB" b="0" i="0" u="none"/>
            <a:t>Supporting carers as they want to be supported and tailoring messages accordingly </a:t>
          </a:r>
          <a:endParaRPr lang="en-GB"/>
        </a:p>
      </dgm:t>
    </dgm:pt>
    <dgm:pt modelId="{A2883B1F-F1EC-471A-9860-930F55A83174}" type="parTrans" cxnId="{F1B14A25-AFB6-416B-BC8A-923110967FAC}">
      <dgm:prSet/>
      <dgm:spPr/>
      <dgm:t>
        <a:bodyPr/>
        <a:lstStyle/>
        <a:p>
          <a:endParaRPr lang="en-GB"/>
        </a:p>
      </dgm:t>
    </dgm:pt>
    <dgm:pt modelId="{75BBAC53-44EE-4C03-8CDA-B50CACF5905D}" type="sibTrans" cxnId="{F1B14A25-AFB6-416B-BC8A-923110967FAC}">
      <dgm:prSet/>
      <dgm:spPr/>
      <dgm:t>
        <a:bodyPr/>
        <a:lstStyle/>
        <a:p>
          <a:endParaRPr lang="en-GB"/>
        </a:p>
      </dgm:t>
    </dgm:pt>
    <dgm:pt modelId="{3488A675-9450-4B6E-864D-A55532097934}">
      <dgm:prSet/>
      <dgm:spPr/>
      <dgm:t>
        <a:bodyPr/>
        <a:lstStyle/>
        <a:p>
          <a:r>
            <a:rPr lang="en-GB" b="0" i="0" u="none"/>
            <a:t>A workplace culture of care for employees</a:t>
          </a:r>
          <a:endParaRPr lang="en-GB"/>
        </a:p>
      </dgm:t>
    </dgm:pt>
    <dgm:pt modelId="{55695BE6-FCBE-4BB6-A171-31AD4D223533}" type="parTrans" cxnId="{5EFF7603-5DD9-4618-9571-9BC64D36AD2E}">
      <dgm:prSet/>
      <dgm:spPr/>
      <dgm:t>
        <a:bodyPr/>
        <a:lstStyle/>
        <a:p>
          <a:endParaRPr lang="en-GB"/>
        </a:p>
      </dgm:t>
    </dgm:pt>
    <dgm:pt modelId="{11191B17-F5B9-4F5D-B6CD-EEA2F6BD5618}" type="sibTrans" cxnId="{5EFF7603-5DD9-4618-9571-9BC64D36AD2E}">
      <dgm:prSet/>
      <dgm:spPr/>
      <dgm:t>
        <a:bodyPr/>
        <a:lstStyle/>
        <a:p>
          <a:endParaRPr lang="en-GB"/>
        </a:p>
      </dgm:t>
    </dgm:pt>
    <dgm:pt modelId="{28B9057F-08F2-4E64-AA4A-F5DD8CEFFB1E}">
      <dgm:prSet/>
      <dgm:spPr/>
      <dgm:t>
        <a:bodyPr/>
        <a:lstStyle/>
        <a:p>
          <a:r>
            <a:rPr lang="en-GB" b="0" i="0" u="none"/>
            <a:t>Employers talk to their employees openly about their needs as a carer in employment </a:t>
          </a:r>
          <a:endParaRPr lang="en-GB"/>
        </a:p>
      </dgm:t>
    </dgm:pt>
    <dgm:pt modelId="{EBF03FA0-37D8-4574-91BD-035A63B649F8}" type="parTrans" cxnId="{AC806AF8-F56B-4440-B5C4-492F622725CB}">
      <dgm:prSet/>
      <dgm:spPr/>
      <dgm:t>
        <a:bodyPr/>
        <a:lstStyle/>
        <a:p>
          <a:endParaRPr lang="en-GB"/>
        </a:p>
      </dgm:t>
    </dgm:pt>
    <dgm:pt modelId="{FB3CCEBD-C184-4B75-949F-226E561A8B01}" type="sibTrans" cxnId="{AC806AF8-F56B-4440-B5C4-492F622725CB}">
      <dgm:prSet/>
      <dgm:spPr/>
      <dgm:t>
        <a:bodyPr/>
        <a:lstStyle/>
        <a:p>
          <a:endParaRPr lang="en-GB"/>
        </a:p>
      </dgm:t>
    </dgm:pt>
    <dgm:pt modelId="{02685084-692D-428D-8F8C-7E87A0279BAC}">
      <dgm:prSet/>
      <dgm:spPr/>
      <dgm:t>
        <a:bodyPr/>
        <a:lstStyle/>
        <a:p>
          <a:r>
            <a:rPr lang="en-GB" b="0" i="0" u="none"/>
            <a:t>Good identification of unpaid carers</a:t>
          </a:r>
          <a:endParaRPr lang="en-GB"/>
        </a:p>
      </dgm:t>
    </dgm:pt>
    <dgm:pt modelId="{9B929AB4-A4B1-4853-882E-B00B2E8E559D}" type="parTrans" cxnId="{9160C7F6-4A0C-480A-BD1D-73BB9638D34C}">
      <dgm:prSet/>
      <dgm:spPr/>
      <dgm:t>
        <a:bodyPr/>
        <a:lstStyle/>
        <a:p>
          <a:endParaRPr lang="en-GB"/>
        </a:p>
      </dgm:t>
    </dgm:pt>
    <dgm:pt modelId="{3CA40513-EE26-45EF-8E0C-94C0E2DBDB56}" type="sibTrans" cxnId="{9160C7F6-4A0C-480A-BD1D-73BB9638D34C}">
      <dgm:prSet/>
      <dgm:spPr/>
      <dgm:t>
        <a:bodyPr/>
        <a:lstStyle/>
        <a:p>
          <a:endParaRPr lang="en-GB"/>
        </a:p>
      </dgm:t>
    </dgm:pt>
    <dgm:pt modelId="{1DFCE5D7-7D92-4988-9A64-3B3CFD08D920}">
      <dgm:prSet/>
      <dgm:spPr/>
      <dgm:t>
        <a:bodyPr/>
        <a:lstStyle/>
        <a:p>
          <a:r>
            <a:rPr lang="en-GB" b="0" i="0" u="none"/>
            <a:t>Personalised and individualised approach - what works best for you?</a:t>
          </a:r>
          <a:endParaRPr lang="en-GB"/>
        </a:p>
      </dgm:t>
    </dgm:pt>
    <dgm:pt modelId="{D6087896-8C60-4C7B-8330-139E8C2B840A}" type="parTrans" cxnId="{39CC3FCC-D156-4D77-9AE5-26848F5F72E1}">
      <dgm:prSet/>
      <dgm:spPr/>
      <dgm:t>
        <a:bodyPr/>
        <a:lstStyle/>
        <a:p>
          <a:endParaRPr lang="en-GB"/>
        </a:p>
      </dgm:t>
    </dgm:pt>
    <dgm:pt modelId="{30611189-4602-4816-9999-20397AEB3899}" type="sibTrans" cxnId="{39CC3FCC-D156-4D77-9AE5-26848F5F72E1}">
      <dgm:prSet/>
      <dgm:spPr/>
      <dgm:t>
        <a:bodyPr/>
        <a:lstStyle/>
        <a:p>
          <a:endParaRPr lang="en-GB"/>
        </a:p>
      </dgm:t>
    </dgm:pt>
    <dgm:pt modelId="{F5A05193-BC2B-489E-BE7E-3898A8100578}">
      <dgm:prSet/>
      <dgm:spPr/>
      <dgm:t>
        <a:bodyPr/>
        <a:lstStyle/>
        <a:p>
          <a:r>
            <a:rPr lang="en-GB" b="0" i="0" u="none"/>
            <a:t>Carers feeling well signposted to a carers support hub</a:t>
          </a:r>
          <a:endParaRPr lang="en-GB"/>
        </a:p>
      </dgm:t>
    </dgm:pt>
    <dgm:pt modelId="{9733BF73-3297-4A44-9AD2-7987EF7A6BA0}" type="parTrans" cxnId="{B2F6C39C-A9AB-44BA-AA35-4CBD2EBAF55D}">
      <dgm:prSet/>
      <dgm:spPr/>
      <dgm:t>
        <a:bodyPr/>
        <a:lstStyle/>
        <a:p>
          <a:endParaRPr lang="en-GB"/>
        </a:p>
      </dgm:t>
    </dgm:pt>
    <dgm:pt modelId="{98E7E073-E7EE-459D-855D-C382DE989937}" type="sibTrans" cxnId="{B2F6C39C-A9AB-44BA-AA35-4CBD2EBAF55D}">
      <dgm:prSet/>
      <dgm:spPr/>
      <dgm:t>
        <a:bodyPr/>
        <a:lstStyle/>
        <a:p>
          <a:endParaRPr lang="en-GB"/>
        </a:p>
      </dgm:t>
    </dgm:pt>
    <dgm:pt modelId="{20896B03-80C3-4044-A6E3-9907116F28B2}">
      <dgm:prSet/>
      <dgm:spPr/>
      <dgm:t>
        <a:bodyPr/>
        <a:lstStyle/>
        <a:p>
          <a:r>
            <a:rPr lang="en-GB" b="0" i="0" u="none"/>
            <a:t>Carers recognisiing themselves as such</a:t>
          </a:r>
          <a:endParaRPr lang="en-GB"/>
        </a:p>
      </dgm:t>
    </dgm:pt>
    <dgm:pt modelId="{2B1EB7CF-B3C1-48D3-A994-C5AA5C04E27E}" type="parTrans" cxnId="{0CEFAC36-E0D3-4776-848D-3697B86E6506}">
      <dgm:prSet/>
      <dgm:spPr/>
      <dgm:t>
        <a:bodyPr/>
        <a:lstStyle/>
        <a:p>
          <a:endParaRPr lang="en-GB"/>
        </a:p>
      </dgm:t>
    </dgm:pt>
    <dgm:pt modelId="{19AF6057-2EA4-43D5-8633-F1CC9D5890D5}" type="sibTrans" cxnId="{0CEFAC36-E0D3-4776-848D-3697B86E6506}">
      <dgm:prSet/>
      <dgm:spPr/>
      <dgm:t>
        <a:bodyPr/>
        <a:lstStyle/>
        <a:p>
          <a:endParaRPr lang="en-GB"/>
        </a:p>
      </dgm:t>
    </dgm:pt>
    <dgm:pt modelId="{CA323295-726B-4E00-973C-96BA786FE426}">
      <dgm:prSet/>
      <dgm:spPr/>
      <dgm:t>
        <a:bodyPr/>
        <a:lstStyle/>
        <a:p>
          <a:r>
            <a:rPr lang="en-GB" b="0" i="0" u="none"/>
            <a:t>Full use of Anchor institutions</a:t>
          </a:r>
          <a:endParaRPr lang="en-GB"/>
        </a:p>
      </dgm:t>
    </dgm:pt>
    <dgm:pt modelId="{12F62A85-1D7B-4C0F-901C-39D16389FF81}" type="parTrans" cxnId="{3F2E80AD-46A0-43F5-8446-60AB9CF0C3E4}">
      <dgm:prSet/>
      <dgm:spPr/>
      <dgm:t>
        <a:bodyPr/>
        <a:lstStyle/>
        <a:p>
          <a:endParaRPr lang="en-GB"/>
        </a:p>
      </dgm:t>
    </dgm:pt>
    <dgm:pt modelId="{4852AB00-4DF9-4CF8-8EFB-F421AEF45017}" type="sibTrans" cxnId="{3F2E80AD-46A0-43F5-8446-60AB9CF0C3E4}">
      <dgm:prSet/>
      <dgm:spPr/>
      <dgm:t>
        <a:bodyPr/>
        <a:lstStyle/>
        <a:p>
          <a:endParaRPr lang="en-GB"/>
        </a:p>
      </dgm:t>
    </dgm:pt>
    <dgm:pt modelId="{A973FB15-38AF-4313-AD50-C1401DBBC1FA}">
      <dgm:prSet/>
      <dgm:spPr/>
      <dgm:t>
        <a:bodyPr/>
        <a:lstStyle/>
        <a:p>
          <a:r>
            <a:rPr lang="en-GB" b="0" i="0" u="none"/>
            <a:t>Honesty from clinicians about the caring needs of a person to enable carers to make informed decisions and plan ahead re: employment</a:t>
          </a:r>
          <a:endParaRPr lang="en-GB"/>
        </a:p>
      </dgm:t>
    </dgm:pt>
    <dgm:pt modelId="{4AAF7BD8-04FA-42C2-99A5-F442E1AE09AA}" type="parTrans" cxnId="{0B59623C-7712-4D92-BEC5-698420D6588B}">
      <dgm:prSet/>
      <dgm:spPr/>
      <dgm:t>
        <a:bodyPr/>
        <a:lstStyle/>
        <a:p>
          <a:endParaRPr lang="en-GB"/>
        </a:p>
      </dgm:t>
    </dgm:pt>
    <dgm:pt modelId="{7F85360C-713A-4EDC-A95B-C5DF9DFBD2E6}" type="sibTrans" cxnId="{0B59623C-7712-4D92-BEC5-698420D6588B}">
      <dgm:prSet/>
      <dgm:spPr/>
      <dgm:t>
        <a:bodyPr/>
        <a:lstStyle/>
        <a:p>
          <a:endParaRPr lang="en-GB"/>
        </a:p>
      </dgm:t>
    </dgm:pt>
    <dgm:pt modelId="{BDE8B24D-FC24-4E04-8954-F2EDC78B826C}" type="pres">
      <dgm:prSet presAssocID="{B077687D-029D-43D7-A6AF-D3960249A5A6}" presName="diagram" presStyleCnt="0">
        <dgm:presLayoutVars>
          <dgm:dir/>
          <dgm:resizeHandles val="exact"/>
        </dgm:presLayoutVars>
      </dgm:prSet>
      <dgm:spPr/>
    </dgm:pt>
    <dgm:pt modelId="{D0F53DD1-BF19-4BCB-A056-64F3089E6B70}" type="pres">
      <dgm:prSet presAssocID="{22BC147A-0250-4584-987F-09B71547D2E1}" presName="node" presStyleLbl="node1" presStyleIdx="0" presStyleCnt="10">
        <dgm:presLayoutVars>
          <dgm:bulletEnabled val="1"/>
        </dgm:presLayoutVars>
      </dgm:prSet>
      <dgm:spPr/>
    </dgm:pt>
    <dgm:pt modelId="{99C59E5E-80E3-4097-AF21-1D6C59ADAC69}" type="pres">
      <dgm:prSet presAssocID="{F9B77279-A1C5-49AD-852C-4B50F43AC5A0}" presName="sibTrans" presStyleCnt="0"/>
      <dgm:spPr/>
    </dgm:pt>
    <dgm:pt modelId="{D2CA4A1B-D17E-4C73-9072-0DF8BDDABE88}" type="pres">
      <dgm:prSet presAssocID="{E892E6E6-1D21-417F-A043-A7D1D7807641}" presName="node" presStyleLbl="node1" presStyleIdx="1" presStyleCnt="10">
        <dgm:presLayoutVars>
          <dgm:bulletEnabled val="1"/>
        </dgm:presLayoutVars>
      </dgm:prSet>
      <dgm:spPr/>
    </dgm:pt>
    <dgm:pt modelId="{F91ABA48-DB07-4349-804C-481632B82C6D}" type="pres">
      <dgm:prSet presAssocID="{75BBAC53-44EE-4C03-8CDA-B50CACF5905D}" presName="sibTrans" presStyleCnt="0"/>
      <dgm:spPr/>
    </dgm:pt>
    <dgm:pt modelId="{8CBBF128-3061-4418-B9A5-CB27283CFC93}" type="pres">
      <dgm:prSet presAssocID="{3488A675-9450-4B6E-864D-A55532097934}" presName="node" presStyleLbl="node1" presStyleIdx="2" presStyleCnt="10">
        <dgm:presLayoutVars>
          <dgm:bulletEnabled val="1"/>
        </dgm:presLayoutVars>
      </dgm:prSet>
      <dgm:spPr/>
    </dgm:pt>
    <dgm:pt modelId="{284970DE-8DDC-4932-9207-2D6D30566534}" type="pres">
      <dgm:prSet presAssocID="{11191B17-F5B9-4F5D-B6CD-EEA2F6BD5618}" presName="sibTrans" presStyleCnt="0"/>
      <dgm:spPr/>
    </dgm:pt>
    <dgm:pt modelId="{48B2939C-43A0-4639-8A15-694F046256D0}" type="pres">
      <dgm:prSet presAssocID="{28B9057F-08F2-4E64-AA4A-F5DD8CEFFB1E}" presName="node" presStyleLbl="node1" presStyleIdx="3" presStyleCnt="10">
        <dgm:presLayoutVars>
          <dgm:bulletEnabled val="1"/>
        </dgm:presLayoutVars>
      </dgm:prSet>
      <dgm:spPr/>
    </dgm:pt>
    <dgm:pt modelId="{FD24D163-BA59-4D0A-AFF3-BC42F79E3857}" type="pres">
      <dgm:prSet presAssocID="{FB3CCEBD-C184-4B75-949F-226E561A8B01}" presName="sibTrans" presStyleCnt="0"/>
      <dgm:spPr/>
    </dgm:pt>
    <dgm:pt modelId="{51505F83-EE04-4475-8F17-3FBC6EE309B0}" type="pres">
      <dgm:prSet presAssocID="{02685084-692D-428D-8F8C-7E87A0279BAC}" presName="node" presStyleLbl="node1" presStyleIdx="4" presStyleCnt="10">
        <dgm:presLayoutVars>
          <dgm:bulletEnabled val="1"/>
        </dgm:presLayoutVars>
      </dgm:prSet>
      <dgm:spPr/>
    </dgm:pt>
    <dgm:pt modelId="{A0DB6C4F-2E7F-44EF-88A9-35F418193B9B}" type="pres">
      <dgm:prSet presAssocID="{3CA40513-EE26-45EF-8E0C-94C0E2DBDB56}" presName="sibTrans" presStyleCnt="0"/>
      <dgm:spPr/>
    </dgm:pt>
    <dgm:pt modelId="{941E898D-C949-42B5-8352-F8E677F9E0CC}" type="pres">
      <dgm:prSet presAssocID="{1DFCE5D7-7D92-4988-9A64-3B3CFD08D920}" presName="node" presStyleLbl="node1" presStyleIdx="5" presStyleCnt="10">
        <dgm:presLayoutVars>
          <dgm:bulletEnabled val="1"/>
        </dgm:presLayoutVars>
      </dgm:prSet>
      <dgm:spPr/>
    </dgm:pt>
    <dgm:pt modelId="{4A4E9ABF-4378-4657-9562-7DF3A7D28B78}" type="pres">
      <dgm:prSet presAssocID="{30611189-4602-4816-9999-20397AEB3899}" presName="sibTrans" presStyleCnt="0"/>
      <dgm:spPr/>
    </dgm:pt>
    <dgm:pt modelId="{6140E08D-1A23-4B67-850A-D409D5AA86D5}" type="pres">
      <dgm:prSet presAssocID="{F5A05193-BC2B-489E-BE7E-3898A8100578}" presName="node" presStyleLbl="node1" presStyleIdx="6" presStyleCnt="10">
        <dgm:presLayoutVars>
          <dgm:bulletEnabled val="1"/>
        </dgm:presLayoutVars>
      </dgm:prSet>
      <dgm:spPr/>
    </dgm:pt>
    <dgm:pt modelId="{1A2E5234-583A-49EE-A082-18FB6892278C}" type="pres">
      <dgm:prSet presAssocID="{98E7E073-E7EE-459D-855D-C382DE989937}" presName="sibTrans" presStyleCnt="0"/>
      <dgm:spPr/>
    </dgm:pt>
    <dgm:pt modelId="{CE63A9C0-261A-4F10-86F8-DFAEF08D361F}" type="pres">
      <dgm:prSet presAssocID="{20896B03-80C3-4044-A6E3-9907116F28B2}" presName="node" presStyleLbl="node1" presStyleIdx="7" presStyleCnt="10">
        <dgm:presLayoutVars>
          <dgm:bulletEnabled val="1"/>
        </dgm:presLayoutVars>
      </dgm:prSet>
      <dgm:spPr/>
    </dgm:pt>
    <dgm:pt modelId="{3AAB83D7-F101-464C-B3B6-08E4722B5152}" type="pres">
      <dgm:prSet presAssocID="{19AF6057-2EA4-43D5-8633-F1CC9D5890D5}" presName="sibTrans" presStyleCnt="0"/>
      <dgm:spPr/>
    </dgm:pt>
    <dgm:pt modelId="{60497758-37AF-4BD2-99B5-5FEDF2E43EFC}" type="pres">
      <dgm:prSet presAssocID="{CA323295-726B-4E00-973C-96BA786FE426}" presName="node" presStyleLbl="node1" presStyleIdx="8" presStyleCnt="10">
        <dgm:presLayoutVars>
          <dgm:bulletEnabled val="1"/>
        </dgm:presLayoutVars>
      </dgm:prSet>
      <dgm:spPr/>
    </dgm:pt>
    <dgm:pt modelId="{2CFE5AEA-A28A-4D16-883A-0B859CC3768D}" type="pres">
      <dgm:prSet presAssocID="{4852AB00-4DF9-4CF8-8EFB-F421AEF45017}" presName="sibTrans" presStyleCnt="0"/>
      <dgm:spPr/>
    </dgm:pt>
    <dgm:pt modelId="{B6966B42-2D37-462B-98DD-6942BC352C4A}" type="pres">
      <dgm:prSet presAssocID="{A973FB15-38AF-4313-AD50-C1401DBBC1FA}" presName="node" presStyleLbl="node1" presStyleIdx="9" presStyleCnt="10">
        <dgm:presLayoutVars>
          <dgm:bulletEnabled val="1"/>
        </dgm:presLayoutVars>
      </dgm:prSet>
      <dgm:spPr/>
    </dgm:pt>
  </dgm:ptLst>
  <dgm:cxnLst>
    <dgm:cxn modelId="{5EFF7603-5DD9-4618-9571-9BC64D36AD2E}" srcId="{B077687D-029D-43D7-A6AF-D3960249A5A6}" destId="{3488A675-9450-4B6E-864D-A55532097934}" srcOrd="2" destOrd="0" parTransId="{55695BE6-FCBE-4BB6-A171-31AD4D223533}" sibTransId="{11191B17-F5B9-4F5D-B6CD-EEA2F6BD5618}"/>
    <dgm:cxn modelId="{F1B14A25-AFB6-416B-BC8A-923110967FAC}" srcId="{B077687D-029D-43D7-A6AF-D3960249A5A6}" destId="{E892E6E6-1D21-417F-A043-A7D1D7807641}" srcOrd="1" destOrd="0" parTransId="{A2883B1F-F1EC-471A-9860-930F55A83174}" sibTransId="{75BBAC53-44EE-4C03-8CDA-B50CACF5905D}"/>
    <dgm:cxn modelId="{0CEFAC36-E0D3-4776-848D-3697B86E6506}" srcId="{B077687D-029D-43D7-A6AF-D3960249A5A6}" destId="{20896B03-80C3-4044-A6E3-9907116F28B2}" srcOrd="7" destOrd="0" parTransId="{2B1EB7CF-B3C1-48D3-A994-C5AA5C04E27E}" sibTransId="{19AF6057-2EA4-43D5-8633-F1CC9D5890D5}"/>
    <dgm:cxn modelId="{3977C238-73C4-4298-B4CD-075C6CDDDB6B}" type="presOf" srcId="{E892E6E6-1D21-417F-A043-A7D1D7807641}" destId="{D2CA4A1B-D17E-4C73-9072-0DF8BDDABE88}" srcOrd="0" destOrd="0" presId="urn:microsoft.com/office/officeart/2005/8/layout/default"/>
    <dgm:cxn modelId="{0B59623C-7712-4D92-BEC5-698420D6588B}" srcId="{B077687D-029D-43D7-A6AF-D3960249A5A6}" destId="{A973FB15-38AF-4313-AD50-C1401DBBC1FA}" srcOrd="9" destOrd="0" parTransId="{4AAF7BD8-04FA-42C2-99A5-F442E1AE09AA}" sibTransId="{7F85360C-713A-4EDC-A95B-C5DF9DFBD2E6}"/>
    <dgm:cxn modelId="{BCE9793E-9277-45D6-A4D6-EA6626E3C7C2}" type="presOf" srcId="{22BC147A-0250-4584-987F-09B71547D2E1}" destId="{D0F53DD1-BF19-4BCB-A056-64F3089E6B70}" srcOrd="0" destOrd="0" presId="urn:microsoft.com/office/officeart/2005/8/layout/default"/>
    <dgm:cxn modelId="{7A44045F-941A-40EA-90C5-916AC63D99BF}" type="presOf" srcId="{B077687D-029D-43D7-A6AF-D3960249A5A6}" destId="{BDE8B24D-FC24-4E04-8954-F2EDC78B826C}" srcOrd="0" destOrd="0" presId="urn:microsoft.com/office/officeart/2005/8/layout/default"/>
    <dgm:cxn modelId="{4A2DDC55-662C-4829-8610-C909D9ABE0F6}" srcId="{B077687D-029D-43D7-A6AF-D3960249A5A6}" destId="{22BC147A-0250-4584-987F-09B71547D2E1}" srcOrd="0" destOrd="0" parTransId="{0F39E4E0-3C53-48D4-862E-A3B911FC3667}" sibTransId="{F9B77279-A1C5-49AD-852C-4B50F43AC5A0}"/>
    <dgm:cxn modelId="{B622E987-DF69-454D-B84D-6D6EC5DD1A53}" type="presOf" srcId="{20896B03-80C3-4044-A6E3-9907116F28B2}" destId="{CE63A9C0-261A-4F10-86F8-DFAEF08D361F}" srcOrd="0" destOrd="0" presId="urn:microsoft.com/office/officeart/2005/8/layout/default"/>
    <dgm:cxn modelId="{0B51C188-214C-466B-B853-09B3E17F49B2}" type="presOf" srcId="{F5A05193-BC2B-489E-BE7E-3898A8100578}" destId="{6140E08D-1A23-4B67-850A-D409D5AA86D5}" srcOrd="0" destOrd="0" presId="urn:microsoft.com/office/officeart/2005/8/layout/default"/>
    <dgm:cxn modelId="{B2F6C39C-A9AB-44BA-AA35-4CBD2EBAF55D}" srcId="{B077687D-029D-43D7-A6AF-D3960249A5A6}" destId="{F5A05193-BC2B-489E-BE7E-3898A8100578}" srcOrd="6" destOrd="0" parTransId="{9733BF73-3297-4A44-9AD2-7987EF7A6BA0}" sibTransId="{98E7E073-E7EE-459D-855D-C382DE989937}"/>
    <dgm:cxn modelId="{69AC969E-A089-4DBC-97D8-0FF7463039E4}" type="presOf" srcId="{3488A675-9450-4B6E-864D-A55532097934}" destId="{8CBBF128-3061-4418-B9A5-CB27283CFC93}" srcOrd="0" destOrd="0" presId="urn:microsoft.com/office/officeart/2005/8/layout/default"/>
    <dgm:cxn modelId="{3F2E80AD-46A0-43F5-8446-60AB9CF0C3E4}" srcId="{B077687D-029D-43D7-A6AF-D3960249A5A6}" destId="{CA323295-726B-4E00-973C-96BA786FE426}" srcOrd="8" destOrd="0" parTransId="{12F62A85-1D7B-4C0F-901C-39D16389FF81}" sibTransId="{4852AB00-4DF9-4CF8-8EFB-F421AEF45017}"/>
    <dgm:cxn modelId="{27354BBD-BA05-446B-A7B1-1A0B7B01BC62}" type="presOf" srcId="{02685084-692D-428D-8F8C-7E87A0279BAC}" destId="{51505F83-EE04-4475-8F17-3FBC6EE309B0}" srcOrd="0" destOrd="0" presId="urn:microsoft.com/office/officeart/2005/8/layout/default"/>
    <dgm:cxn modelId="{39CC3FCC-D156-4D77-9AE5-26848F5F72E1}" srcId="{B077687D-029D-43D7-A6AF-D3960249A5A6}" destId="{1DFCE5D7-7D92-4988-9A64-3B3CFD08D920}" srcOrd="5" destOrd="0" parTransId="{D6087896-8C60-4C7B-8330-139E8C2B840A}" sibTransId="{30611189-4602-4816-9999-20397AEB3899}"/>
    <dgm:cxn modelId="{9FAEB6CD-8D6D-4665-8F3B-B9922EEE3DAD}" type="presOf" srcId="{CA323295-726B-4E00-973C-96BA786FE426}" destId="{60497758-37AF-4BD2-99B5-5FEDF2E43EFC}" srcOrd="0" destOrd="0" presId="urn:microsoft.com/office/officeart/2005/8/layout/default"/>
    <dgm:cxn modelId="{2929F5D3-2021-4822-A41F-2DB2B4C7205A}" type="presOf" srcId="{1DFCE5D7-7D92-4988-9A64-3B3CFD08D920}" destId="{941E898D-C949-42B5-8352-F8E677F9E0CC}" srcOrd="0" destOrd="0" presId="urn:microsoft.com/office/officeart/2005/8/layout/default"/>
    <dgm:cxn modelId="{C6DB1BD4-C5E9-4BBC-9780-EC3706E490DC}" type="presOf" srcId="{28B9057F-08F2-4E64-AA4A-F5DD8CEFFB1E}" destId="{48B2939C-43A0-4639-8A15-694F046256D0}" srcOrd="0" destOrd="0" presId="urn:microsoft.com/office/officeart/2005/8/layout/default"/>
    <dgm:cxn modelId="{9160C7F6-4A0C-480A-BD1D-73BB9638D34C}" srcId="{B077687D-029D-43D7-A6AF-D3960249A5A6}" destId="{02685084-692D-428D-8F8C-7E87A0279BAC}" srcOrd="4" destOrd="0" parTransId="{9B929AB4-A4B1-4853-882E-B00B2E8E559D}" sibTransId="{3CA40513-EE26-45EF-8E0C-94C0E2DBDB56}"/>
    <dgm:cxn modelId="{AC806AF8-F56B-4440-B5C4-492F622725CB}" srcId="{B077687D-029D-43D7-A6AF-D3960249A5A6}" destId="{28B9057F-08F2-4E64-AA4A-F5DD8CEFFB1E}" srcOrd="3" destOrd="0" parTransId="{EBF03FA0-37D8-4574-91BD-035A63B649F8}" sibTransId="{FB3CCEBD-C184-4B75-949F-226E561A8B01}"/>
    <dgm:cxn modelId="{FA5979FB-6D8A-4848-8347-09136554EA9A}" type="presOf" srcId="{A973FB15-38AF-4313-AD50-C1401DBBC1FA}" destId="{B6966B42-2D37-462B-98DD-6942BC352C4A}" srcOrd="0" destOrd="0" presId="urn:microsoft.com/office/officeart/2005/8/layout/default"/>
    <dgm:cxn modelId="{39A70FF9-E4B5-4DBD-BF67-67F9ED7A6FE0}" type="presParOf" srcId="{BDE8B24D-FC24-4E04-8954-F2EDC78B826C}" destId="{D0F53DD1-BF19-4BCB-A056-64F3089E6B70}" srcOrd="0" destOrd="0" presId="urn:microsoft.com/office/officeart/2005/8/layout/default"/>
    <dgm:cxn modelId="{645E327B-0A14-42EF-BA77-C872656BD1C8}" type="presParOf" srcId="{BDE8B24D-FC24-4E04-8954-F2EDC78B826C}" destId="{99C59E5E-80E3-4097-AF21-1D6C59ADAC69}" srcOrd="1" destOrd="0" presId="urn:microsoft.com/office/officeart/2005/8/layout/default"/>
    <dgm:cxn modelId="{A817114E-9D31-4ACB-94A1-D6597FCD59F9}" type="presParOf" srcId="{BDE8B24D-FC24-4E04-8954-F2EDC78B826C}" destId="{D2CA4A1B-D17E-4C73-9072-0DF8BDDABE88}" srcOrd="2" destOrd="0" presId="urn:microsoft.com/office/officeart/2005/8/layout/default"/>
    <dgm:cxn modelId="{94C815A7-E33B-4067-BA76-9372BDE323B0}" type="presParOf" srcId="{BDE8B24D-FC24-4E04-8954-F2EDC78B826C}" destId="{F91ABA48-DB07-4349-804C-481632B82C6D}" srcOrd="3" destOrd="0" presId="urn:microsoft.com/office/officeart/2005/8/layout/default"/>
    <dgm:cxn modelId="{65BDA263-4C3B-4A9B-AF0D-B5618A2DE209}" type="presParOf" srcId="{BDE8B24D-FC24-4E04-8954-F2EDC78B826C}" destId="{8CBBF128-3061-4418-B9A5-CB27283CFC93}" srcOrd="4" destOrd="0" presId="urn:microsoft.com/office/officeart/2005/8/layout/default"/>
    <dgm:cxn modelId="{776EF4BF-CAC0-4A39-BC6D-A926D591EE9B}" type="presParOf" srcId="{BDE8B24D-FC24-4E04-8954-F2EDC78B826C}" destId="{284970DE-8DDC-4932-9207-2D6D30566534}" srcOrd="5" destOrd="0" presId="urn:microsoft.com/office/officeart/2005/8/layout/default"/>
    <dgm:cxn modelId="{CDC0533D-3D86-4EE5-ACE5-89F873936DEE}" type="presParOf" srcId="{BDE8B24D-FC24-4E04-8954-F2EDC78B826C}" destId="{48B2939C-43A0-4639-8A15-694F046256D0}" srcOrd="6" destOrd="0" presId="urn:microsoft.com/office/officeart/2005/8/layout/default"/>
    <dgm:cxn modelId="{E4F643CC-F21B-4710-B9ED-FD66A3F20FD3}" type="presParOf" srcId="{BDE8B24D-FC24-4E04-8954-F2EDC78B826C}" destId="{FD24D163-BA59-4D0A-AFF3-BC42F79E3857}" srcOrd="7" destOrd="0" presId="urn:microsoft.com/office/officeart/2005/8/layout/default"/>
    <dgm:cxn modelId="{5B46DF83-6B19-46D8-8F75-46BF6C7963C1}" type="presParOf" srcId="{BDE8B24D-FC24-4E04-8954-F2EDC78B826C}" destId="{51505F83-EE04-4475-8F17-3FBC6EE309B0}" srcOrd="8" destOrd="0" presId="urn:microsoft.com/office/officeart/2005/8/layout/default"/>
    <dgm:cxn modelId="{64AE7808-BCFA-4655-A08C-C43BE6BEC742}" type="presParOf" srcId="{BDE8B24D-FC24-4E04-8954-F2EDC78B826C}" destId="{A0DB6C4F-2E7F-44EF-88A9-35F418193B9B}" srcOrd="9" destOrd="0" presId="urn:microsoft.com/office/officeart/2005/8/layout/default"/>
    <dgm:cxn modelId="{00AE6687-DD8D-4079-9903-84959C00E32F}" type="presParOf" srcId="{BDE8B24D-FC24-4E04-8954-F2EDC78B826C}" destId="{941E898D-C949-42B5-8352-F8E677F9E0CC}" srcOrd="10" destOrd="0" presId="urn:microsoft.com/office/officeart/2005/8/layout/default"/>
    <dgm:cxn modelId="{DF19863C-C815-4F28-98BA-F95729F9A9B4}" type="presParOf" srcId="{BDE8B24D-FC24-4E04-8954-F2EDC78B826C}" destId="{4A4E9ABF-4378-4657-9562-7DF3A7D28B78}" srcOrd="11" destOrd="0" presId="urn:microsoft.com/office/officeart/2005/8/layout/default"/>
    <dgm:cxn modelId="{255CD4F1-8575-41D2-AC26-7A64AED8E51E}" type="presParOf" srcId="{BDE8B24D-FC24-4E04-8954-F2EDC78B826C}" destId="{6140E08D-1A23-4B67-850A-D409D5AA86D5}" srcOrd="12" destOrd="0" presId="urn:microsoft.com/office/officeart/2005/8/layout/default"/>
    <dgm:cxn modelId="{BB85CC3B-BE6D-4804-9555-ACFB0AA55F19}" type="presParOf" srcId="{BDE8B24D-FC24-4E04-8954-F2EDC78B826C}" destId="{1A2E5234-583A-49EE-A082-18FB6892278C}" srcOrd="13" destOrd="0" presId="urn:microsoft.com/office/officeart/2005/8/layout/default"/>
    <dgm:cxn modelId="{A21B0396-AAAB-4025-A2BA-B052FA87EAA8}" type="presParOf" srcId="{BDE8B24D-FC24-4E04-8954-F2EDC78B826C}" destId="{CE63A9C0-261A-4F10-86F8-DFAEF08D361F}" srcOrd="14" destOrd="0" presId="urn:microsoft.com/office/officeart/2005/8/layout/default"/>
    <dgm:cxn modelId="{13B1B286-C77C-417A-993C-581F9B1698AD}" type="presParOf" srcId="{BDE8B24D-FC24-4E04-8954-F2EDC78B826C}" destId="{3AAB83D7-F101-464C-B3B6-08E4722B5152}" srcOrd="15" destOrd="0" presId="urn:microsoft.com/office/officeart/2005/8/layout/default"/>
    <dgm:cxn modelId="{BCF3C5F5-CC7F-4775-9801-ACDFC2BC36FA}" type="presParOf" srcId="{BDE8B24D-FC24-4E04-8954-F2EDC78B826C}" destId="{60497758-37AF-4BD2-99B5-5FEDF2E43EFC}" srcOrd="16" destOrd="0" presId="urn:microsoft.com/office/officeart/2005/8/layout/default"/>
    <dgm:cxn modelId="{740034D5-5163-4C10-B22D-13A5AB1C94D5}" type="presParOf" srcId="{BDE8B24D-FC24-4E04-8954-F2EDC78B826C}" destId="{2CFE5AEA-A28A-4D16-883A-0B859CC3768D}" srcOrd="17" destOrd="0" presId="urn:microsoft.com/office/officeart/2005/8/layout/default"/>
    <dgm:cxn modelId="{D98954F8-365A-40B5-955B-67B1989CF883}" type="presParOf" srcId="{BDE8B24D-FC24-4E04-8954-F2EDC78B826C}" destId="{B6966B42-2D37-462B-98DD-6942BC352C4A}" srcOrd="1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077687D-029D-43D7-A6AF-D3960249A5A6}" type="doc">
      <dgm:prSet loTypeId="urn:microsoft.com/office/officeart/2005/8/layout/default" loCatId="list" qsTypeId="urn:microsoft.com/office/officeart/2005/8/quickstyle/simple1" qsCatId="simple" csTypeId="urn:microsoft.com/office/officeart/2005/8/colors/accent6_2" csCatId="accent6" phldr="1"/>
      <dgm:spPr/>
      <dgm:t>
        <a:bodyPr/>
        <a:lstStyle/>
        <a:p>
          <a:endParaRPr lang="en-GB"/>
        </a:p>
      </dgm:t>
    </dgm:pt>
    <dgm:pt modelId="{22BC147A-0250-4584-987F-09B71547D2E1}">
      <dgm:prSet phldrT="[Text]"/>
      <dgm:spPr/>
      <dgm:t>
        <a:bodyPr/>
        <a:lstStyle/>
        <a:p>
          <a:pPr>
            <a:buFont typeface="Arial" panose="020B0604020202020204" pitchFamily="34" charset="0"/>
            <a:buNone/>
          </a:pPr>
          <a:r>
            <a:rPr lang="en-GB" b="0" i="0" u="none"/>
            <a:t>MKUH - Any Hours contract gives carers the flexibilty they need</a:t>
          </a:r>
          <a:endParaRPr lang="en-GB"/>
        </a:p>
      </dgm:t>
    </dgm:pt>
    <dgm:pt modelId="{0F39E4E0-3C53-48D4-862E-A3B911FC3667}" type="parTrans" cxnId="{4A2DDC55-662C-4829-8610-C909D9ABE0F6}">
      <dgm:prSet/>
      <dgm:spPr/>
      <dgm:t>
        <a:bodyPr/>
        <a:lstStyle/>
        <a:p>
          <a:endParaRPr lang="en-GB"/>
        </a:p>
      </dgm:t>
    </dgm:pt>
    <dgm:pt modelId="{F9B77279-A1C5-49AD-852C-4B50F43AC5A0}" type="sibTrans" cxnId="{4A2DDC55-662C-4829-8610-C909D9ABE0F6}">
      <dgm:prSet/>
      <dgm:spPr/>
      <dgm:t>
        <a:bodyPr/>
        <a:lstStyle/>
        <a:p>
          <a:endParaRPr lang="en-GB"/>
        </a:p>
      </dgm:t>
    </dgm:pt>
    <dgm:pt modelId="{4B821207-F4F6-4C65-9586-DB787C6EFBB8}">
      <dgm:prSet/>
      <dgm:spPr/>
      <dgm:t>
        <a:bodyPr/>
        <a:lstStyle/>
        <a:p>
          <a:r>
            <a:rPr lang="en-GB" b="0" i="0" u="none"/>
            <a:t>The Carers Passport provides a flexible employment contract - needs to be more widely used</a:t>
          </a:r>
          <a:endParaRPr lang="en-GB"/>
        </a:p>
      </dgm:t>
    </dgm:pt>
    <dgm:pt modelId="{9F7AA865-3FF1-4C5B-AC31-19C610A568BB}" type="parTrans" cxnId="{5D584012-C23C-4810-97AB-B3924D24C146}">
      <dgm:prSet/>
      <dgm:spPr/>
      <dgm:t>
        <a:bodyPr/>
        <a:lstStyle/>
        <a:p>
          <a:endParaRPr lang="en-GB"/>
        </a:p>
      </dgm:t>
    </dgm:pt>
    <dgm:pt modelId="{A1B444AF-9BB0-4103-8277-9DEC100C6D85}" type="sibTrans" cxnId="{5D584012-C23C-4810-97AB-B3924D24C146}">
      <dgm:prSet/>
      <dgm:spPr/>
      <dgm:t>
        <a:bodyPr/>
        <a:lstStyle/>
        <a:p>
          <a:endParaRPr lang="en-GB"/>
        </a:p>
      </dgm:t>
    </dgm:pt>
    <dgm:pt modelId="{7A9D2BAA-579C-44D7-B744-A3A9B69B4EF9}">
      <dgm:prSet/>
      <dgm:spPr/>
      <dgm:t>
        <a:bodyPr/>
        <a:lstStyle/>
        <a:p>
          <a:r>
            <a:rPr lang="en-GB" b="0" i="0" u="none"/>
            <a:t>Covid has forced employers hands into new ways of working</a:t>
          </a:r>
          <a:endParaRPr lang="en-GB"/>
        </a:p>
      </dgm:t>
    </dgm:pt>
    <dgm:pt modelId="{875D3D21-856C-4B5E-B867-7B82AD60E2BC}" type="parTrans" cxnId="{469CD037-3A35-4515-AEB5-64D8CFB3960C}">
      <dgm:prSet/>
      <dgm:spPr/>
      <dgm:t>
        <a:bodyPr/>
        <a:lstStyle/>
        <a:p>
          <a:endParaRPr lang="en-GB"/>
        </a:p>
      </dgm:t>
    </dgm:pt>
    <dgm:pt modelId="{20A03C38-7D2D-49DB-AF8B-45F0B590E2EA}" type="sibTrans" cxnId="{469CD037-3A35-4515-AEB5-64D8CFB3960C}">
      <dgm:prSet/>
      <dgm:spPr/>
      <dgm:t>
        <a:bodyPr/>
        <a:lstStyle/>
        <a:p>
          <a:endParaRPr lang="en-GB"/>
        </a:p>
      </dgm:t>
    </dgm:pt>
    <dgm:pt modelId="{0761D62B-2E84-4858-80DF-4B12714598BE}">
      <dgm:prSet/>
      <dgm:spPr/>
      <dgm:t>
        <a:bodyPr/>
        <a:lstStyle/>
        <a:p>
          <a:r>
            <a:rPr lang="en-GB" b="0" i="0" u="none"/>
            <a:t>Some employers are leadig the way - Timpsons is one, Sue Ryder another</a:t>
          </a:r>
          <a:endParaRPr lang="en-GB"/>
        </a:p>
      </dgm:t>
    </dgm:pt>
    <dgm:pt modelId="{F4ABD00B-E0AC-4F96-A4ED-58A3270A27F2}" type="parTrans" cxnId="{B8ABACCD-2A6F-4901-8557-80D17A90ED56}">
      <dgm:prSet/>
      <dgm:spPr/>
      <dgm:t>
        <a:bodyPr/>
        <a:lstStyle/>
        <a:p>
          <a:endParaRPr lang="en-GB"/>
        </a:p>
      </dgm:t>
    </dgm:pt>
    <dgm:pt modelId="{24F7F7BE-A865-4512-8669-D046550C1A64}" type="sibTrans" cxnId="{B8ABACCD-2A6F-4901-8557-80D17A90ED56}">
      <dgm:prSet/>
      <dgm:spPr/>
      <dgm:t>
        <a:bodyPr/>
        <a:lstStyle/>
        <a:p>
          <a:endParaRPr lang="en-GB"/>
        </a:p>
      </dgm:t>
    </dgm:pt>
    <dgm:pt modelId="{C6EA4E71-1FA1-4233-B7CC-9875A9B0F5B1}">
      <dgm:prSet/>
      <dgm:spPr/>
      <dgm:t>
        <a:bodyPr/>
        <a:lstStyle/>
        <a:p>
          <a:r>
            <a:rPr lang="en-GB" b="0" i="0" u="none"/>
            <a:t>Healthy Workplace Standards provides pockets of best practice and a ladder of progression for employers</a:t>
          </a:r>
          <a:endParaRPr lang="en-GB"/>
        </a:p>
      </dgm:t>
    </dgm:pt>
    <dgm:pt modelId="{C56A231E-23B3-48B0-8C8F-7DA4FF74A3A1}" type="parTrans" cxnId="{7A487085-3B88-44B9-88B2-857FEE5E7110}">
      <dgm:prSet/>
      <dgm:spPr/>
      <dgm:t>
        <a:bodyPr/>
        <a:lstStyle/>
        <a:p>
          <a:endParaRPr lang="en-GB"/>
        </a:p>
      </dgm:t>
    </dgm:pt>
    <dgm:pt modelId="{77A01CB9-B7DC-4703-9A13-A36FE577DEDD}" type="sibTrans" cxnId="{7A487085-3B88-44B9-88B2-857FEE5E7110}">
      <dgm:prSet/>
      <dgm:spPr/>
      <dgm:t>
        <a:bodyPr/>
        <a:lstStyle/>
        <a:p>
          <a:endParaRPr lang="en-GB"/>
        </a:p>
      </dgm:t>
    </dgm:pt>
    <dgm:pt modelId="{64563316-F72A-4E8C-A989-B1D5A2741110}">
      <dgm:prSet/>
      <dgm:spPr/>
      <dgm:t>
        <a:bodyPr/>
        <a:lstStyle/>
        <a:p>
          <a:r>
            <a:rPr lang="en-GB" b="0" i="0" u="none"/>
            <a:t>The Carers Hub at Bedford Hospital is a valuable resource</a:t>
          </a:r>
          <a:endParaRPr lang="en-GB"/>
        </a:p>
      </dgm:t>
    </dgm:pt>
    <dgm:pt modelId="{14CD234C-E5D1-4A7F-BFBF-77C70C4E9752}" type="parTrans" cxnId="{980568F0-E55B-422E-AD1A-BED069D2EBC0}">
      <dgm:prSet/>
      <dgm:spPr/>
      <dgm:t>
        <a:bodyPr/>
        <a:lstStyle/>
        <a:p>
          <a:endParaRPr lang="en-GB"/>
        </a:p>
      </dgm:t>
    </dgm:pt>
    <dgm:pt modelId="{2053D7CD-19E6-4A13-925C-BCD2A096265C}" type="sibTrans" cxnId="{980568F0-E55B-422E-AD1A-BED069D2EBC0}">
      <dgm:prSet/>
      <dgm:spPr/>
      <dgm:t>
        <a:bodyPr/>
        <a:lstStyle/>
        <a:p>
          <a:endParaRPr lang="en-GB"/>
        </a:p>
      </dgm:t>
    </dgm:pt>
    <dgm:pt modelId="{BDE8B24D-FC24-4E04-8954-F2EDC78B826C}" type="pres">
      <dgm:prSet presAssocID="{B077687D-029D-43D7-A6AF-D3960249A5A6}" presName="diagram" presStyleCnt="0">
        <dgm:presLayoutVars>
          <dgm:dir/>
          <dgm:resizeHandles val="exact"/>
        </dgm:presLayoutVars>
      </dgm:prSet>
      <dgm:spPr/>
    </dgm:pt>
    <dgm:pt modelId="{D0F53DD1-BF19-4BCB-A056-64F3089E6B70}" type="pres">
      <dgm:prSet presAssocID="{22BC147A-0250-4584-987F-09B71547D2E1}" presName="node" presStyleLbl="node1" presStyleIdx="0" presStyleCnt="6">
        <dgm:presLayoutVars>
          <dgm:bulletEnabled val="1"/>
        </dgm:presLayoutVars>
      </dgm:prSet>
      <dgm:spPr/>
    </dgm:pt>
    <dgm:pt modelId="{99C59E5E-80E3-4097-AF21-1D6C59ADAC69}" type="pres">
      <dgm:prSet presAssocID="{F9B77279-A1C5-49AD-852C-4B50F43AC5A0}" presName="sibTrans" presStyleCnt="0"/>
      <dgm:spPr/>
    </dgm:pt>
    <dgm:pt modelId="{36B03E1F-FF58-4D45-8470-6C9B4A1409A9}" type="pres">
      <dgm:prSet presAssocID="{4B821207-F4F6-4C65-9586-DB787C6EFBB8}" presName="node" presStyleLbl="node1" presStyleIdx="1" presStyleCnt="6">
        <dgm:presLayoutVars>
          <dgm:bulletEnabled val="1"/>
        </dgm:presLayoutVars>
      </dgm:prSet>
      <dgm:spPr/>
    </dgm:pt>
    <dgm:pt modelId="{8D34D3AA-37E0-481F-BBBA-B144C5431666}" type="pres">
      <dgm:prSet presAssocID="{A1B444AF-9BB0-4103-8277-9DEC100C6D85}" presName="sibTrans" presStyleCnt="0"/>
      <dgm:spPr/>
    </dgm:pt>
    <dgm:pt modelId="{59DD4271-13F6-4831-926F-C763616D4364}" type="pres">
      <dgm:prSet presAssocID="{7A9D2BAA-579C-44D7-B744-A3A9B69B4EF9}" presName="node" presStyleLbl="node1" presStyleIdx="2" presStyleCnt="6">
        <dgm:presLayoutVars>
          <dgm:bulletEnabled val="1"/>
        </dgm:presLayoutVars>
      </dgm:prSet>
      <dgm:spPr/>
    </dgm:pt>
    <dgm:pt modelId="{2AF33752-C9A9-4EE4-B368-CE2F47C576D4}" type="pres">
      <dgm:prSet presAssocID="{20A03C38-7D2D-49DB-AF8B-45F0B590E2EA}" presName="sibTrans" presStyleCnt="0"/>
      <dgm:spPr/>
    </dgm:pt>
    <dgm:pt modelId="{D63CC000-FEAF-403E-8E78-E8DF55025F73}" type="pres">
      <dgm:prSet presAssocID="{0761D62B-2E84-4858-80DF-4B12714598BE}" presName="node" presStyleLbl="node1" presStyleIdx="3" presStyleCnt="6">
        <dgm:presLayoutVars>
          <dgm:bulletEnabled val="1"/>
        </dgm:presLayoutVars>
      </dgm:prSet>
      <dgm:spPr/>
    </dgm:pt>
    <dgm:pt modelId="{1326C2B3-013B-49DD-9F94-1EF4D13B7303}" type="pres">
      <dgm:prSet presAssocID="{24F7F7BE-A865-4512-8669-D046550C1A64}" presName="sibTrans" presStyleCnt="0"/>
      <dgm:spPr/>
    </dgm:pt>
    <dgm:pt modelId="{520DA36C-834F-479D-9158-BC34AB2810EF}" type="pres">
      <dgm:prSet presAssocID="{C6EA4E71-1FA1-4233-B7CC-9875A9B0F5B1}" presName="node" presStyleLbl="node1" presStyleIdx="4" presStyleCnt="6">
        <dgm:presLayoutVars>
          <dgm:bulletEnabled val="1"/>
        </dgm:presLayoutVars>
      </dgm:prSet>
      <dgm:spPr/>
    </dgm:pt>
    <dgm:pt modelId="{18EF0116-134B-4787-8C02-C62C571B9FE1}" type="pres">
      <dgm:prSet presAssocID="{77A01CB9-B7DC-4703-9A13-A36FE577DEDD}" presName="sibTrans" presStyleCnt="0"/>
      <dgm:spPr/>
    </dgm:pt>
    <dgm:pt modelId="{5D7AAE21-FF24-471B-B418-651E9BD91739}" type="pres">
      <dgm:prSet presAssocID="{64563316-F72A-4E8C-A989-B1D5A2741110}" presName="node" presStyleLbl="node1" presStyleIdx="5" presStyleCnt="6">
        <dgm:presLayoutVars>
          <dgm:bulletEnabled val="1"/>
        </dgm:presLayoutVars>
      </dgm:prSet>
      <dgm:spPr/>
    </dgm:pt>
  </dgm:ptLst>
  <dgm:cxnLst>
    <dgm:cxn modelId="{5D584012-C23C-4810-97AB-B3924D24C146}" srcId="{B077687D-029D-43D7-A6AF-D3960249A5A6}" destId="{4B821207-F4F6-4C65-9586-DB787C6EFBB8}" srcOrd="1" destOrd="0" parTransId="{9F7AA865-3FF1-4C5B-AC31-19C610A568BB}" sibTransId="{A1B444AF-9BB0-4103-8277-9DEC100C6D85}"/>
    <dgm:cxn modelId="{469CD037-3A35-4515-AEB5-64D8CFB3960C}" srcId="{B077687D-029D-43D7-A6AF-D3960249A5A6}" destId="{7A9D2BAA-579C-44D7-B744-A3A9B69B4EF9}" srcOrd="2" destOrd="0" parTransId="{875D3D21-856C-4B5E-B867-7B82AD60E2BC}" sibTransId="{20A03C38-7D2D-49DB-AF8B-45F0B590E2EA}"/>
    <dgm:cxn modelId="{BCE9793E-9277-45D6-A4D6-EA6626E3C7C2}" type="presOf" srcId="{22BC147A-0250-4584-987F-09B71547D2E1}" destId="{D0F53DD1-BF19-4BCB-A056-64F3089E6B70}" srcOrd="0" destOrd="0" presId="urn:microsoft.com/office/officeart/2005/8/layout/default"/>
    <dgm:cxn modelId="{7A44045F-941A-40EA-90C5-916AC63D99BF}" type="presOf" srcId="{B077687D-029D-43D7-A6AF-D3960249A5A6}" destId="{BDE8B24D-FC24-4E04-8954-F2EDC78B826C}" srcOrd="0" destOrd="0" presId="urn:microsoft.com/office/officeart/2005/8/layout/default"/>
    <dgm:cxn modelId="{4A2DDC55-662C-4829-8610-C909D9ABE0F6}" srcId="{B077687D-029D-43D7-A6AF-D3960249A5A6}" destId="{22BC147A-0250-4584-987F-09B71547D2E1}" srcOrd="0" destOrd="0" parTransId="{0F39E4E0-3C53-48D4-862E-A3B911FC3667}" sibTransId="{F9B77279-A1C5-49AD-852C-4B50F43AC5A0}"/>
    <dgm:cxn modelId="{7A487085-3B88-44B9-88B2-857FEE5E7110}" srcId="{B077687D-029D-43D7-A6AF-D3960249A5A6}" destId="{C6EA4E71-1FA1-4233-B7CC-9875A9B0F5B1}" srcOrd="4" destOrd="0" parTransId="{C56A231E-23B3-48B0-8C8F-7DA4FF74A3A1}" sibTransId="{77A01CB9-B7DC-4703-9A13-A36FE577DEDD}"/>
    <dgm:cxn modelId="{831ED186-5DD5-414F-BFFE-5FB868543B12}" type="presOf" srcId="{C6EA4E71-1FA1-4233-B7CC-9875A9B0F5B1}" destId="{520DA36C-834F-479D-9158-BC34AB2810EF}" srcOrd="0" destOrd="0" presId="urn:microsoft.com/office/officeart/2005/8/layout/default"/>
    <dgm:cxn modelId="{3B0267AE-D307-43C4-B594-A820B4B27CCD}" type="presOf" srcId="{7A9D2BAA-579C-44D7-B744-A3A9B69B4EF9}" destId="{59DD4271-13F6-4831-926F-C763616D4364}" srcOrd="0" destOrd="0" presId="urn:microsoft.com/office/officeart/2005/8/layout/default"/>
    <dgm:cxn modelId="{B8ABACCD-2A6F-4901-8557-80D17A90ED56}" srcId="{B077687D-029D-43D7-A6AF-D3960249A5A6}" destId="{0761D62B-2E84-4858-80DF-4B12714598BE}" srcOrd="3" destOrd="0" parTransId="{F4ABD00B-E0AC-4F96-A4ED-58A3270A27F2}" sibTransId="{24F7F7BE-A865-4512-8669-D046550C1A64}"/>
    <dgm:cxn modelId="{A99F30DA-0DA1-4676-892C-4EB77949AD17}" type="presOf" srcId="{4B821207-F4F6-4C65-9586-DB787C6EFBB8}" destId="{36B03E1F-FF58-4D45-8470-6C9B4A1409A9}" srcOrd="0" destOrd="0" presId="urn:microsoft.com/office/officeart/2005/8/layout/default"/>
    <dgm:cxn modelId="{98E0C9EF-65F8-4379-9B5A-D4C6E18A0363}" type="presOf" srcId="{0761D62B-2E84-4858-80DF-4B12714598BE}" destId="{D63CC000-FEAF-403E-8E78-E8DF55025F73}" srcOrd="0" destOrd="0" presId="urn:microsoft.com/office/officeart/2005/8/layout/default"/>
    <dgm:cxn modelId="{980568F0-E55B-422E-AD1A-BED069D2EBC0}" srcId="{B077687D-029D-43D7-A6AF-D3960249A5A6}" destId="{64563316-F72A-4E8C-A989-B1D5A2741110}" srcOrd="5" destOrd="0" parTransId="{14CD234C-E5D1-4A7F-BFBF-77C70C4E9752}" sibTransId="{2053D7CD-19E6-4A13-925C-BCD2A096265C}"/>
    <dgm:cxn modelId="{5E881BFA-55D8-4122-B875-05E8A65AC401}" type="presOf" srcId="{64563316-F72A-4E8C-A989-B1D5A2741110}" destId="{5D7AAE21-FF24-471B-B418-651E9BD91739}" srcOrd="0" destOrd="0" presId="urn:microsoft.com/office/officeart/2005/8/layout/default"/>
    <dgm:cxn modelId="{39A70FF9-E4B5-4DBD-BF67-67F9ED7A6FE0}" type="presParOf" srcId="{BDE8B24D-FC24-4E04-8954-F2EDC78B826C}" destId="{D0F53DD1-BF19-4BCB-A056-64F3089E6B70}" srcOrd="0" destOrd="0" presId="urn:microsoft.com/office/officeart/2005/8/layout/default"/>
    <dgm:cxn modelId="{645E327B-0A14-42EF-BA77-C872656BD1C8}" type="presParOf" srcId="{BDE8B24D-FC24-4E04-8954-F2EDC78B826C}" destId="{99C59E5E-80E3-4097-AF21-1D6C59ADAC69}" srcOrd="1" destOrd="0" presId="urn:microsoft.com/office/officeart/2005/8/layout/default"/>
    <dgm:cxn modelId="{FBCB0CA9-E5E2-4F70-9198-80F1C708CAD1}" type="presParOf" srcId="{BDE8B24D-FC24-4E04-8954-F2EDC78B826C}" destId="{36B03E1F-FF58-4D45-8470-6C9B4A1409A9}" srcOrd="2" destOrd="0" presId="urn:microsoft.com/office/officeart/2005/8/layout/default"/>
    <dgm:cxn modelId="{D5EB1810-9D98-4FFC-9090-36CFEC8525D9}" type="presParOf" srcId="{BDE8B24D-FC24-4E04-8954-F2EDC78B826C}" destId="{8D34D3AA-37E0-481F-BBBA-B144C5431666}" srcOrd="3" destOrd="0" presId="urn:microsoft.com/office/officeart/2005/8/layout/default"/>
    <dgm:cxn modelId="{83BD94E8-C07E-4DA2-A2BE-E8B6A88B06F1}" type="presParOf" srcId="{BDE8B24D-FC24-4E04-8954-F2EDC78B826C}" destId="{59DD4271-13F6-4831-926F-C763616D4364}" srcOrd="4" destOrd="0" presId="urn:microsoft.com/office/officeart/2005/8/layout/default"/>
    <dgm:cxn modelId="{EA4079E7-CCB7-4BE5-B1EB-B1997582337A}" type="presParOf" srcId="{BDE8B24D-FC24-4E04-8954-F2EDC78B826C}" destId="{2AF33752-C9A9-4EE4-B368-CE2F47C576D4}" srcOrd="5" destOrd="0" presId="urn:microsoft.com/office/officeart/2005/8/layout/default"/>
    <dgm:cxn modelId="{72A357F8-6B6F-4BBD-B522-C337BD3DFCFD}" type="presParOf" srcId="{BDE8B24D-FC24-4E04-8954-F2EDC78B826C}" destId="{D63CC000-FEAF-403E-8E78-E8DF55025F73}" srcOrd="6" destOrd="0" presId="urn:microsoft.com/office/officeart/2005/8/layout/default"/>
    <dgm:cxn modelId="{FDD768CB-483C-44EA-BBC3-0F192069DAFA}" type="presParOf" srcId="{BDE8B24D-FC24-4E04-8954-F2EDC78B826C}" destId="{1326C2B3-013B-49DD-9F94-1EF4D13B7303}" srcOrd="7" destOrd="0" presId="urn:microsoft.com/office/officeart/2005/8/layout/default"/>
    <dgm:cxn modelId="{05DE6437-0BDA-4B51-A0B6-381226040990}" type="presParOf" srcId="{BDE8B24D-FC24-4E04-8954-F2EDC78B826C}" destId="{520DA36C-834F-479D-9158-BC34AB2810EF}" srcOrd="8" destOrd="0" presId="urn:microsoft.com/office/officeart/2005/8/layout/default"/>
    <dgm:cxn modelId="{DB782860-7F06-4BC2-A550-B48BF0819290}" type="presParOf" srcId="{BDE8B24D-FC24-4E04-8954-F2EDC78B826C}" destId="{18EF0116-134B-4787-8C02-C62C571B9FE1}" srcOrd="9" destOrd="0" presId="urn:microsoft.com/office/officeart/2005/8/layout/default"/>
    <dgm:cxn modelId="{301CDECB-2F74-457B-A42E-4368B24CB703}" type="presParOf" srcId="{BDE8B24D-FC24-4E04-8954-F2EDC78B826C}" destId="{5D7AAE21-FF24-471B-B418-651E9BD91739}" srcOrd="10" destOrd="0" presId="urn:microsoft.com/office/officeart/2005/8/layout/defaul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077687D-029D-43D7-A6AF-D3960249A5A6}" type="doc">
      <dgm:prSet loTypeId="urn:microsoft.com/office/officeart/2005/8/layout/default" loCatId="list" qsTypeId="urn:microsoft.com/office/officeart/2005/8/quickstyle/simple1" qsCatId="simple" csTypeId="urn:microsoft.com/office/officeart/2005/8/colors/accent2_2" csCatId="accent2" phldr="1"/>
      <dgm:spPr/>
      <dgm:t>
        <a:bodyPr/>
        <a:lstStyle/>
        <a:p>
          <a:endParaRPr lang="en-GB"/>
        </a:p>
      </dgm:t>
    </dgm:pt>
    <dgm:pt modelId="{22BC147A-0250-4584-987F-09B71547D2E1}">
      <dgm:prSet phldrT="[Text]"/>
      <dgm:spPr/>
      <dgm:t>
        <a:bodyPr/>
        <a:lstStyle/>
        <a:p>
          <a:pPr>
            <a:buFont typeface="Arial" panose="020B0604020202020204" pitchFamily="34" charset="0"/>
            <a:buNone/>
          </a:pPr>
          <a:r>
            <a:rPr lang="en-GB" b="0" i="0" u="none"/>
            <a:t>Stigma attached to being a carer - only 30% are in employment</a:t>
          </a:r>
          <a:endParaRPr lang="en-GB"/>
        </a:p>
      </dgm:t>
    </dgm:pt>
    <dgm:pt modelId="{0F39E4E0-3C53-48D4-862E-A3B911FC3667}" type="parTrans" cxnId="{4A2DDC55-662C-4829-8610-C909D9ABE0F6}">
      <dgm:prSet/>
      <dgm:spPr/>
      <dgm:t>
        <a:bodyPr/>
        <a:lstStyle/>
        <a:p>
          <a:endParaRPr lang="en-GB"/>
        </a:p>
      </dgm:t>
    </dgm:pt>
    <dgm:pt modelId="{F9B77279-A1C5-49AD-852C-4B50F43AC5A0}" type="sibTrans" cxnId="{4A2DDC55-662C-4829-8610-C909D9ABE0F6}">
      <dgm:prSet/>
      <dgm:spPr/>
      <dgm:t>
        <a:bodyPr/>
        <a:lstStyle/>
        <a:p>
          <a:endParaRPr lang="en-GB"/>
        </a:p>
      </dgm:t>
    </dgm:pt>
    <dgm:pt modelId="{FD3FAAF9-998A-4257-ACB2-C6FF03D64E4D}">
      <dgm:prSet/>
      <dgm:spPr/>
      <dgm:t>
        <a:bodyPr/>
        <a:lstStyle/>
        <a:p>
          <a:r>
            <a:rPr lang="en-GB" b="0" i="0" u="none"/>
            <a:t>Legal Barriers to communication with carers</a:t>
          </a:r>
          <a:endParaRPr lang="en-GB"/>
        </a:p>
      </dgm:t>
    </dgm:pt>
    <dgm:pt modelId="{770E8F35-63DE-4102-872F-C6ADBB2E46A7}" type="parTrans" cxnId="{E5A184AC-1197-4543-B908-F23758F7143D}">
      <dgm:prSet/>
      <dgm:spPr/>
      <dgm:t>
        <a:bodyPr/>
        <a:lstStyle/>
        <a:p>
          <a:endParaRPr lang="en-GB"/>
        </a:p>
      </dgm:t>
    </dgm:pt>
    <dgm:pt modelId="{5FAA2518-3F43-4C62-A981-3C4076862A4C}" type="sibTrans" cxnId="{E5A184AC-1197-4543-B908-F23758F7143D}">
      <dgm:prSet/>
      <dgm:spPr/>
      <dgm:t>
        <a:bodyPr/>
        <a:lstStyle/>
        <a:p>
          <a:endParaRPr lang="en-GB"/>
        </a:p>
      </dgm:t>
    </dgm:pt>
    <dgm:pt modelId="{82F97BF0-39DD-4971-9FCC-1FD858D99334}">
      <dgm:prSet/>
      <dgm:spPr/>
      <dgm:t>
        <a:bodyPr/>
        <a:lstStyle/>
        <a:p>
          <a:r>
            <a:rPr lang="en-GB" b="0" i="0" u="none"/>
            <a:t>Financial disincentives - eg through the welfare system - to carers finding or increasing work</a:t>
          </a:r>
          <a:endParaRPr lang="en-GB"/>
        </a:p>
      </dgm:t>
    </dgm:pt>
    <dgm:pt modelId="{4F3D2A8D-9750-4933-B1EF-7FF1885EAAFB}" type="parTrans" cxnId="{93F26058-7CA9-4C40-8E7E-A01AD0D56A76}">
      <dgm:prSet/>
      <dgm:spPr/>
      <dgm:t>
        <a:bodyPr/>
        <a:lstStyle/>
        <a:p>
          <a:endParaRPr lang="en-GB"/>
        </a:p>
      </dgm:t>
    </dgm:pt>
    <dgm:pt modelId="{B376DA52-C2D4-40C2-80E2-153A7A05B26B}" type="sibTrans" cxnId="{93F26058-7CA9-4C40-8E7E-A01AD0D56A76}">
      <dgm:prSet/>
      <dgm:spPr/>
      <dgm:t>
        <a:bodyPr/>
        <a:lstStyle/>
        <a:p>
          <a:endParaRPr lang="en-GB"/>
        </a:p>
      </dgm:t>
    </dgm:pt>
    <dgm:pt modelId="{51EB9E5A-611D-4D65-9CE0-C4F2A743345D}">
      <dgm:prSet/>
      <dgm:spPr/>
      <dgm:t>
        <a:bodyPr/>
        <a:lstStyle/>
        <a:p>
          <a:r>
            <a:rPr lang="en-GB" b="0" i="0" u="none"/>
            <a:t>Disclosure of carers remains an issue</a:t>
          </a:r>
          <a:endParaRPr lang="en-GB"/>
        </a:p>
      </dgm:t>
    </dgm:pt>
    <dgm:pt modelId="{3379D432-C042-497F-825C-595FA3A0AA90}" type="parTrans" cxnId="{0BCA186A-2636-407C-AE63-D2AFFB20101D}">
      <dgm:prSet/>
      <dgm:spPr/>
      <dgm:t>
        <a:bodyPr/>
        <a:lstStyle/>
        <a:p>
          <a:endParaRPr lang="en-GB"/>
        </a:p>
      </dgm:t>
    </dgm:pt>
    <dgm:pt modelId="{1155798A-14CE-4D8F-BA53-3271299E1A55}" type="sibTrans" cxnId="{0BCA186A-2636-407C-AE63-D2AFFB20101D}">
      <dgm:prSet/>
      <dgm:spPr/>
      <dgm:t>
        <a:bodyPr/>
        <a:lstStyle/>
        <a:p>
          <a:endParaRPr lang="en-GB"/>
        </a:p>
      </dgm:t>
    </dgm:pt>
    <dgm:pt modelId="{609BE674-253A-42E4-9201-C91AA74D51F4}">
      <dgm:prSet/>
      <dgm:spPr/>
      <dgm:t>
        <a:bodyPr/>
        <a:lstStyle/>
        <a:p>
          <a:r>
            <a:rPr lang="en-GB" b="0" i="0" u="none"/>
            <a:t>Limited respite for carers</a:t>
          </a:r>
          <a:endParaRPr lang="en-GB"/>
        </a:p>
      </dgm:t>
    </dgm:pt>
    <dgm:pt modelId="{A62CCF55-1C27-46E1-A89C-EBBA9CFEF100}" type="parTrans" cxnId="{1841D908-1B44-4DEE-95B2-38EB95A83B82}">
      <dgm:prSet/>
      <dgm:spPr/>
      <dgm:t>
        <a:bodyPr/>
        <a:lstStyle/>
        <a:p>
          <a:endParaRPr lang="en-GB"/>
        </a:p>
      </dgm:t>
    </dgm:pt>
    <dgm:pt modelId="{49C69A6A-E388-442A-A333-E902F0240DFD}" type="sibTrans" cxnId="{1841D908-1B44-4DEE-95B2-38EB95A83B82}">
      <dgm:prSet/>
      <dgm:spPr/>
      <dgm:t>
        <a:bodyPr/>
        <a:lstStyle/>
        <a:p>
          <a:endParaRPr lang="en-GB"/>
        </a:p>
      </dgm:t>
    </dgm:pt>
    <dgm:pt modelId="{7E71EA83-D187-4E1C-9122-F2472F153503}">
      <dgm:prSet/>
      <dgm:spPr/>
      <dgm:t>
        <a:bodyPr/>
        <a:lstStyle/>
        <a:p>
          <a:r>
            <a:rPr lang="en-GB" b="0" i="0" u="none"/>
            <a:t>Diificult to champion those small employers doing well in a coordinated way and spread best practice</a:t>
          </a:r>
          <a:endParaRPr lang="en-GB"/>
        </a:p>
      </dgm:t>
    </dgm:pt>
    <dgm:pt modelId="{CCDDF10B-2A00-4988-8100-0FF4A7F73B77}" type="parTrans" cxnId="{1C947AEE-A9E3-4F3A-BAA8-B0C7468A77A4}">
      <dgm:prSet/>
      <dgm:spPr/>
      <dgm:t>
        <a:bodyPr/>
        <a:lstStyle/>
        <a:p>
          <a:endParaRPr lang="en-GB"/>
        </a:p>
      </dgm:t>
    </dgm:pt>
    <dgm:pt modelId="{5C244D7A-AFD0-4D00-A107-83CC6A6749F3}" type="sibTrans" cxnId="{1C947AEE-A9E3-4F3A-BAA8-B0C7468A77A4}">
      <dgm:prSet/>
      <dgm:spPr/>
      <dgm:t>
        <a:bodyPr/>
        <a:lstStyle/>
        <a:p>
          <a:endParaRPr lang="en-GB"/>
        </a:p>
      </dgm:t>
    </dgm:pt>
    <dgm:pt modelId="{7B3E29CB-7928-4117-9D82-DD69646B37E3}">
      <dgm:prSet/>
      <dgm:spPr/>
      <dgm:t>
        <a:bodyPr/>
        <a:lstStyle/>
        <a:p>
          <a:r>
            <a:rPr lang="en-GB" b="0" i="0" u="none"/>
            <a:t>Changing employment contracts to better accomodate caring can be very challenging </a:t>
          </a:r>
          <a:endParaRPr lang="en-GB"/>
        </a:p>
      </dgm:t>
    </dgm:pt>
    <dgm:pt modelId="{BAF7BAA9-75A9-42C6-B704-93228F775DD7}" type="parTrans" cxnId="{ADFDB52A-912F-4A3A-8095-3AEF062B16EE}">
      <dgm:prSet/>
      <dgm:spPr/>
      <dgm:t>
        <a:bodyPr/>
        <a:lstStyle/>
        <a:p>
          <a:endParaRPr lang="en-GB"/>
        </a:p>
      </dgm:t>
    </dgm:pt>
    <dgm:pt modelId="{DD5C097E-E4C3-4493-8DEE-EE378AF02B49}" type="sibTrans" cxnId="{ADFDB52A-912F-4A3A-8095-3AEF062B16EE}">
      <dgm:prSet/>
      <dgm:spPr/>
      <dgm:t>
        <a:bodyPr/>
        <a:lstStyle/>
        <a:p>
          <a:endParaRPr lang="en-GB"/>
        </a:p>
      </dgm:t>
    </dgm:pt>
    <dgm:pt modelId="{3EAA367F-BDB7-43A7-BF15-1F6063A12AE5}">
      <dgm:prSet/>
      <dgm:spPr/>
      <dgm:t>
        <a:bodyPr/>
        <a:lstStyle/>
        <a:p>
          <a:r>
            <a:rPr lang="en-GB" b="0" i="0" u="none"/>
            <a:t>LAck of employer representation at Seminar</a:t>
          </a:r>
          <a:endParaRPr lang="en-GB"/>
        </a:p>
      </dgm:t>
    </dgm:pt>
    <dgm:pt modelId="{3BDD03C2-57E4-4A10-ADB8-602CF201BD96}" type="parTrans" cxnId="{16728A4D-0353-4A76-896B-35E015EE9C26}">
      <dgm:prSet/>
      <dgm:spPr/>
      <dgm:t>
        <a:bodyPr/>
        <a:lstStyle/>
        <a:p>
          <a:endParaRPr lang="en-GB"/>
        </a:p>
      </dgm:t>
    </dgm:pt>
    <dgm:pt modelId="{FEA620C2-AA65-4261-AA13-3DF1DE09A682}" type="sibTrans" cxnId="{16728A4D-0353-4A76-896B-35E015EE9C26}">
      <dgm:prSet/>
      <dgm:spPr/>
      <dgm:t>
        <a:bodyPr/>
        <a:lstStyle/>
        <a:p>
          <a:endParaRPr lang="en-GB"/>
        </a:p>
      </dgm:t>
    </dgm:pt>
    <dgm:pt modelId="{6947BDFD-AEA7-4E9F-96EB-E95BE98AED2B}">
      <dgm:prSet/>
      <dgm:spPr/>
      <dgm:t>
        <a:bodyPr/>
        <a:lstStyle/>
        <a:p>
          <a:r>
            <a:rPr lang="en-GB" b="0" i="0" u="none"/>
            <a:t>Carers do not feel available support is well joined up to meet their needs</a:t>
          </a:r>
          <a:endParaRPr lang="en-GB"/>
        </a:p>
      </dgm:t>
    </dgm:pt>
    <dgm:pt modelId="{F10990EB-8F3B-46AB-8F64-D89F319788E1}" type="parTrans" cxnId="{D1856A8A-6F07-4FA8-A5F1-BA1FBE4FEF1C}">
      <dgm:prSet/>
      <dgm:spPr/>
      <dgm:t>
        <a:bodyPr/>
        <a:lstStyle/>
        <a:p>
          <a:endParaRPr lang="en-GB"/>
        </a:p>
      </dgm:t>
    </dgm:pt>
    <dgm:pt modelId="{B84E51BF-DE93-42ED-B895-C8E9F3785658}" type="sibTrans" cxnId="{D1856A8A-6F07-4FA8-A5F1-BA1FBE4FEF1C}">
      <dgm:prSet/>
      <dgm:spPr/>
      <dgm:t>
        <a:bodyPr/>
        <a:lstStyle/>
        <a:p>
          <a:endParaRPr lang="en-GB"/>
        </a:p>
      </dgm:t>
    </dgm:pt>
    <dgm:pt modelId="{F20C5E8F-9B5C-4634-881C-D81C92902E29}">
      <dgm:prSet/>
      <dgm:spPr/>
      <dgm:t>
        <a:bodyPr/>
        <a:lstStyle/>
        <a:p>
          <a:r>
            <a:rPr lang="en-GB" b="0" i="0" u="none"/>
            <a:t>Limited employment opportunities for carers that allow them to confidently balance caring and work</a:t>
          </a:r>
          <a:endParaRPr lang="en-GB"/>
        </a:p>
      </dgm:t>
    </dgm:pt>
    <dgm:pt modelId="{EC734C8E-3D9B-4C6D-AC0F-E9568E16281F}" type="parTrans" cxnId="{51ED848F-413C-45D1-B65E-B8756A792C27}">
      <dgm:prSet/>
      <dgm:spPr/>
      <dgm:t>
        <a:bodyPr/>
        <a:lstStyle/>
        <a:p>
          <a:endParaRPr lang="en-GB"/>
        </a:p>
      </dgm:t>
    </dgm:pt>
    <dgm:pt modelId="{13D57F9E-DF71-4118-B8E9-CF5E8A346237}" type="sibTrans" cxnId="{51ED848F-413C-45D1-B65E-B8756A792C27}">
      <dgm:prSet/>
      <dgm:spPr/>
      <dgm:t>
        <a:bodyPr/>
        <a:lstStyle/>
        <a:p>
          <a:endParaRPr lang="en-GB"/>
        </a:p>
      </dgm:t>
    </dgm:pt>
    <dgm:pt modelId="{ACAA37B3-10AC-4F3F-871D-91CF5C50CDBD}">
      <dgm:prSet/>
      <dgm:spPr/>
      <dgm:t>
        <a:bodyPr/>
        <a:lstStyle/>
        <a:p>
          <a:r>
            <a:rPr lang="en-GB" b="0" i="0" u="none"/>
            <a:t>Carers register is weak - needs improvement</a:t>
          </a:r>
          <a:endParaRPr lang="en-GB"/>
        </a:p>
      </dgm:t>
    </dgm:pt>
    <dgm:pt modelId="{9A12256C-B0DE-4A43-ACF7-9C844A94D801}" type="parTrans" cxnId="{EB8D08BB-C778-4625-8B13-BAB1A8FCDFF6}">
      <dgm:prSet/>
      <dgm:spPr/>
      <dgm:t>
        <a:bodyPr/>
        <a:lstStyle/>
        <a:p>
          <a:endParaRPr lang="en-GB"/>
        </a:p>
      </dgm:t>
    </dgm:pt>
    <dgm:pt modelId="{73AA3B6E-225E-4E49-A046-67FC3716145B}" type="sibTrans" cxnId="{EB8D08BB-C778-4625-8B13-BAB1A8FCDFF6}">
      <dgm:prSet/>
      <dgm:spPr/>
      <dgm:t>
        <a:bodyPr/>
        <a:lstStyle/>
        <a:p>
          <a:endParaRPr lang="en-GB"/>
        </a:p>
      </dgm:t>
    </dgm:pt>
    <dgm:pt modelId="{B183E7BF-6D84-41E7-9327-2BACE52AD709}">
      <dgm:prSet/>
      <dgm:spPr/>
      <dgm:t>
        <a:bodyPr/>
        <a:lstStyle/>
        <a:p>
          <a:r>
            <a:rPr lang="en-GB" b="0" i="0" u="none"/>
            <a:t>Better leveraging voicse of anchor institutions to act as examplars of best practice and to promote that in the area</a:t>
          </a:r>
          <a:endParaRPr lang="en-GB"/>
        </a:p>
      </dgm:t>
    </dgm:pt>
    <dgm:pt modelId="{6C2EB211-3763-4C44-83A6-645BE612B183}" type="parTrans" cxnId="{6741E908-9760-4846-B165-848FAB85D14C}">
      <dgm:prSet/>
      <dgm:spPr/>
      <dgm:t>
        <a:bodyPr/>
        <a:lstStyle/>
        <a:p>
          <a:endParaRPr lang="en-GB"/>
        </a:p>
      </dgm:t>
    </dgm:pt>
    <dgm:pt modelId="{5FFDA631-09FF-4F72-B4A1-C690DF7DC527}" type="sibTrans" cxnId="{6741E908-9760-4846-B165-848FAB85D14C}">
      <dgm:prSet/>
      <dgm:spPr/>
      <dgm:t>
        <a:bodyPr/>
        <a:lstStyle/>
        <a:p>
          <a:endParaRPr lang="en-GB"/>
        </a:p>
      </dgm:t>
    </dgm:pt>
    <dgm:pt modelId="{BDE8B24D-FC24-4E04-8954-F2EDC78B826C}" type="pres">
      <dgm:prSet presAssocID="{B077687D-029D-43D7-A6AF-D3960249A5A6}" presName="diagram" presStyleCnt="0">
        <dgm:presLayoutVars>
          <dgm:dir/>
          <dgm:resizeHandles val="exact"/>
        </dgm:presLayoutVars>
      </dgm:prSet>
      <dgm:spPr/>
    </dgm:pt>
    <dgm:pt modelId="{D0F53DD1-BF19-4BCB-A056-64F3089E6B70}" type="pres">
      <dgm:prSet presAssocID="{22BC147A-0250-4584-987F-09B71547D2E1}" presName="node" presStyleLbl="node1" presStyleIdx="0" presStyleCnt="12">
        <dgm:presLayoutVars>
          <dgm:bulletEnabled val="1"/>
        </dgm:presLayoutVars>
      </dgm:prSet>
      <dgm:spPr/>
    </dgm:pt>
    <dgm:pt modelId="{99C59E5E-80E3-4097-AF21-1D6C59ADAC69}" type="pres">
      <dgm:prSet presAssocID="{F9B77279-A1C5-49AD-852C-4B50F43AC5A0}" presName="sibTrans" presStyleCnt="0"/>
      <dgm:spPr/>
    </dgm:pt>
    <dgm:pt modelId="{F61AB0FE-95B5-4F00-9201-6BE1898E2C7D}" type="pres">
      <dgm:prSet presAssocID="{FD3FAAF9-998A-4257-ACB2-C6FF03D64E4D}" presName="node" presStyleLbl="node1" presStyleIdx="1" presStyleCnt="12">
        <dgm:presLayoutVars>
          <dgm:bulletEnabled val="1"/>
        </dgm:presLayoutVars>
      </dgm:prSet>
      <dgm:spPr/>
    </dgm:pt>
    <dgm:pt modelId="{E3C9EFA9-7CBE-4619-AC71-A98375C97002}" type="pres">
      <dgm:prSet presAssocID="{5FAA2518-3F43-4C62-A981-3C4076862A4C}" presName="sibTrans" presStyleCnt="0"/>
      <dgm:spPr/>
    </dgm:pt>
    <dgm:pt modelId="{DFB839FE-ECFB-484E-8EF5-FF4588680ADC}" type="pres">
      <dgm:prSet presAssocID="{82F97BF0-39DD-4971-9FCC-1FD858D99334}" presName="node" presStyleLbl="node1" presStyleIdx="2" presStyleCnt="12">
        <dgm:presLayoutVars>
          <dgm:bulletEnabled val="1"/>
        </dgm:presLayoutVars>
      </dgm:prSet>
      <dgm:spPr/>
    </dgm:pt>
    <dgm:pt modelId="{142C918D-7DE4-44F2-895B-772FE81F523A}" type="pres">
      <dgm:prSet presAssocID="{B376DA52-C2D4-40C2-80E2-153A7A05B26B}" presName="sibTrans" presStyleCnt="0"/>
      <dgm:spPr/>
    </dgm:pt>
    <dgm:pt modelId="{D7F8DFC9-0C60-4CA6-9DFE-C48C6FE58C4C}" type="pres">
      <dgm:prSet presAssocID="{51EB9E5A-611D-4D65-9CE0-C4F2A743345D}" presName="node" presStyleLbl="node1" presStyleIdx="3" presStyleCnt="12">
        <dgm:presLayoutVars>
          <dgm:bulletEnabled val="1"/>
        </dgm:presLayoutVars>
      </dgm:prSet>
      <dgm:spPr/>
    </dgm:pt>
    <dgm:pt modelId="{6EABD7F3-2110-4ED3-AFD6-394813E8C61C}" type="pres">
      <dgm:prSet presAssocID="{1155798A-14CE-4D8F-BA53-3271299E1A55}" presName="sibTrans" presStyleCnt="0"/>
      <dgm:spPr/>
    </dgm:pt>
    <dgm:pt modelId="{9329F0FD-CC10-4CA6-908D-2FD5A88B7AB7}" type="pres">
      <dgm:prSet presAssocID="{609BE674-253A-42E4-9201-C91AA74D51F4}" presName="node" presStyleLbl="node1" presStyleIdx="4" presStyleCnt="12">
        <dgm:presLayoutVars>
          <dgm:bulletEnabled val="1"/>
        </dgm:presLayoutVars>
      </dgm:prSet>
      <dgm:spPr/>
    </dgm:pt>
    <dgm:pt modelId="{6E72D8E8-BFA0-40C1-A222-309D564B85E0}" type="pres">
      <dgm:prSet presAssocID="{49C69A6A-E388-442A-A333-E902F0240DFD}" presName="sibTrans" presStyleCnt="0"/>
      <dgm:spPr/>
    </dgm:pt>
    <dgm:pt modelId="{E30EEDC9-616F-4839-A08F-AEF284E6176F}" type="pres">
      <dgm:prSet presAssocID="{7E71EA83-D187-4E1C-9122-F2472F153503}" presName="node" presStyleLbl="node1" presStyleIdx="5" presStyleCnt="12">
        <dgm:presLayoutVars>
          <dgm:bulletEnabled val="1"/>
        </dgm:presLayoutVars>
      </dgm:prSet>
      <dgm:spPr/>
    </dgm:pt>
    <dgm:pt modelId="{E587AD4C-35EB-450D-9551-78450DDF80FB}" type="pres">
      <dgm:prSet presAssocID="{5C244D7A-AFD0-4D00-A107-83CC6A6749F3}" presName="sibTrans" presStyleCnt="0"/>
      <dgm:spPr/>
    </dgm:pt>
    <dgm:pt modelId="{C495243E-3EF8-435A-B709-E63B6D219A83}" type="pres">
      <dgm:prSet presAssocID="{7B3E29CB-7928-4117-9D82-DD69646B37E3}" presName="node" presStyleLbl="node1" presStyleIdx="6" presStyleCnt="12">
        <dgm:presLayoutVars>
          <dgm:bulletEnabled val="1"/>
        </dgm:presLayoutVars>
      </dgm:prSet>
      <dgm:spPr/>
    </dgm:pt>
    <dgm:pt modelId="{B09D7CEB-AF7E-4B59-A940-6A3570333B72}" type="pres">
      <dgm:prSet presAssocID="{DD5C097E-E4C3-4493-8DEE-EE378AF02B49}" presName="sibTrans" presStyleCnt="0"/>
      <dgm:spPr/>
    </dgm:pt>
    <dgm:pt modelId="{F148FC5B-0EE7-4E89-BEDD-028D1A1DEC3D}" type="pres">
      <dgm:prSet presAssocID="{3EAA367F-BDB7-43A7-BF15-1F6063A12AE5}" presName="node" presStyleLbl="node1" presStyleIdx="7" presStyleCnt="12">
        <dgm:presLayoutVars>
          <dgm:bulletEnabled val="1"/>
        </dgm:presLayoutVars>
      </dgm:prSet>
      <dgm:spPr/>
    </dgm:pt>
    <dgm:pt modelId="{4578D619-59C8-4596-AF21-622FC2CB16E9}" type="pres">
      <dgm:prSet presAssocID="{FEA620C2-AA65-4261-AA13-3DF1DE09A682}" presName="sibTrans" presStyleCnt="0"/>
      <dgm:spPr/>
    </dgm:pt>
    <dgm:pt modelId="{0CE38A92-B94E-4B39-AC70-86DB0F1D5327}" type="pres">
      <dgm:prSet presAssocID="{6947BDFD-AEA7-4E9F-96EB-E95BE98AED2B}" presName="node" presStyleLbl="node1" presStyleIdx="8" presStyleCnt="12">
        <dgm:presLayoutVars>
          <dgm:bulletEnabled val="1"/>
        </dgm:presLayoutVars>
      </dgm:prSet>
      <dgm:spPr/>
    </dgm:pt>
    <dgm:pt modelId="{24125D82-1984-46B3-AA44-B17C1A98CA21}" type="pres">
      <dgm:prSet presAssocID="{B84E51BF-DE93-42ED-B895-C8E9F3785658}" presName="sibTrans" presStyleCnt="0"/>
      <dgm:spPr/>
    </dgm:pt>
    <dgm:pt modelId="{A0B023C0-2EF9-411B-9D76-7BDC64AA5559}" type="pres">
      <dgm:prSet presAssocID="{F20C5E8F-9B5C-4634-881C-D81C92902E29}" presName="node" presStyleLbl="node1" presStyleIdx="9" presStyleCnt="12">
        <dgm:presLayoutVars>
          <dgm:bulletEnabled val="1"/>
        </dgm:presLayoutVars>
      </dgm:prSet>
      <dgm:spPr/>
    </dgm:pt>
    <dgm:pt modelId="{53DAAF55-0F81-40B9-ADAB-A0D4CABB593A}" type="pres">
      <dgm:prSet presAssocID="{13D57F9E-DF71-4118-B8E9-CF5E8A346237}" presName="sibTrans" presStyleCnt="0"/>
      <dgm:spPr/>
    </dgm:pt>
    <dgm:pt modelId="{6C0E23E7-245D-405E-B45F-A65D433B4289}" type="pres">
      <dgm:prSet presAssocID="{ACAA37B3-10AC-4F3F-871D-91CF5C50CDBD}" presName="node" presStyleLbl="node1" presStyleIdx="10" presStyleCnt="12">
        <dgm:presLayoutVars>
          <dgm:bulletEnabled val="1"/>
        </dgm:presLayoutVars>
      </dgm:prSet>
      <dgm:spPr/>
    </dgm:pt>
    <dgm:pt modelId="{7421AD26-19EC-4099-B911-393BE4209C32}" type="pres">
      <dgm:prSet presAssocID="{73AA3B6E-225E-4E49-A046-67FC3716145B}" presName="sibTrans" presStyleCnt="0"/>
      <dgm:spPr/>
    </dgm:pt>
    <dgm:pt modelId="{0EBC0213-29F8-4082-BF6F-2A1BFA490DC9}" type="pres">
      <dgm:prSet presAssocID="{B183E7BF-6D84-41E7-9327-2BACE52AD709}" presName="node" presStyleLbl="node1" presStyleIdx="11" presStyleCnt="12">
        <dgm:presLayoutVars>
          <dgm:bulletEnabled val="1"/>
        </dgm:presLayoutVars>
      </dgm:prSet>
      <dgm:spPr/>
    </dgm:pt>
  </dgm:ptLst>
  <dgm:cxnLst>
    <dgm:cxn modelId="{A333D106-6280-4BA4-8AFF-29FF4C119286}" type="presOf" srcId="{ACAA37B3-10AC-4F3F-871D-91CF5C50CDBD}" destId="{6C0E23E7-245D-405E-B45F-A65D433B4289}" srcOrd="0" destOrd="0" presId="urn:microsoft.com/office/officeart/2005/8/layout/default"/>
    <dgm:cxn modelId="{1841D908-1B44-4DEE-95B2-38EB95A83B82}" srcId="{B077687D-029D-43D7-A6AF-D3960249A5A6}" destId="{609BE674-253A-42E4-9201-C91AA74D51F4}" srcOrd="4" destOrd="0" parTransId="{A62CCF55-1C27-46E1-A89C-EBBA9CFEF100}" sibTransId="{49C69A6A-E388-442A-A333-E902F0240DFD}"/>
    <dgm:cxn modelId="{6741E908-9760-4846-B165-848FAB85D14C}" srcId="{B077687D-029D-43D7-A6AF-D3960249A5A6}" destId="{B183E7BF-6D84-41E7-9327-2BACE52AD709}" srcOrd="11" destOrd="0" parTransId="{6C2EB211-3763-4C44-83A6-645BE612B183}" sibTransId="{5FFDA631-09FF-4F72-B4A1-C690DF7DC527}"/>
    <dgm:cxn modelId="{638FD90C-5111-47A5-AA64-025407787503}" type="presOf" srcId="{6947BDFD-AEA7-4E9F-96EB-E95BE98AED2B}" destId="{0CE38A92-B94E-4B39-AC70-86DB0F1D5327}" srcOrd="0" destOrd="0" presId="urn:microsoft.com/office/officeart/2005/8/layout/default"/>
    <dgm:cxn modelId="{4CF75423-E3C1-4584-9594-9D6DA1499BBA}" type="presOf" srcId="{82F97BF0-39DD-4971-9FCC-1FD858D99334}" destId="{DFB839FE-ECFB-484E-8EF5-FF4588680ADC}" srcOrd="0" destOrd="0" presId="urn:microsoft.com/office/officeart/2005/8/layout/default"/>
    <dgm:cxn modelId="{ADFDB52A-912F-4A3A-8095-3AEF062B16EE}" srcId="{B077687D-029D-43D7-A6AF-D3960249A5A6}" destId="{7B3E29CB-7928-4117-9D82-DD69646B37E3}" srcOrd="6" destOrd="0" parTransId="{BAF7BAA9-75A9-42C6-B704-93228F775DD7}" sibTransId="{DD5C097E-E4C3-4493-8DEE-EE378AF02B49}"/>
    <dgm:cxn modelId="{81618C3A-50CE-48C2-9115-8EEF7E5C9C77}" type="presOf" srcId="{7B3E29CB-7928-4117-9D82-DD69646B37E3}" destId="{C495243E-3EF8-435A-B709-E63B6D219A83}" srcOrd="0" destOrd="0" presId="urn:microsoft.com/office/officeart/2005/8/layout/default"/>
    <dgm:cxn modelId="{BCE9793E-9277-45D6-A4D6-EA6626E3C7C2}" type="presOf" srcId="{22BC147A-0250-4584-987F-09B71547D2E1}" destId="{D0F53DD1-BF19-4BCB-A056-64F3089E6B70}" srcOrd="0" destOrd="0" presId="urn:microsoft.com/office/officeart/2005/8/layout/default"/>
    <dgm:cxn modelId="{7A44045F-941A-40EA-90C5-916AC63D99BF}" type="presOf" srcId="{B077687D-029D-43D7-A6AF-D3960249A5A6}" destId="{BDE8B24D-FC24-4E04-8954-F2EDC78B826C}" srcOrd="0" destOrd="0" presId="urn:microsoft.com/office/officeart/2005/8/layout/default"/>
    <dgm:cxn modelId="{69D0A943-3FE5-4117-B488-171C5BEC954F}" type="presOf" srcId="{FD3FAAF9-998A-4257-ACB2-C6FF03D64E4D}" destId="{F61AB0FE-95B5-4F00-9201-6BE1898E2C7D}" srcOrd="0" destOrd="0" presId="urn:microsoft.com/office/officeart/2005/8/layout/default"/>
    <dgm:cxn modelId="{0BCA186A-2636-407C-AE63-D2AFFB20101D}" srcId="{B077687D-029D-43D7-A6AF-D3960249A5A6}" destId="{51EB9E5A-611D-4D65-9CE0-C4F2A743345D}" srcOrd="3" destOrd="0" parTransId="{3379D432-C042-497F-825C-595FA3A0AA90}" sibTransId="{1155798A-14CE-4D8F-BA53-3271299E1A55}"/>
    <dgm:cxn modelId="{16728A4D-0353-4A76-896B-35E015EE9C26}" srcId="{B077687D-029D-43D7-A6AF-D3960249A5A6}" destId="{3EAA367F-BDB7-43A7-BF15-1F6063A12AE5}" srcOrd="7" destOrd="0" parTransId="{3BDD03C2-57E4-4A10-ADB8-602CF201BD96}" sibTransId="{FEA620C2-AA65-4261-AA13-3DF1DE09A682}"/>
    <dgm:cxn modelId="{361A7C72-0319-49AA-B391-AC8E75C9326A}" type="presOf" srcId="{609BE674-253A-42E4-9201-C91AA74D51F4}" destId="{9329F0FD-CC10-4CA6-908D-2FD5A88B7AB7}" srcOrd="0" destOrd="0" presId="urn:microsoft.com/office/officeart/2005/8/layout/default"/>
    <dgm:cxn modelId="{4A2DDC55-662C-4829-8610-C909D9ABE0F6}" srcId="{B077687D-029D-43D7-A6AF-D3960249A5A6}" destId="{22BC147A-0250-4584-987F-09B71547D2E1}" srcOrd="0" destOrd="0" parTransId="{0F39E4E0-3C53-48D4-862E-A3B911FC3667}" sibTransId="{F9B77279-A1C5-49AD-852C-4B50F43AC5A0}"/>
    <dgm:cxn modelId="{93F26058-7CA9-4C40-8E7E-A01AD0D56A76}" srcId="{B077687D-029D-43D7-A6AF-D3960249A5A6}" destId="{82F97BF0-39DD-4971-9FCC-1FD858D99334}" srcOrd="2" destOrd="0" parTransId="{4F3D2A8D-9750-4933-B1EF-7FF1885EAAFB}" sibTransId="{B376DA52-C2D4-40C2-80E2-153A7A05B26B}"/>
    <dgm:cxn modelId="{D1856A8A-6F07-4FA8-A5F1-BA1FBE4FEF1C}" srcId="{B077687D-029D-43D7-A6AF-D3960249A5A6}" destId="{6947BDFD-AEA7-4E9F-96EB-E95BE98AED2B}" srcOrd="8" destOrd="0" parTransId="{F10990EB-8F3B-46AB-8F64-D89F319788E1}" sibTransId="{B84E51BF-DE93-42ED-B895-C8E9F3785658}"/>
    <dgm:cxn modelId="{51ED848F-413C-45D1-B65E-B8756A792C27}" srcId="{B077687D-029D-43D7-A6AF-D3960249A5A6}" destId="{F20C5E8F-9B5C-4634-881C-D81C92902E29}" srcOrd="9" destOrd="0" parTransId="{EC734C8E-3D9B-4C6D-AC0F-E9568E16281F}" sibTransId="{13D57F9E-DF71-4118-B8E9-CF5E8A346237}"/>
    <dgm:cxn modelId="{767EA8A0-FEA3-43FC-A0BD-37855E2B02FF}" type="presOf" srcId="{51EB9E5A-611D-4D65-9CE0-C4F2A743345D}" destId="{D7F8DFC9-0C60-4CA6-9DFE-C48C6FE58C4C}" srcOrd="0" destOrd="0" presId="urn:microsoft.com/office/officeart/2005/8/layout/default"/>
    <dgm:cxn modelId="{1B12CAA3-03D6-45B6-A42D-5367B1EC6CBD}" type="presOf" srcId="{B183E7BF-6D84-41E7-9327-2BACE52AD709}" destId="{0EBC0213-29F8-4082-BF6F-2A1BFA490DC9}" srcOrd="0" destOrd="0" presId="urn:microsoft.com/office/officeart/2005/8/layout/default"/>
    <dgm:cxn modelId="{E5A184AC-1197-4543-B908-F23758F7143D}" srcId="{B077687D-029D-43D7-A6AF-D3960249A5A6}" destId="{FD3FAAF9-998A-4257-ACB2-C6FF03D64E4D}" srcOrd="1" destOrd="0" parTransId="{770E8F35-63DE-4102-872F-C6ADBB2E46A7}" sibTransId="{5FAA2518-3F43-4C62-A981-3C4076862A4C}"/>
    <dgm:cxn modelId="{EB8D08BB-C778-4625-8B13-BAB1A8FCDFF6}" srcId="{B077687D-029D-43D7-A6AF-D3960249A5A6}" destId="{ACAA37B3-10AC-4F3F-871D-91CF5C50CDBD}" srcOrd="10" destOrd="0" parTransId="{9A12256C-B0DE-4A43-ACF7-9C844A94D801}" sibTransId="{73AA3B6E-225E-4E49-A046-67FC3716145B}"/>
    <dgm:cxn modelId="{A1F38AE5-AA83-4718-BE9A-486AFE2FC636}" type="presOf" srcId="{F20C5E8F-9B5C-4634-881C-D81C92902E29}" destId="{A0B023C0-2EF9-411B-9D76-7BDC64AA5559}" srcOrd="0" destOrd="0" presId="urn:microsoft.com/office/officeart/2005/8/layout/default"/>
    <dgm:cxn modelId="{1C947AEE-A9E3-4F3A-BAA8-B0C7468A77A4}" srcId="{B077687D-029D-43D7-A6AF-D3960249A5A6}" destId="{7E71EA83-D187-4E1C-9122-F2472F153503}" srcOrd="5" destOrd="0" parTransId="{CCDDF10B-2A00-4988-8100-0FF4A7F73B77}" sibTransId="{5C244D7A-AFD0-4D00-A107-83CC6A6749F3}"/>
    <dgm:cxn modelId="{7963FEEF-806A-4D78-A4CF-E163E56AFBAE}" type="presOf" srcId="{3EAA367F-BDB7-43A7-BF15-1F6063A12AE5}" destId="{F148FC5B-0EE7-4E89-BEDD-028D1A1DEC3D}" srcOrd="0" destOrd="0" presId="urn:microsoft.com/office/officeart/2005/8/layout/default"/>
    <dgm:cxn modelId="{0E8471F7-3AB9-464E-9762-F1517DCB87ED}" type="presOf" srcId="{7E71EA83-D187-4E1C-9122-F2472F153503}" destId="{E30EEDC9-616F-4839-A08F-AEF284E6176F}" srcOrd="0" destOrd="0" presId="urn:microsoft.com/office/officeart/2005/8/layout/default"/>
    <dgm:cxn modelId="{39A70FF9-E4B5-4DBD-BF67-67F9ED7A6FE0}" type="presParOf" srcId="{BDE8B24D-FC24-4E04-8954-F2EDC78B826C}" destId="{D0F53DD1-BF19-4BCB-A056-64F3089E6B70}" srcOrd="0" destOrd="0" presId="urn:microsoft.com/office/officeart/2005/8/layout/default"/>
    <dgm:cxn modelId="{645E327B-0A14-42EF-BA77-C872656BD1C8}" type="presParOf" srcId="{BDE8B24D-FC24-4E04-8954-F2EDC78B826C}" destId="{99C59E5E-80E3-4097-AF21-1D6C59ADAC69}" srcOrd="1" destOrd="0" presId="urn:microsoft.com/office/officeart/2005/8/layout/default"/>
    <dgm:cxn modelId="{6FA4B17B-E6C3-4580-AB1F-EEA9B4B150A2}" type="presParOf" srcId="{BDE8B24D-FC24-4E04-8954-F2EDC78B826C}" destId="{F61AB0FE-95B5-4F00-9201-6BE1898E2C7D}" srcOrd="2" destOrd="0" presId="urn:microsoft.com/office/officeart/2005/8/layout/default"/>
    <dgm:cxn modelId="{C98584CC-EE0C-492E-BA91-8B16B2F46B12}" type="presParOf" srcId="{BDE8B24D-FC24-4E04-8954-F2EDC78B826C}" destId="{E3C9EFA9-7CBE-4619-AC71-A98375C97002}" srcOrd="3" destOrd="0" presId="urn:microsoft.com/office/officeart/2005/8/layout/default"/>
    <dgm:cxn modelId="{769FAE5E-AA32-4EDC-9323-34820AD1959A}" type="presParOf" srcId="{BDE8B24D-FC24-4E04-8954-F2EDC78B826C}" destId="{DFB839FE-ECFB-484E-8EF5-FF4588680ADC}" srcOrd="4" destOrd="0" presId="urn:microsoft.com/office/officeart/2005/8/layout/default"/>
    <dgm:cxn modelId="{5D40C1F0-DE64-4DDC-8F4C-24F39AB8C7AD}" type="presParOf" srcId="{BDE8B24D-FC24-4E04-8954-F2EDC78B826C}" destId="{142C918D-7DE4-44F2-895B-772FE81F523A}" srcOrd="5" destOrd="0" presId="urn:microsoft.com/office/officeart/2005/8/layout/default"/>
    <dgm:cxn modelId="{656AAE6D-1E83-40E3-AF91-FD06069EA080}" type="presParOf" srcId="{BDE8B24D-FC24-4E04-8954-F2EDC78B826C}" destId="{D7F8DFC9-0C60-4CA6-9DFE-C48C6FE58C4C}" srcOrd="6" destOrd="0" presId="urn:microsoft.com/office/officeart/2005/8/layout/default"/>
    <dgm:cxn modelId="{CDFE41DA-6C0F-4728-B9DC-AF999535C2A3}" type="presParOf" srcId="{BDE8B24D-FC24-4E04-8954-F2EDC78B826C}" destId="{6EABD7F3-2110-4ED3-AFD6-394813E8C61C}" srcOrd="7" destOrd="0" presId="urn:microsoft.com/office/officeart/2005/8/layout/default"/>
    <dgm:cxn modelId="{D8D4FFF8-ED0E-4CEE-BDAB-97884B6675FB}" type="presParOf" srcId="{BDE8B24D-FC24-4E04-8954-F2EDC78B826C}" destId="{9329F0FD-CC10-4CA6-908D-2FD5A88B7AB7}" srcOrd="8" destOrd="0" presId="urn:microsoft.com/office/officeart/2005/8/layout/default"/>
    <dgm:cxn modelId="{AEEBB908-A4A4-4454-95D8-F9CDDBE8C034}" type="presParOf" srcId="{BDE8B24D-FC24-4E04-8954-F2EDC78B826C}" destId="{6E72D8E8-BFA0-40C1-A222-309D564B85E0}" srcOrd="9" destOrd="0" presId="urn:microsoft.com/office/officeart/2005/8/layout/default"/>
    <dgm:cxn modelId="{40887408-8ECE-462A-92DC-03BE8BF7AC82}" type="presParOf" srcId="{BDE8B24D-FC24-4E04-8954-F2EDC78B826C}" destId="{E30EEDC9-616F-4839-A08F-AEF284E6176F}" srcOrd="10" destOrd="0" presId="urn:microsoft.com/office/officeart/2005/8/layout/default"/>
    <dgm:cxn modelId="{B99225D2-1421-45EA-BCDB-A6B52764F0D3}" type="presParOf" srcId="{BDE8B24D-FC24-4E04-8954-F2EDC78B826C}" destId="{E587AD4C-35EB-450D-9551-78450DDF80FB}" srcOrd="11" destOrd="0" presId="urn:microsoft.com/office/officeart/2005/8/layout/default"/>
    <dgm:cxn modelId="{085F6CF9-1C66-4700-9BFC-71F477C6B356}" type="presParOf" srcId="{BDE8B24D-FC24-4E04-8954-F2EDC78B826C}" destId="{C495243E-3EF8-435A-B709-E63B6D219A83}" srcOrd="12" destOrd="0" presId="urn:microsoft.com/office/officeart/2005/8/layout/default"/>
    <dgm:cxn modelId="{ED43AA14-5E51-481A-A669-9C35FF8CBCA3}" type="presParOf" srcId="{BDE8B24D-FC24-4E04-8954-F2EDC78B826C}" destId="{B09D7CEB-AF7E-4B59-A940-6A3570333B72}" srcOrd="13" destOrd="0" presId="urn:microsoft.com/office/officeart/2005/8/layout/default"/>
    <dgm:cxn modelId="{B17AD74C-D42D-40AA-8012-815D9A9F5072}" type="presParOf" srcId="{BDE8B24D-FC24-4E04-8954-F2EDC78B826C}" destId="{F148FC5B-0EE7-4E89-BEDD-028D1A1DEC3D}" srcOrd="14" destOrd="0" presId="urn:microsoft.com/office/officeart/2005/8/layout/default"/>
    <dgm:cxn modelId="{89DD4D32-77B2-4DED-A1D7-329EDCA18D2F}" type="presParOf" srcId="{BDE8B24D-FC24-4E04-8954-F2EDC78B826C}" destId="{4578D619-59C8-4596-AF21-622FC2CB16E9}" srcOrd="15" destOrd="0" presId="urn:microsoft.com/office/officeart/2005/8/layout/default"/>
    <dgm:cxn modelId="{521B9E40-229C-4DA0-B7BB-6366542E44ED}" type="presParOf" srcId="{BDE8B24D-FC24-4E04-8954-F2EDC78B826C}" destId="{0CE38A92-B94E-4B39-AC70-86DB0F1D5327}" srcOrd="16" destOrd="0" presId="urn:microsoft.com/office/officeart/2005/8/layout/default"/>
    <dgm:cxn modelId="{9B5A960F-CC99-47F6-BB5F-32799AF0C04F}" type="presParOf" srcId="{BDE8B24D-FC24-4E04-8954-F2EDC78B826C}" destId="{24125D82-1984-46B3-AA44-B17C1A98CA21}" srcOrd="17" destOrd="0" presId="urn:microsoft.com/office/officeart/2005/8/layout/default"/>
    <dgm:cxn modelId="{97180D03-1B89-4E58-859D-E72BA32A9710}" type="presParOf" srcId="{BDE8B24D-FC24-4E04-8954-F2EDC78B826C}" destId="{A0B023C0-2EF9-411B-9D76-7BDC64AA5559}" srcOrd="18" destOrd="0" presId="urn:microsoft.com/office/officeart/2005/8/layout/default"/>
    <dgm:cxn modelId="{1176EA7D-C9F1-4EF8-9694-E2945E742DA4}" type="presParOf" srcId="{BDE8B24D-FC24-4E04-8954-F2EDC78B826C}" destId="{53DAAF55-0F81-40B9-ADAB-A0D4CABB593A}" srcOrd="19" destOrd="0" presId="urn:microsoft.com/office/officeart/2005/8/layout/default"/>
    <dgm:cxn modelId="{156A52FB-102A-4A11-87B0-E9B287B79326}" type="presParOf" srcId="{BDE8B24D-FC24-4E04-8954-F2EDC78B826C}" destId="{6C0E23E7-245D-405E-B45F-A65D433B4289}" srcOrd="20" destOrd="0" presId="urn:microsoft.com/office/officeart/2005/8/layout/default"/>
    <dgm:cxn modelId="{4D54691A-2248-489B-A413-38DC6B249801}" type="presParOf" srcId="{BDE8B24D-FC24-4E04-8954-F2EDC78B826C}" destId="{7421AD26-19EC-4099-B911-393BE4209C32}" srcOrd="21" destOrd="0" presId="urn:microsoft.com/office/officeart/2005/8/layout/default"/>
    <dgm:cxn modelId="{2C20CEF0-76BF-4CA6-A1CD-851BE75AB22D}" type="presParOf" srcId="{BDE8B24D-FC24-4E04-8954-F2EDC78B826C}" destId="{0EBC0213-29F8-4082-BF6F-2A1BFA490DC9}" srcOrd="22" destOrd="0" presId="urn:microsoft.com/office/officeart/2005/8/layout/default"/>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077687D-029D-43D7-A6AF-D3960249A5A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22BC147A-0250-4584-987F-09B71547D2E1}">
      <dgm:prSet phldrT="[Text]"/>
      <dgm:spPr/>
      <dgm:t>
        <a:bodyPr/>
        <a:lstStyle/>
        <a:p>
          <a:pPr>
            <a:buFont typeface="Arial" panose="020B0604020202020204" pitchFamily="34" charset="0"/>
            <a:buNone/>
          </a:pPr>
          <a:r>
            <a:rPr lang="en-GB" b="0" i="0" u="none"/>
            <a:t>Hidden Homeless – understanding</a:t>
          </a:r>
          <a:endParaRPr lang="en-GB"/>
        </a:p>
      </dgm:t>
    </dgm:pt>
    <dgm:pt modelId="{0F39E4E0-3C53-48D4-862E-A3B911FC3667}" type="parTrans" cxnId="{4A2DDC55-662C-4829-8610-C909D9ABE0F6}">
      <dgm:prSet/>
      <dgm:spPr/>
      <dgm:t>
        <a:bodyPr/>
        <a:lstStyle/>
        <a:p>
          <a:endParaRPr lang="en-GB"/>
        </a:p>
      </dgm:t>
    </dgm:pt>
    <dgm:pt modelId="{F9B77279-A1C5-49AD-852C-4B50F43AC5A0}" type="sibTrans" cxnId="{4A2DDC55-662C-4829-8610-C909D9ABE0F6}">
      <dgm:prSet/>
      <dgm:spPr/>
      <dgm:t>
        <a:bodyPr/>
        <a:lstStyle/>
        <a:p>
          <a:endParaRPr lang="en-GB"/>
        </a:p>
      </dgm:t>
    </dgm:pt>
    <dgm:pt modelId="{532BDD05-3474-45D6-BDB4-0A0A94AAF7D4}">
      <dgm:prSet/>
      <dgm:spPr/>
      <dgm:t>
        <a:bodyPr/>
        <a:lstStyle/>
        <a:p>
          <a:r>
            <a:rPr lang="en-GB" b="0" i="0" u="none"/>
            <a:t>Current situation vs homelessness</a:t>
          </a:r>
          <a:endParaRPr lang="en-GB"/>
        </a:p>
      </dgm:t>
    </dgm:pt>
    <dgm:pt modelId="{22F42931-46B3-4FF0-9900-FFD367558ADE}" type="parTrans" cxnId="{4EFED620-AF15-4767-8478-3DAF4138FEEB}">
      <dgm:prSet/>
      <dgm:spPr/>
      <dgm:t>
        <a:bodyPr/>
        <a:lstStyle/>
        <a:p>
          <a:endParaRPr lang="en-GB"/>
        </a:p>
      </dgm:t>
    </dgm:pt>
    <dgm:pt modelId="{FA4D34CC-887E-40B8-A05D-90ECC1A82508}" type="sibTrans" cxnId="{4EFED620-AF15-4767-8478-3DAF4138FEEB}">
      <dgm:prSet/>
      <dgm:spPr/>
      <dgm:t>
        <a:bodyPr/>
        <a:lstStyle/>
        <a:p>
          <a:endParaRPr lang="en-GB"/>
        </a:p>
      </dgm:t>
    </dgm:pt>
    <dgm:pt modelId="{89693E85-BAD9-4659-A09E-5219ED71C53C}">
      <dgm:prSet/>
      <dgm:spPr/>
      <dgm:t>
        <a:bodyPr/>
        <a:lstStyle/>
        <a:p>
          <a:r>
            <a:rPr lang="en-GB" b="0" i="0" u="none"/>
            <a:t>Building evidence of the impact of measures that have been put in place</a:t>
          </a:r>
          <a:endParaRPr lang="en-GB"/>
        </a:p>
      </dgm:t>
    </dgm:pt>
    <dgm:pt modelId="{B6092387-8A24-47FB-97E5-68FDD3B1F430}" type="parTrans" cxnId="{737161F1-707E-4E58-9620-CDB35C439F27}">
      <dgm:prSet/>
      <dgm:spPr/>
      <dgm:t>
        <a:bodyPr/>
        <a:lstStyle/>
        <a:p>
          <a:endParaRPr lang="en-GB"/>
        </a:p>
      </dgm:t>
    </dgm:pt>
    <dgm:pt modelId="{68507153-942B-4689-8F82-77E88577068B}" type="sibTrans" cxnId="{737161F1-707E-4E58-9620-CDB35C439F27}">
      <dgm:prSet/>
      <dgm:spPr/>
      <dgm:t>
        <a:bodyPr/>
        <a:lstStyle/>
        <a:p>
          <a:endParaRPr lang="en-GB"/>
        </a:p>
      </dgm:t>
    </dgm:pt>
    <dgm:pt modelId="{56F07BD4-15FD-4671-86F0-81C00E55EFF1}">
      <dgm:prSet/>
      <dgm:spPr/>
      <dgm:t>
        <a:bodyPr/>
        <a:lstStyle/>
        <a:p>
          <a:r>
            <a:rPr lang="en-GB" b="0" i="0" u="none"/>
            <a:t>Define what we mean by terms</a:t>
          </a:r>
          <a:endParaRPr lang="en-GB"/>
        </a:p>
      </dgm:t>
    </dgm:pt>
    <dgm:pt modelId="{A4C08C23-CC7E-438C-AA8C-C833C3DF0265}" type="parTrans" cxnId="{C7F5A832-FBFF-4953-A89E-AA74C4D0E51A}">
      <dgm:prSet/>
      <dgm:spPr/>
      <dgm:t>
        <a:bodyPr/>
        <a:lstStyle/>
        <a:p>
          <a:endParaRPr lang="en-GB"/>
        </a:p>
      </dgm:t>
    </dgm:pt>
    <dgm:pt modelId="{FA79870A-10B8-4874-AA70-5ACAC7EE97CA}" type="sibTrans" cxnId="{C7F5A832-FBFF-4953-A89E-AA74C4D0E51A}">
      <dgm:prSet/>
      <dgm:spPr/>
      <dgm:t>
        <a:bodyPr/>
        <a:lstStyle/>
        <a:p>
          <a:endParaRPr lang="en-GB"/>
        </a:p>
      </dgm:t>
    </dgm:pt>
    <dgm:pt modelId="{7466987E-1F94-4A43-967B-9876B402458D}">
      <dgm:prSet/>
      <dgm:spPr/>
      <dgm:t>
        <a:bodyPr/>
        <a:lstStyle/>
        <a:p>
          <a:r>
            <a:rPr lang="en-GB" b="0" i="0" u="none"/>
            <a:t>*Dedicated ‘wet’ rooms for social interaction / ability to drink alcohol rather than having to go out on the street </a:t>
          </a:r>
          <a:endParaRPr lang="en-GB"/>
        </a:p>
      </dgm:t>
    </dgm:pt>
    <dgm:pt modelId="{5EEF7F7A-FEE0-43E6-925B-0EBC17F6F054}" type="parTrans" cxnId="{4A49300C-E9A2-4133-8B47-5F0F353A372A}">
      <dgm:prSet/>
      <dgm:spPr/>
      <dgm:t>
        <a:bodyPr/>
        <a:lstStyle/>
        <a:p>
          <a:endParaRPr lang="en-GB"/>
        </a:p>
      </dgm:t>
    </dgm:pt>
    <dgm:pt modelId="{D0966674-460D-4106-A865-B1DD905179A7}" type="sibTrans" cxnId="{4A49300C-E9A2-4133-8B47-5F0F353A372A}">
      <dgm:prSet/>
      <dgm:spPr/>
      <dgm:t>
        <a:bodyPr/>
        <a:lstStyle/>
        <a:p>
          <a:endParaRPr lang="en-GB"/>
        </a:p>
      </dgm:t>
    </dgm:pt>
    <dgm:pt modelId="{9C6B0A48-1D99-41BE-919F-F0AFCF3A9144}">
      <dgm:prSet/>
      <dgm:spPr/>
      <dgm:t>
        <a:bodyPr/>
        <a:lstStyle/>
        <a:p>
          <a:r>
            <a:rPr lang="en-GB" b="0" i="0" u="none"/>
            <a:t>*Everyone is an individual – personalised plans together </a:t>
          </a:r>
          <a:endParaRPr lang="en-GB"/>
        </a:p>
      </dgm:t>
    </dgm:pt>
    <dgm:pt modelId="{75CAA99F-B14E-4676-B5E6-CD4CBF8F0441}" type="parTrans" cxnId="{7E7CAF7E-1D2E-4EE9-B10E-868712584FE0}">
      <dgm:prSet/>
      <dgm:spPr/>
      <dgm:t>
        <a:bodyPr/>
        <a:lstStyle/>
        <a:p>
          <a:endParaRPr lang="en-GB"/>
        </a:p>
      </dgm:t>
    </dgm:pt>
    <dgm:pt modelId="{05B3453F-5312-4121-88C5-616C873E0FD7}" type="sibTrans" cxnId="{7E7CAF7E-1D2E-4EE9-B10E-868712584FE0}">
      <dgm:prSet/>
      <dgm:spPr/>
      <dgm:t>
        <a:bodyPr/>
        <a:lstStyle/>
        <a:p>
          <a:endParaRPr lang="en-GB"/>
        </a:p>
      </dgm:t>
    </dgm:pt>
    <dgm:pt modelId="{C629DBE9-A69D-4A7C-919B-69F0DC4750D7}">
      <dgm:prSet/>
      <dgm:spPr/>
      <dgm:t>
        <a:bodyPr/>
        <a:lstStyle/>
        <a:p>
          <a:r>
            <a:rPr lang="en-GB" b="0" i="0" u="none"/>
            <a:t>Financial impacts – economy</a:t>
          </a:r>
          <a:endParaRPr lang="en-GB"/>
        </a:p>
      </dgm:t>
    </dgm:pt>
    <dgm:pt modelId="{1B148700-F1F8-4CA4-8A64-F0B8A772FA5D}" type="parTrans" cxnId="{00904227-D912-47E1-861E-1C57B33EDFF2}">
      <dgm:prSet/>
      <dgm:spPr/>
      <dgm:t>
        <a:bodyPr/>
        <a:lstStyle/>
        <a:p>
          <a:endParaRPr lang="en-GB"/>
        </a:p>
      </dgm:t>
    </dgm:pt>
    <dgm:pt modelId="{14C11826-832B-4C20-AC60-90FE589ED0DD}" type="sibTrans" cxnId="{00904227-D912-47E1-861E-1C57B33EDFF2}">
      <dgm:prSet/>
      <dgm:spPr/>
      <dgm:t>
        <a:bodyPr/>
        <a:lstStyle/>
        <a:p>
          <a:endParaRPr lang="en-GB"/>
        </a:p>
      </dgm:t>
    </dgm:pt>
    <dgm:pt modelId="{E117F182-73B0-4E84-8734-717065525FA3}">
      <dgm:prSet/>
      <dgm:spPr/>
      <dgm:t>
        <a:bodyPr/>
        <a:lstStyle/>
        <a:p>
          <a:r>
            <a:rPr lang="en-GB" b="0" i="0" u="none"/>
            <a:t>Who is classed as homeless</a:t>
          </a:r>
          <a:endParaRPr lang="en-GB"/>
        </a:p>
      </dgm:t>
    </dgm:pt>
    <dgm:pt modelId="{367075AA-E86E-4A91-B2F0-98117BCD3481}" type="parTrans" cxnId="{3A8D7BD3-7206-4B31-AEF8-B7E6CACF6584}">
      <dgm:prSet/>
      <dgm:spPr/>
      <dgm:t>
        <a:bodyPr/>
        <a:lstStyle/>
        <a:p>
          <a:endParaRPr lang="en-GB"/>
        </a:p>
      </dgm:t>
    </dgm:pt>
    <dgm:pt modelId="{7643819A-44EC-4164-9774-AA563FFC1F75}" type="sibTrans" cxnId="{3A8D7BD3-7206-4B31-AEF8-B7E6CACF6584}">
      <dgm:prSet/>
      <dgm:spPr/>
      <dgm:t>
        <a:bodyPr/>
        <a:lstStyle/>
        <a:p>
          <a:endParaRPr lang="en-GB"/>
        </a:p>
      </dgm:t>
    </dgm:pt>
    <dgm:pt modelId="{420E62AF-0651-4BC5-BD13-4EFF8A8212F2}">
      <dgm:prSet/>
      <dgm:spPr/>
      <dgm:t>
        <a:bodyPr/>
        <a:lstStyle/>
        <a:p>
          <a:r>
            <a:rPr lang="en-GB" b="0" i="0" u="none"/>
            <a:t>Why are people homeless</a:t>
          </a:r>
          <a:endParaRPr lang="en-GB"/>
        </a:p>
      </dgm:t>
    </dgm:pt>
    <dgm:pt modelId="{DB79D3A0-64A6-41AE-A666-911514A829E6}" type="parTrans" cxnId="{7BC403F4-E03F-4F82-B73F-6216FA0A4090}">
      <dgm:prSet/>
      <dgm:spPr/>
      <dgm:t>
        <a:bodyPr/>
        <a:lstStyle/>
        <a:p>
          <a:endParaRPr lang="en-GB"/>
        </a:p>
      </dgm:t>
    </dgm:pt>
    <dgm:pt modelId="{0E022037-B047-4EB9-8978-24A169CE60F6}" type="sibTrans" cxnId="{7BC403F4-E03F-4F82-B73F-6216FA0A4090}">
      <dgm:prSet/>
      <dgm:spPr/>
      <dgm:t>
        <a:bodyPr/>
        <a:lstStyle/>
        <a:p>
          <a:endParaRPr lang="en-GB"/>
        </a:p>
      </dgm:t>
    </dgm:pt>
    <dgm:pt modelId="{A2CCA2C8-FD75-49FC-B015-AEC56DAF9F2D}">
      <dgm:prSet/>
      <dgm:spPr/>
      <dgm:t>
        <a:bodyPr/>
        <a:lstStyle/>
        <a:p>
          <a:r>
            <a:rPr lang="en-GB" b="0" i="0" u="none"/>
            <a:t>Data to define and know numbers</a:t>
          </a:r>
          <a:endParaRPr lang="en-GB"/>
        </a:p>
      </dgm:t>
    </dgm:pt>
    <dgm:pt modelId="{563A1376-0B5B-4753-BF0B-AD050C831581}" type="parTrans" cxnId="{2760991C-D5C5-4BAE-AF66-605D03FDF839}">
      <dgm:prSet/>
      <dgm:spPr/>
      <dgm:t>
        <a:bodyPr/>
        <a:lstStyle/>
        <a:p>
          <a:endParaRPr lang="en-GB"/>
        </a:p>
      </dgm:t>
    </dgm:pt>
    <dgm:pt modelId="{A12045C9-4292-43F5-8CB5-F6E5D4626439}" type="sibTrans" cxnId="{2760991C-D5C5-4BAE-AF66-605D03FDF839}">
      <dgm:prSet/>
      <dgm:spPr/>
      <dgm:t>
        <a:bodyPr/>
        <a:lstStyle/>
        <a:p>
          <a:endParaRPr lang="en-GB"/>
        </a:p>
      </dgm:t>
    </dgm:pt>
    <dgm:pt modelId="{4782CBA2-4CEC-4A2F-8833-97C4F73B1C0F}">
      <dgm:prSet/>
      <dgm:spPr/>
      <dgm:t>
        <a:bodyPr/>
        <a:lstStyle/>
        <a:p>
          <a:r>
            <a:rPr lang="en-GB" b="0" i="0" u="none"/>
            <a:t>*Understand people we are working with – one size doesn’t fit all </a:t>
          </a:r>
          <a:endParaRPr lang="en-GB"/>
        </a:p>
      </dgm:t>
    </dgm:pt>
    <dgm:pt modelId="{AAABBC03-8D88-46D8-B663-22F7704BB019}" type="parTrans" cxnId="{6718FC23-B24E-4ED0-8364-C22366FA7B41}">
      <dgm:prSet/>
      <dgm:spPr/>
      <dgm:t>
        <a:bodyPr/>
        <a:lstStyle/>
        <a:p>
          <a:endParaRPr lang="en-GB"/>
        </a:p>
      </dgm:t>
    </dgm:pt>
    <dgm:pt modelId="{F0DC653A-A436-4C4C-8DC2-2F231BF7542F}" type="sibTrans" cxnId="{6718FC23-B24E-4ED0-8364-C22366FA7B41}">
      <dgm:prSet/>
      <dgm:spPr/>
      <dgm:t>
        <a:bodyPr/>
        <a:lstStyle/>
        <a:p>
          <a:endParaRPr lang="en-GB"/>
        </a:p>
      </dgm:t>
    </dgm:pt>
    <dgm:pt modelId="{4724B9C5-62D4-4FC5-AD13-D348BA56AD2B}">
      <dgm:prSet/>
      <dgm:spPr/>
      <dgm:t>
        <a:bodyPr/>
        <a:lstStyle/>
        <a:p>
          <a:r>
            <a:rPr lang="en-GB" b="0" i="0" u="none"/>
            <a:t>Consistency of purpose</a:t>
          </a:r>
          <a:endParaRPr lang="en-GB"/>
        </a:p>
      </dgm:t>
    </dgm:pt>
    <dgm:pt modelId="{78E4A746-DC6D-4F5D-9FEC-820B518A93AE}" type="parTrans" cxnId="{7F1DF100-E254-4D11-AE77-8F3BF58CEE9E}">
      <dgm:prSet/>
      <dgm:spPr/>
      <dgm:t>
        <a:bodyPr/>
        <a:lstStyle/>
        <a:p>
          <a:endParaRPr lang="en-GB"/>
        </a:p>
      </dgm:t>
    </dgm:pt>
    <dgm:pt modelId="{E6B98DC7-502B-429B-A36A-4E44BC608748}" type="sibTrans" cxnId="{7F1DF100-E254-4D11-AE77-8F3BF58CEE9E}">
      <dgm:prSet/>
      <dgm:spPr/>
      <dgm:t>
        <a:bodyPr/>
        <a:lstStyle/>
        <a:p>
          <a:endParaRPr lang="en-GB"/>
        </a:p>
      </dgm:t>
    </dgm:pt>
    <dgm:pt modelId="{9EECA558-E5EA-41FC-AD88-651F4B2914A2}">
      <dgm:prSet/>
      <dgm:spPr/>
      <dgm:t>
        <a:bodyPr/>
        <a:lstStyle/>
        <a:p>
          <a:r>
            <a:rPr lang="en-GB" b="0" i="0" u="none"/>
            <a:t>*Open acceptance of needs based on each person</a:t>
          </a:r>
          <a:endParaRPr lang="en-GB"/>
        </a:p>
      </dgm:t>
    </dgm:pt>
    <dgm:pt modelId="{D71678B2-C8EF-444F-807E-81C217309B30}" type="parTrans" cxnId="{E20235C7-8E39-4D47-B357-7EBA78CA3A8B}">
      <dgm:prSet/>
      <dgm:spPr/>
      <dgm:t>
        <a:bodyPr/>
        <a:lstStyle/>
        <a:p>
          <a:endParaRPr lang="en-GB"/>
        </a:p>
      </dgm:t>
    </dgm:pt>
    <dgm:pt modelId="{99913110-9011-4A3C-93A1-32C2221E5B15}" type="sibTrans" cxnId="{E20235C7-8E39-4D47-B357-7EBA78CA3A8B}">
      <dgm:prSet/>
      <dgm:spPr/>
      <dgm:t>
        <a:bodyPr/>
        <a:lstStyle/>
        <a:p>
          <a:endParaRPr lang="en-GB"/>
        </a:p>
      </dgm:t>
    </dgm:pt>
    <dgm:pt modelId="{8B30D976-D020-4CDA-A232-6BAB86932A92}">
      <dgm:prSet/>
      <dgm:spPr/>
      <dgm:t>
        <a:bodyPr/>
        <a:lstStyle/>
        <a:p>
          <a:r>
            <a:rPr lang="en-GB" b="0" i="0" u="none"/>
            <a:t>Greater issue as can’t access services</a:t>
          </a:r>
          <a:endParaRPr lang="en-GB"/>
        </a:p>
      </dgm:t>
    </dgm:pt>
    <dgm:pt modelId="{A6F976A6-D0AE-4CFC-A8D7-00C21D242527}" type="parTrans" cxnId="{FCC83FB4-CA76-4327-9ECF-DE2FDF40D753}">
      <dgm:prSet/>
      <dgm:spPr/>
      <dgm:t>
        <a:bodyPr/>
        <a:lstStyle/>
        <a:p>
          <a:endParaRPr lang="en-GB"/>
        </a:p>
      </dgm:t>
    </dgm:pt>
    <dgm:pt modelId="{A998CD6C-B1FE-40DF-A54D-2BEAABF1F44D}" type="sibTrans" cxnId="{FCC83FB4-CA76-4327-9ECF-DE2FDF40D753}">
      <dgm:prSet/>
      <dgm:spPr/>
      <dgm:t>
        <a:bodyPr/>
        <a:lstStyle/>
        <a:p>
          <a:endParaRPr lang="en-GB"/>
        </a:p>
      </dgm:t>
    </dgm:pt>
    <dgm:pt modelId="{3E8935F5-77BC-4CFA-A520-C621F2484678}">
      <dgm:prSet/>
      <dgm:spPr/>
      <dgm:t>
        <a:bodyPr/>
        <a:lstStyle/>
        <a:p>
          <a:r>
            <a:rPr lang="en-GB" b="0" i="0" u="none"/>
            <a:t>Services being available if you don’t have an address</a:t>
          </a:r>
          <a:endParaRPr lang="en-GB"/>
        </a:p>
      </dgm:t>
    </dgm:pt>
    <dgm:pt modelId="{51C3B980-66D0-4F19-A8F3-3A85C12AD027}" type="parTrans" cxnId="{4DD5E880-AC5A-4813-B697-8B3AF0088508}">
      <dgm:prSet/>
      <dgm:spPr/>
      <dgm:t>
        <a:bodyPr/>
        <a:lstStyle/>
        <a:p>
          <a:endParaRPr lang="en-GB"/>
        </a:p>
      </dgm:t>
    </dgm:pt>
    <dgm:pt modelId="{3AF72189-D09C-4E3A-96E7-A7B67D7A1C70}" type="sibTrans" cxnId="{4DD5E880-AC5A-4813-B697-8B3AF0088508}">
      <dgm:prSet/>
      <dgm:spPr/>
      <dgm:t>
        <a:bodyPr/>
        <a:lstStyle/>
        <a:p>
          <a:endParaRPr lang="en-GB"/>
        </a:p>
      </dgm:t>
    </dgm:pt>
    <dgm:pt modelId="{B233BFEC-5486-4B1F-95A3-43AD2BFFCB2C}">
      <dgm:prSet/>
      <dgm:spPr/>
      <dgm:t>
        <a:bodyPr/>
        <a:lstStyle/>
        <a:p>
          <a:r>
            <a:rPr lang="en-GB" b="0" i="0" u="none"/>
            <a:t>England 3000 rough sleepers on any night</a:t>
          </a:r>
          <a:endParaRPr lang="en-GB"/>
        </a:p>
      </dgm:t>
    </dgm:pt>
    <dgm:pt modelId="{09C770DA-6DC5-45B1-BBB7-C7158D53F636}" type="parTrans" cxnId="{46DB216E-AE79-40B3-BE10-C5D50265EB1F}">
      <dgm:prSet/>
      <dgm:spPr/>
      <dgm:t>
        <a:bodyPr/>
        <a:lstStyle/>
        <a:p>
          <a:endParaRPr lang="en-GB"/>
        </a:p>
      </dgm:t>
    </dgm:pt>
    <dgm:pt modelId="{AD7FE2DD-5231-46C1-B548-E41E2159BE76}" type="sibTrans" cxnId="{46DB216E-AE79-40B3-BE10-C5D50265EB1F}">
      <dgm:prSet/>
      <dgm:spPr/>
      <dgm:t>
        <a:bodyPr/>
        <a:lstStyle/>
        <a:p>
          <a:endParaRPr lang="en-GB"/>
        </a:p>
      </dgm:t>
    </dgm:pt>
    <dgm:pt modelId="{E189257A-2FBA-4DD0-9ED2-60917FB68485}">
      <dgm:prSet/>
      <dgm:spPr/>
      <dgm:t>
        <a:bodyPr/>
        <a:lstStyle/>
        <a:p>
          <a:r>
            <a:rPr lang="en-GB" b="0" i="0" u="none"/>
            <a:t>England 288,000 household = homeless</a:t>
          </a:r>
          <a:endParaRPr lang="en-GB"/>
        </a:p>
      </dgm:t>
    </dgm:pt>
    <dgm:pt modelId="{A1349DAF-76B2-4BF7-ABCB-6BA91F90E02D}" type="parTrans" cxnId="{C73EAEA5-8F07-440D-BBE6-45CF2183FF01}">
      <dgm:prSet/>
      <dgm:spPr/>
      <dgm:t>
        <a:bodyPr/>
        <a:lstStyle/>
        <a:p>
          <a:endParaRPr lang="en-GB"/>
        </a:p>
      </dgm:t>
    </dgm:pt>
    <dgm:pt modelId="{0158421F-F74E-472F-9DB7-74F7074518DA}" type="sibTrans" cxnId="{C73EAEA5-8F07-440D-BBE6-45CF2183FF01}">
      <dgm:prSet/>
      <dgm:spPr/>
      <dgm:t>
        <a:bodyPr/>
        <a:lstStyle/>
        <a:p>
          <a:endParaRPr lang="en-GB"/>
        </a:p>
      </dgm:t>
    </dgm:pt>
    <dgm:pt modelId="{C91FB6D7-82E5-4B48-8ECD-F199E218975F}">
      <dgm:prSet/>
      <dgm:spPr/>
      <dgm:t>
        <a:bodyPr/>
        <a:lstStyle/>
        <a:p>
          <a:r>
            <a:rPr lang="en-GB" b="1" i="0" u="sng"/>
            <a:t>Know who they are and services needed</a:t>
          </a:r>
        </a:p>
      </dgm:t>
    </dgm:pt>
    <dgm:pt modelId="{59498311-2440-40FC-8AC9-80C172CF42B6}" type="parTrans" cxnId="{633341D9-020A-400A-A8EE-1749CD5E622E}">
      <dgm:prSet/>
      <dgm:spPr/>
      <dgm:t>
        <a:bodyPr/>
        <a:lstStyle/>
        <a:p>
          <a:endParaRPr lang="en-GB"/>
        </a:p>
      </dgm:t>
    </dgm:pt>
    <dgm:pt modelId="{055FCCEF-FF4F-41E9-99C7-48A8ED6F006D}" type="sibTrans" cxnId="{633341D9-020A-400A-A8EE-1749CD5E622E}">
      <dgm:prSet/>
      <dgm:spPr/>
      <dgm:t>
        <a:bodyPr/>
        <a:lstStyle/>
        <a:p>
          <a:endParaRPr lang="en-GB"/>
        </a:p>
      </dgm:t>
    </dgm:pt>
    <dgm:pt modelId="{3624DF71-1D09-466D-8741-726715205899}">
      <dgm:prSet/>
      <dgm:spPr/>
      <dgm:t>
        <a:bodyPr/>
        <a:lstStyle/>
        <a:p>
          <a:r>
            <a:rPr lang="en-GB" b="1" i="0" u="sng"/>
            <a:t>One size doesn’t fit all</a:t>
          </a:r>
        </a:p>
      </dgm:t>
    </dgm:pt>
    <dgm:pt modelId="{EBF9EA58-60C4-4248-8BE1-2B230C6045CF}" type="parTrans" cxnId="{23AA38A9-0003-473D-93BE-F5F95F331BB1}">
      <dgm:prSet/>
      <dgm:spPr/>
      <dgm:t>
        <a:bodyPr/>
        <a:lstStyle/>
        <a:p>
          <a:endParaRPr lang="en-GB"/>
        </a:p>
      </dgm:t>
    </dgm:pt>
    <dgm:pt modelId="{2AD9CDA2-A592-461E-A82D-CCEC457980C1}" type="sibTrans" cxnId="{23AA38A9-0003-473D-93BE-F5F95F331BB1}">
      <dgm:prSet/>
      <dgm:spPr/>
      <dgm:t>
        <a:bodyPr/>
        <a:lstStyle/>
        <a:p>
          <a:endParaRPr lang="en-GB"/>
        </a:p>
      </dgm:t>
    </dgm:pt>
    <dgm:pt modelId="{BDE8B24D-FC24-4E04-8954-F2EDC78B826C}" type="pres">
      <dgm:prSet presAssocID="{B077687D-029D-43D7-A6AF-D3960249A5A6}" presName="diagram" presStyleCnt="0">
        <dgm:presLayoutVars>
          <dgm:dir/>
          <dgm:resizeHandles val="exact"/>
        </dgm:presLayoutVars>
      </dgm:prSet>
      <dgm:spPr/>
    </dgm:pt>
    <dgm:pt modelId="{D0F53DD1-BF19-4BCB-A056-64F3089E6B70}" type="pres">
      <dgm:prSet presAssocID="{22BC147A-0250-4584-987F-09B71547D2E1}" presName="node" presStyleLbl="node1" presStyleIdx="0" presStyleCnt="19">
        <dgm:presLayoutVars>
          <dgm:bulletEnabled val="1"/>
        </dgm:presLayoutVars>
      </dgm:prSet>
      <dgm:spPr/>
    </dgm:pt>
    <dgm:pt modelId="{99C59E5E-80E3-4097-AF21-1D6C59ADAC69}" type="pres">
      <dgm:prSet presAssocID="{F9B77279-A1C5-49AD-852C-4B50F43AC5A0}" presName="sibTrans" presStyleCnt="0"/>
      <dgm:spPr/>
    </dgm:pt>
    <dgm:pt modelId="{C8DBF15A-4A70-47FA-99D2-1ECC90E30C16}" type="pres">
      <dgm:prSet presAssocID="{532BDD05-3474-45D6-BDB4-0A0A94AAF7D4}" presName="node" presStyleLbl="node1" presStyleIdx="1" presStyleCnt="19">
        <dgm:presLayoutVars>
          <dgm:bulletEnabled val="1"/>
        </dgm:presLayoutVars>
      </dgm:prSet>
      <dgm:spPr/>
    </dgm:pt>
    <dgm:pt modelId="{2FC22CAF-6202-401A-A6C7-10840857C334}" type="pres">
      <dgm:prSet presAssocID="{FA4D34CC-887E-40B8-A05D-90ECC1A82508}" presName="sibTrans" presStyleCnt="0"/>
      <dgm:spPr/>
    </dgm:pt>
    <dgm:pt modelId="{8414A166-3B6D-4571-838D-52D104D07EDE}" type="pres">
      <dgm:prSet presAssocID="{89693E85-BAD9-4659-A09E-5219ED71C53C}" presName="node" presStyleLbl="node1" presStyleIdx="2" presStyleCnt="19">
        <dgm:presLayoutVars>
          <dgm:bulletEnabled val="1"/>
        </dgm:presLayoutVars>
      </dgm:prSet>
      <dgm:spPr/>
    </dgm:pt>
    <dgm:pt modelId="{02DE4018-A0E8-46C0-BDC3-2D29E4051509}" type="pres">
      <dgm:prSet presAssocID="{68507153-942B-4689-8F82-77E88577068B}" presName="sibTrans" presStyleCnt="0"/>
      <dgm:spPr/>
    </dgm:pt>
    <dgm:pt modelId="{3AB8D2B4-717C-4EAE-ADD3-B1DC3C25152A}" type="pres">
      <dgm:prSet presAssocID="{56F07BD4-15FD-4671-86F0-81C00E55EFF1}" presName="node" presStyleLbl="node1" presStyleIdx="3" presStyleCnt="19">
        <dgm:presLayoutVars>
          <dgm:bulletEnabled val="1"/>
        </dgm:presLayoutVars>
      </dgm:prSet>
      <dgm:spPr/>
    </dgm:pt>
    <dgm:pt modelId="{1912CCD2-006A-4E01-A560-6113DA9F2481}" type="pres">
      <dgm:prSet presAssocID="{FA79870A-10B8-4874-AA70-5ACAC7EE97CA}" presName="sibTrans" presStyleCnt="0"/>
      <dgm:spPr/>
    </dgm:pt>
    <dgm:pt modelId="{6F708C0B-3120-4115-9A07-87B578072FFC}" type="pres">
      <dgm:prSet presAssocID="{7466987E-1F94-4A43-967B-9876B402458D}" presName="node" presStyleLbl="node1" presStyleIdx="4" presStyleCnt="19">
        <dgm:presLayoutVars>
          <dgm:bulletEnabled val="1"/>
        </dgm:presLayoutVars>
      </dgm:prSet>
      <dgm:spPr/>
    </dgm:pt>
    <dgm:pt modelId="{2225E16B-1530-4F59-B629-FB31AC0EF885}" type="pres">
      <dgm:prSet presAssocID="{D0966674-460D-4106-A865-B1DD905179A7}" presName="sibTrans" presStyleCnt="0"/>
      <dgm:spPr/>
    </dgm:pt>
    <dgm:pt modelId="{8262F7AA-62E5-43AE-B1E4-660388249076}" type="pres">
      <dgm:prSet presAssocID="{9C6B0A48-1D99-41BE-919F-F0AFCF3A9144}" presName="node" presStyleLbl="node1" presStyleIdx="5" presStyleCnt="19">
        <dgm:presLayoutVars>
          <dgm:bulletEnabled val="1"/>
        </dgm:presLayoutVars>
      </dgm:prSet>
      <dgm:spPr/>
    </dgm:pt>
    <dgm:pt modelId="{48BA2667-9A92-431D-B516-710C96AC7D82}" type="pres">
      <dgm:prSet presAssocID="{05B3453F-5312-4121-88C5-616C873E0FD7}" presName="sibTrans" presStyleCnt="0"/>
      <dgm:spPr/>
    </dgm:pt>
    <dgm:pt modelId="{F7D4E957-4797-4B59-99BF-94B36FDEC64E}" type="pres">
      <dgm:prSet presAssocID="{C629DBE9-A69D-4A7C-919B-69F0DC4750D7}" presName="node" presStyleLbl="node1" presStyleIdx="6" presStyleCnt="19">
        <dgm:presLayoutVars>
          <dgm:bulletEnabled val="1"/>
        </dgm:presLayoutVars>
      </dgm:prSet>
      <dgm:spPr/>
    </dgm:pt>
    <dgm:pt modelId="{A275BF5B-3012-4834-955B-E55CB603F2B8}" type="pres">
      <dgm:prSet presAssocID="{14C11826-832B-4C20-AC60-90FE589ED0DD}" presName="sibTrans" presStyleCnt="0"/>
      <dgm:spPr/>
    </dgm:pt>
    <dgm:pt modelId="{2278FC62-6F1D-4BBF-8343-9FAA00B0F11A}" type="pres">
      <dgm:prSet presAssocID="{E117F182-73B0-4E84-8734-717065525FA3}" presName="node" presStyleLbl="node1" presStyleIdx="7" presStyleCnt="19">
        <dgm:presLayoutVars>
          <dgm:bulletEnabled val="1"/>
        </dgm:presLayoutVars>
      </dgm:prSet>
      <dgm:spPr/>
    </dgm:pt>
    <dgm:pt modelId="{D0DC3A23-ADA4-4DC8-A255-89D528FB1EAB}" type="pres">
      <dgm:prSet presAssocID="{7643819A-44EC-4164-9774-AA563FFC1F75}" presName="sibTrans" presStyleCnt="0"/>
      <dgm:spPr/>
    </dgm:pt>
    <dgm:pt modelId="{F3B0EE55-6594-4F03-9D92-1CA558CF72C9}" type="pres">
      <dgm:prSet presAssocID="{420E62AF-0651-4BC5-BD13-4EFF8A8212F2}" presName="node" presStyleLbl="node1" presStyleIdx="8" presStyleCnt="19">
        <dgm:presLayoutVars>
          <dgm:bulletEnabled val="1"/>
        </dgm:presLayoutVars>
      </dgm:prSet>
      <dgm:spPr/>
    </dgm:pt>
    <dgm:pt modelId="{3DD0340D-7043-49E7-81C0-B341851B312A}" type="pres">
      <dgm:prSet presAssocID="{0E022037-B047-4EB9-8978-24A169CE60F6}" presName="sibTrans" presStyleCnt="0"/>
      <dgm:spPr/>
    </dgm:pt>
    <dgm:pt modelId="{CCD093B3-0CED-4FF6-B5DF-D5890D127659}" type="pres">
      <dgm:prSet presAssocID="{A2CCA2C8-FD75-49FC-B015-AEC56DAF9F2D}" presName="node" presStyleLbl="node1" presStyleIdx="9" presStyleCnt="19">
        <dgm:presLayoutVars>
          <dgm:bulletEnabled val="1"/>
        </dgm:presLayoutVars>
      </dgm:prSet>
      <dgm:spPr/>
    </dgm:pt>
    <dgm:pt modelId="{B74122B2-D5FE-47DD-AACC-2095B72F2BF1}" type="pres">
      <dgm:prSet presAssocID="{A12045C9-4292-43F5-8CB5-F6E5D4626439}" presName="sibTrans" presStyleCnt="0"/>
      <dgm:spPr/>
    </dgm:pt>
    <dgm:pt modelId="{DDE6E626-494C-49D1-AFF3-C09F541947BC}" type="pres">
      <dgm:prSet presAssocID="{4782CBA2-4CEC-4A2F-8833-97C4F73B1C0F}" presName="node" presStyleLbl="node1" presStyleIdx="10" presStyleCnt="19">
        <dgm:presLayoutVars>
          <dgm:bulletEnabled val="1"/>
        </dgm:presLayoutVars>
      </dgm:prSet>
      <dgm:spPr/>
    </dgm:pt>
    <dgm:pt modelId="{ED8A8B88-4208-4E04-963C-BA335032060A}" type="pres">
      <dgm:prSet presAssocID="{F0DC653A-A436-4C4C-8DC2-2F231BF7542F}" presName="sibTrans" presStyleCnt="0"/>
      <dgm:spPr/>
    </dgm:pt>
    <dgm:pt modelId="{BAF2CA66-EF9A-4E16-B537-8E739C314907}" type="pres">
      <dgm:prSet presAssocID="{4724B9C5-62D4-4FC5-AD13-D348BA56AD2B}" presName="node" presStyleLbl="node1" presStyleIdx="11" presStyleCnt="19">
        <dgm:presLayoutVars>
          <dgm:bulletEnabled val="1"/>
        </dgm:presLayoutVars>
      </dgm:prSet>
      <dgm:spPr/>
    </dgm:pt>
    <dgm:pt modelId="{508A3154-1A90-4C63-B6B5-FEB3F8FC6F02}" type="pres">
      <dgm:prSet presAssocID="{E6B98DC7-502B-429B-A36A-4E44BC608748}" presName="sibTrans" presStyleCnt="0"/>
      <dgm:spPr/>
    </dgm:pt>
    <dgm:pt modelId="{0455D9DA-91B4-4217-A94A-2C562874374A}" type="pres">
      <dgm:prSet presAssocID="{9EECA558-E5EA-41FC-AD88-651F4B2914A2}" presName="node" presStyleLbl="node1" presStyleIdx="12" presStyleCnt="19">
        <dgm:presLayoutVars>
          <dgm:bulletEnabled val="1"/>
        </dgm:presLayoutVars>
      </dgm:prSet>
      <dgm:spPr/>
    </dgm:pt>
    <dgm:pt modelId="{14C537D8-70A6-468A-BD39-2DFD6C939F9B}" type="pres">
      <dgm:prSet presAssocID="{99913110-9011-4A3C-93A1-32C2221E5B15}" presName="sibTrans" presStyleCnt="0"/>
      <dgm:spPr/>
    </dgm:pt>
    <dgm:pt modelId="{B8CA6569-224B-4AF8-BEB2-BA077DF0DF6C}" type="pres">
      <dgm:prSet presAssocID="{8B30D976-D020-4CDA-A232-6BAB86932A92}" presName="node" presStyleLbl="node1" presStyleIdx="13" presStyleCnt="19">
        <dgm:presLayoutVars>
          <dgm:bulletEnabled val="1"/>
        </dgm:presLayoutVars>
      </dgm:prSet>
      <dgm:spPr/>
    </dgm:pt>
    <dgm:pt modelId="{960CF09A-EA2B-4D14-9D8D-C198C338B822}" type="pres">
      <dgm:prSet presAssocID="{A998CD6C-B1FE-40DF-A54D-2BEAABF1F44D}" presName="sibTrans" presStyleCnt="0"/>
      <dgm:spPr/>
    </dgm:pt>
    <dgm:pt modelId="{36C02625-AC52-4678-B6E9-1DB262165222}" type="pres">
      <dgm:prSet presAssocID="{3E8935F5-77BC-4CFA-A520-C621F2484678}" presName="node" presStyleLbl="node1" presStyleIdx="14" presStyleCnt="19">
        <dgm:presLayoutVars>
          <dgm:bulletEnabled val="1"/>
        </dgm:presLayoutVars>
      </dgm:prSet>
      <dgm:spPr/>
    </dgm:pt>
    <dgm:pt modelId="{1A85B9B9-530F-4E38-946A-9FC13DA26BED}" type="pres">
      <dgm:prSet presAssocID="{3AF72189-D09C-4E3A-96E7-A7B67D7A1C70}" presName="sibTrans" presStyleCnt="0"/>
      <dgm:spPr/>
    </dgm:pt>
    <dgm:pt modelId="{642A42D6-1525-415A-A37B-5A28203EA052}" type="pres">
      <dgm:prSet presAssocID="{B233BFEC-5486-4B1F-95A3-43AD2BFFCB2C}" presName="node" presStyleLbl="node1" presStyleIdx="15" presStyleCnt="19">
        <dgm:presLayoutVars>
          <dgm:bulletEnabled val="1"/>
        </dgm:presLayoutVars>
      </dgm:prSet>
      <dgm:spPr/>
    </dgm:pt>
    <dgm:pt modelId="{704E6DC8-A115-4B99-822B-9FD257B7F4F3}" type="pres">
      <dgm:prSet presAssocID="{AD7FE2DD-5231-46C1-B548-E41E2159BE76}" presName="sibTrans" presStyleCnt="0"/>
      <dgm:spPr/>
    </dgm:pt>
    <dgm:pt modelId="{88F68AEE-F6E5-42AE-8543-7D8C1F7DAD2F}" type="pres">
      <dgm:prSet presAssocID="{E189257A-2FBA-4DD0-9ED2-60917FB68485}" presName="node" presStyleLbl="node1" presStyleIdx="16" presStyleCnt="19">
        <dgm:presLayoutVars>
          <dgm:bulletEnabled val="1"/>
        </dgm:presLayoutVars>
      </dgm:prSet>
      <dgm:spPr/>
    </dgm:pt>
    <dgm:pt modelId="{25F6B687-01F0-4233-8391-F94147BA8099}" type="pres">
      <dgm:prSet presAssocID="{0158421F-F74E-472F-9DB7-74F7074518DA}" presName="sibTrans" presStyleCnt="0"/>
      <dgm:spPr/>
    </dgm:pt>
    <dgm:pt modelId="{7DAE1BD9-C92B-43D5-9412-D09BC31E10E6}" type="pres">
      <dgm:prSet presAssocID="{C91FB6D7-82E5-4B48-8ECD-F199E218975F}" presName="node" presStyleLbl="node1" presStyleIdx="17" presStyleCnt="19">
        <dgm:presLayoutVars>
          <dgm:bulletEnabled val="1"/>
        </dgm:presLayoutVars>
      </dgm:prSet>
      <dgm:spPr/>
    </dgm:pt>
    <dgm:pt modelId="{7C7AC647-A186-4DCC-9701-8E147FFB42D7}" type="pres">
      <dgm:prSet presAssocID="{055FCCEF-FF4F-41E9-99C7-48A8ED6F006D}" presName="sibTrans" presStyleCnt="0"/>
      <dgm:spPr/>
    </dgm:pt>
    <dgm:pt modelId="{68D0985A-B3EE-4D78-8455-7D7B60A480D9}" type="pres">
      <dgm:prSet presAssocID="{3624DF71-1D09-466D-8741-726715205899}" presName="node" presStyleLbl="node1" presStyleIdx="18" presStyleCnt="19">
        <dgm:presLayoutVars>
          <dgm:bulletEnabled val="1"/>
        </dgm:presLayoutVars>
      </dgm:prSet>
      <dgm:spPr/>
    </dgm:pt>
  </dgm:ptLst>
  <dgm:cxnLst>
    <dgm:cxn modelId="{7F1DF100-E254-4D11-AE77-8F3BF58CEE9E}" srcId="{B077687D-029D-43D7-A6AF-D3960249A5A6}" destId="{4724B9C5-62D4-4FC5-AD13-D348BA56AD2B}" srcOrd="11" destOrd="0" parTransId="{78E4A746-DC6D-4F5D-9FEC-820B518A93AE}" sibTransId="{E6B98DC7-502B-429B-A36A-4E44BC608748}"/>
    <dgm:cxn modelId="{85D16207-9614-4F4D-BFED-7E2E35367B59}" type="presOf" srcId="{9EECA558-E5EA-41FC-AD88-651F4B2914A2}" destId="{0455D9DA-91B4-4217-A94A-2C562874374A}" srcOrd="0" destOrd="0" presId="urn:microsoft.com/office/officeart/2005/8/layout/default"/>
    <dgm:cxn modelId="{4A49300C-E9A2-4133-8B47-5F0F353A372A}" srcId="{B077687D-029D-43D7-A6AF-D3960249A5A6}" destId="{7466987E-1F94-4A43-967B-9876B402458D}" srcOrd="4" destOrd="0" parTransId="{5EEF7F7A-FEE0-43E6-925B-0EBC17F6F054}" sibTransId="{D0966674-460D-4106-A865-B1DD905179A7}"/>
    <dgm:cxn modelId="{FBF57E15-9215-4ECE-B430-B44AC1A29BE6}" type="presOf" srcId="{E117F182-73B0-4E84-8734-717065525FA3}" destId="{2278FC62-6F1D-4BBF-8343-9FAA00B0F11A}" srcOrd="0" destOrd="0" presId="urn:microsoft.com/office/officeart/2005/8/layout/default"/>
    <dgm:cxn modelId="{2760991C-D5C5-4BAE-AF66-605D03FDF839}" srcId="{B077687D-029D-43D7-A6AF-D3960249A5A6}" destId="{A2CCA2C8-FD75-49FC-B015-AEC56DAF9F2D}" srcOrd="9" destOrd="0" parTransId="{563A1376-0B5B-4753-BF0B-AD050C831581}" sibTransId="{A12045C9-4292-43F5-8CB5-F6E5D4626439}"/>
    <dgm:cxn modelId="{4EFED620-AF15-4767-8478-3DAF4138FEEB}" srcId="{B077687D-029D-43D7-A6AF-D3960249A5A6}" destId="{532BDD05-3474-45D6-BDB4-0A0A94AAF7D4}" srcOrd="1" destOrd="0" parTransId="{22F42931-46B3-4FF0-9900-FFD367558ADE}" sibTransId="{FA4D34CC-887E-40B8-A05D-90ECC1A82508}"/>
    <dgm:cxn modelId="{6718FC23-B24E-4ED0-8364-C22366FA7B41}" srcId="{B077687D-029D-43D7-A6AF-D3960249A5A6}" destId="{4782CBA2-4CEC-4A2F-8833-97C4F73B1C0F}" srcOrd="10" destOrd="0" parTransId="{AAABBC03-8D88-46D8-B663-22F7704BB019}" sibTransId="{F0DC653A-A436-4C4C-8DC2-2F231BF7542F}"/>
    <dgm:cxn modelId="{00904227-D912-47E1-861E-1C57B33EDFF2}" srcId="{B077687D-029D-43D7-A6AF-D3960249A5A6}" destId="{C629DBE9-A69D-4A7C-919B-69F0DC4750D7}" srcOrd="6" destOrd="0" parTransId="{1B148700-F1F8-4CA4-8A64-F0B8A772FA5D}" sibTransId="{14C11826-832B-4C20-AC60-90FE589ED0DD}"/>
    <dgm:cxn modelId="{C7F5A832-FBFF-4953-A89E-AA74C4D0E51A}" srcId="{B077687D-029D-43D7-A6AF-D3960249A5A6}" destId="{56F07BD4-15FD-4671-86F0-81C00E55EFF1}" srcOrd="3" destOrd="0" parTransId="{A4C08C23-CC7E-438C-AA8C-C833C3DF0265}" sibTransId="{FA79870A-10B8-4874-AA70-5ACAC7EE97CA}"/>
    <dgm:cxn modelId="{3CFF4836-1F21-4ACD-BBCF-C2ACEA033D2A}" type="presOf" srcId="{8B30D976-D020-4CDA-A232-6BAB86932A92}" destId="{B8CA6569-224B-4AF8-BEB2-BA077DF0DF6C}" srcOrd="0" destOrd="0" presId="urn:microsoft.com/office/officeart/2005/8/layout/default"/>
    <dgm:cxn modelId="{7EA4043A-9977-4749-8F02-04648E982167}" type="presOf" srcId="{3624DF71-1D09-466D-8741-726715205899}" destId="{68D0985A-B3EE-4D78-8455-7D7B60A480D9}" srcOrd="0" destOrd="0" presId="urn:microsoft.com/office/officeart/2005/8/layout/default"/>
    <dgm:cxn modelId="{53001E3B-2C07-4EEC-A5C9-F2E9CC6416E5}" type="presOf" srcId="{532BDD05-3474-45D6-BDB4-0A0A94AAF7D4}" destId="{C8DBF15A-4A70-47FA-99D2-1ECC90E30C16}" srcOrd="0" destOrd="0" presId="urn:microsoft.com/office/officeart/2005/8/layout/default"/>
    <dgm:cxn modelId="{D46DCC3C-BBF7-4D21-B4E0-B17F5E0BCCB7}" type="presOf" srcId="{56F07BD4-15FD-4671-86F0-81C00E55EFF1}" destId="{3AB8D2B4-717C-4EAE-ADD3-B1DC3C25152A}" srcOrd="0" destOrd="0" presId="urn:microsoft.com/office/officeart/2005/8/layout/default"/>
    <dgm:cxn modelId="{BCE9793E-9277-45D6-A4D6-EA6626E3C7C2}" type="presOf" srcId="{22BC147A-0250-4584-987F-09B71547D2E1}" destId="{D0F53DD1-BF19-4BCB-A056-64F3089E6B70}" srcOrd="0" destOrd="0" presId="urn:microsoft.com/office/officeart/2005/8/layout/default"/>
    <dgm:cxn modelId="{333C8640-8232-45B6-8220-7B34F3A7855F}" type="presOf" srcId="{7466987E-1F94-4A43-967B-9876B402458D}" destId="{6F708C0B-3120-4115-9A07-87B578072FFC}" srcOrd="0" destOrd="0" presId="urn:microsoft.com/office/officeart/2005/8/layout/default"/>
    <dgm:cxn modelId="{7A44045F-941A-40EA-90C5-916AC63D99BF}" type="presOf" srcId="{B077687D-029D-43D7-A6AF-D3960249A5A6}" destId="{BDE8B24D-FC24-4E04-8954-F2EDC78B826C}" srcOrd="0" destOrd="0" presId="urn:microsoft.com/office/officeart/2005/8/layout/default"/>
    <dgm:cxn modelId="{46DB216E-AE79-40B3-BE10-C5D50265EB1F}" srcId="{B077687D-029D-43D7-A6AF-D3960249A5A6}" destId="{B233BFEC-5486-4B1F-95A3-43AD2BFFCB2C}" srcOrd="15" destOrd="0" parTransId="{09C770DA-6DC5-45B1-BBB7-C7158D53F636}" sibTransId="{AD7FE2DD-5231-46C1-B548-E41E2159BE76}"/>
    <dgm:cxn modelId="{D37A3751-06EF-4A12-A98F-F60B9BAF006B}" type="presOf" srcId="{C91FB6D7-82E5-4B48-8ECD-F199E218975F}" destId="{7DAE1BD9-C92B-43D5-9412-D09BC31E10E6}" srcOrd="0" destOrd="0" presId="urn:microsoft.com/office/officeart/2005/8/layout/default"/>
    <dgm:cxn modelId="{4A2DDC55-662C-4829-8610-C909D9ABE0F6}" srcId="{B077687D-029D-43D7-A6AF-D3960249A5A6}" destId="{22BC147A-0250-4584-987F-09B71547D2E1}" srcOrd="0" destOrd="0" parTransId="{0F39E4E0-3C53-48D4-862E-A3B911FC3667}" sibTransId="{F9B77279-A1C5-49AD-852C-4B50F43AC5A0}"/>
    <dgm:cxn modelId="{22B4BD7B-88A6-4686-A315-DA61DF8F0D70}" type="presOf" srcId="{89693E85-BAD9-4659-A09E-5219ED71C53C}" destId="{8414A166-3B6D-4571-838D-52D104D07EDE}" srcOrd="0" destOrd="0" presId="urn:microsoft.com/office/officeart/2005/8/layout/default"/>
    <dgm:cxn modelId="{7E7CAF7E-1D2E-4EE9-B10E-868712584FE0}" srcId="{B077687D-029D-43D7-A6AF-D3960249A5A6}" destId="{9C6B0A48-1D99-41BE-919F-F0AFCF3A9144}" srcOrd="5" destOrd="0" parTransId="{75CAA99F-B14E-4676-B5E6-CD4CBF8F0441}" sibTransId="{05B3453F-5312-4121-88C5-616C873E0FD7}"/>
    <dgm:cxn modelId="{4DD5E880-AC5A-4813-B697-8B3AF0088508}" srcId="{B077687D-029D-43D7-A6AF-D3960249A5A6}" destId="{3E8935F5-77BC-4CFA-A520-C621F2484678}" srcOrd="14" destOrd="0" parTransId="{51C3B980-66D0-4F19-A8F3-3A85C12AD027}" sibTransId="{3AF72189-D09C-4E3A-96E7-A7B67D7A1C70}"/>
    <dgm:cxn modelId="{D0CEFF87-30C1-478B-BCB1-7351D91627B7}" type="presOf" srcId="{4782CBA2-4CEC-4A2F-8833-97C4F73B1C0F}" destId="{DDE6E626-494C-49D1-AFF3-C09F541947BC}" srcOrd="0" destOrd="0" presId="urn:microsoft.com/office/officeart/2005/8/layout/default"/>
    <dgm:cxn modelId="{35E6078E-23ED-40F0-A0DA-C336CAF2F1E4}" type="presOf" srcId="{420E62AF-0651-4BC5-BD13-4EFF8A8212F2}" destId="{F3B0EE55-6594-4F03-9D92-1CA558CF72C9}" srcOrd="0" destOrd="0" presId="urn:microsoft.com/office/officeart/2005/8/layout/default"/>
    <dgm:cxn modelId="{C73EAEA5-8F07-440D-BBE6-45CF2183FF01}" srcId="{B077687D-029D-43D7-A6AF-D3960249A5A6}" destId="{E189257A-2FBA-4DD0-9ED2-60917FB68485}" srcOrd="16" destOrd="0" parTransId="{A1349DAF-76B2-4BF7-ABCB-6BA91F90E02D}" sibTransId="{0158421F-F74E-472F-9DB7-74F7074518DA}"/>
    <dgm:cxn modelId="{23AA38A9-0003-473D-93BE-F5F95F331BB1}" srcId="{B077687D-029D-43D7-A6AF-D3960249A5A6}" destId="{3624DF71-1D09-466D-8741-726715205899}" srcOrd="18" destOrd="0" parTransId="{EBF9EA58-60C4-4248-8BE1-2B230C6045CF}" sibTransId="{2AD9CDA2-A592-461E-A82D-CCEC457980C1}"/>
    <dgm:cxn modelId="{335CE8AB-E29F-4C51-9F77-23E9C655E977}" type="presOf" srcId="{A2CCA2C8-FD75-49FC-B015-AEC56DAF9F2D}" destId="{CCD093B3-0CED-4FF6-B5DF-D5890D127659}" srcOrd="0" destOrd="0" presId="urn:microsoft.com/office/officeart/2005/8/layout/default"/>
    <dgm:cxn modelId="{FCC83FB4-CA76-4327-9ECF-DE2FDF40D753}" srcId="{B077687D-029D-43D7-A6AF-D3960249A5A6}" destId="{8B30D976-D020-4CDA-A232-6BAB86932A92}" srcOrd="13" destOrd="0" parTransId="{A6F976A6-D0AE-4CFC-A8D7-00C21D242527}" sibTransId="{A998CD6C-B1FE-40DF-A54D-2BEAABF1F44D}"/>
    <dgm:cxn modelId="{E20235C7-8E39-4D47-B357-7EBA78CA3A8B}" srcId="{B077687D-029D-43D7-A6AF-D3960249A5A6}" destId="{9EECA558-E5EA-41FC-AD88-651F4B2914A2}" srcOrd="12" destOrd="0" parTransId="{D71678B2-C8EF-444F-807E-81C217309B30}" sibTransId="{99913110-9011-4A3C-93A1-32C2221E5B15}"/>
    <dgm:cxn modelId="{D5DF97CA-63B5-4F05-84F2-F71D7452070D}" type="presOf" srcId="{E189257A-2FBA-4DD0-9ED2-60917FB68485}" destId="{88F68AEE-F6E5-42AE-8543-7D8C1F7DAD2F}" srcOrd="0" destOrd="0" presId="urn:microsoft.com/office/officeart/2005/8/layout/default"/>
    <dgm:cxn modelId="{7B5D17D0-5D44-417C-BFC5-D01591244DC5}" type="presOf" srcId="{C629DBE9-A69D-4A7C-919B-69F0DC4750D7}" destId="{F7D4E957-4797-4B59-99BF-94B36FDEC64E}" srcOrd="0" destOrd="0" presId="urn:microsoft.com/office/officeart/2005/8/layout/default"/>
    <dgm:cxn modelId="{3A8D7BD3-7206-4B31-AEF8-B7E6CACF6584}" srcId="{B077687D-029D-43D7-A6AF-D3960249A5A6}" destId="{E117F182-73B0-4E84-8734-717065525FA3}" srcOrd="7" destOrd="0" parTransId="{367075AA-E86E-4A91-B2F0-98117BCD3481}" sibTransId="{7643819A-44EC-4164-9774-AA563FFC1F75}"/>
    <dgm:cxn modelId="{7EABB1D7-87CC-46B0-B33A-399A6E83E488}" type="presOf" srcId="{3E8935F5-77BC-4CFA-A520-C621F2484678}" destId="{36C02625-AC52-4678-B6E9-1DB262165222}" srcOrd="0" destOrd="0" presId="urn:microsoft.com/office/officeart/2005/8/layout/default"/>
    <dgm:cxn modelId="{633341D9-020A-400A-A8EE-1749CD5E622E}" srcId="{B077687D-029D-43D7-A6AF-D3960249A5A6}" destId="{C91FB6D7-82E5-4B48-8ECD-F199E218975F}" srcOrd="17" destOrd="0" parTransId="{59498311-2440-40FC-8AC9-80C172CF42B6}" sibTransId="{055FCCEF-FF4F-41E9-99C7-48A8ED6F006D}"/>
    <dgm:cxn modelId="{883D4BDB-AA67-40F1-9135-225EBF84186D}" type="presOf" srcId="{B233BFEC-5486-4B1F-95A3-43AD2BFFCB2C}" destId="{642A42D6-1525-415A-A37B-5A28203EA052}" srcOrd="0" destOrd="0" presId="urn:microsoft.com/office/officeart/2005/8/layout/default"/>
    <dgm:cxn modelId="{24E283DB-D432-407C-A593-B070A4FE8760}" type="presOf" srcId="{9C6B0A48-1D99-41BE-919F-F0AFCF3A9144}" destId="{8262F7AA-62E5-43AE-B1E4-660388249076}" srcOrd="0" destOrd="0" presId="urn:microsoft.com/office/officeart/2005/8/layout/default"/>
    <dgm:cxn modelId="{D9575DE7-6F0B-47CE-A861-5A880B66E06E}" type="presOf" srcId="{4724B9C5-62D4-4FC5-AD13-D348BA56AD2B}" destId="{BAF2CA66-EF9A-4E16-B537-8E739C314907}" srcOrd="0" destOrd="0" presId="urn:microsoft.com/office/officeart/2005/8/layout/default"/>
    <dgm:cxn modelId="{737161F1-707E-4E58-9620-CDB35C439F27}" srcId="{B077687D-029D-43D7-A6AF-D3960249A5A6}" destId="{89693E85-BAD9-4659-A09E-5219ED71C53C}" srcOrd="2" destOrd="0" parTransId="{B6092387-8A24-47FB-97E5-68FDD3B1F430}" sibTransId="{68507153-942B-4689-8F82-77E88577068B}"/>
    <dgm:cxn modelId="{7BC403F4-E03F-4F82-B73F-6216FA0A4090}" srcId="{B077687D-029D-43D7-A6AF-D3960249A5A6}" destId="{420E62AF-0651-4BC5-BD13-4EFF8A8212F2}" srcOrd="8" destOrd="0" parTransId="{DB79D3A0-64A6-41AE-A666-911514A829E6}" sibTransId="{0E022037-B047-4EB9-8978-24A169CE60F6}"/>
    <dgm:cxn modelId="{39A70FF9-E4B5-4DBD-BF67-67F9ED7A6FE0}" type="presParOf" srcId="{BDE8B24D-FC24-4E04-8954-F2EDC78B826C}" destId="{D0F53DD1-BF19-4BCB-A056-64F3089E6B70}" srcOrd="0" destOrd="0" presId="urn:microsoft.com/office/officeart/2005/8/layout/default"/>
    <dgm:cxn modelId="{645E327B-0A14-42EF-BA77-C872656BD1C8}" type="presParOf" srcId="{BDE8B24D-FC24-4E04-8954-F2EDC78B826C}" destId="{99C59E5E-80E3-4097-AF21-1D6C59ADAC69}" srcOrd="1" destOrd="0" presId="urn:microsoft.com/office/officeart/2005/8/layout/default"/>
    <dgm:cxn modelId="{B67E569A-3FAA-40A1-8327-BC2878F0837E}" type="presParOf" srcId="{BDE8B24D-FC24-4E04-8954-F2EDC78B826C}" destId="{C8DBF15A-4A70-47FA-99D2-1ECC90E30C16}" srcOrd="2" destOrd="0" presId="urn:microsoft.com/office/officeart/2005/8/layout/default"/>
    <dgm:cxn modelId="{A00656F6-675A-436C-9A0A-8AD18B1732FB}" type="presParOf" srcId="{BDE8B24D-FC24-4E04-8954-F2EDC78B826C}" destId="{2FC22CAF-6202-401A-A6C7-10840857C334}" srcOrd="3" destOrd="0" presId="urn:microsoft.com/office/officeart/2005/8/layout/default"/>
    <dgm:cxn modelId="{DA6C4FEF-2C99-42DF-9C15-40E699CFF907}" type="presParOf" srcId="{BDE8B24D-FC24-4E04-8954-F2EDC78B826C}" destId="{8414A166-3B6D-4571-838D-52D104D07EDE}" srcOrd="4" destOrd="0" presId="urn:microsoft.com/office/officeart/2005/8/layout/default"/>
    <dgm:cxn modelId="{4D74EC96-15D5-4F3D-9CF6-59C9FEEDE5D3}" type="presParOf" srcId="{BDE8B24D-FC24-4E04-8954-F2EDC78B826C}" destId="{02DE4018-A0E8-46C0-BDC3-2D29E4051509}" srcOrd="5" destOrd="0" presId="urn:microsoft.com/office/officeart/2005/8/layout/default"/>
    <dgm:cxn modelId="{A93B5ED1-388C-4F90-8517-F671A5159597}" type="presParOf" srcId="{BDE8B24D-FC24-4E04-8954-F2EDC78B826C}" destId="{3AB8D2B4-717C-4EAE-ADD3-B1DC3C25152A}" srcOrd="6" destOrd="0" presId="urn:microsoft.com/office/officeart/2005/8/layout/default"/>
    <dgm:cxn modelId="{30F09DE0-BD85-4D89-A54B-A38A8110CDA3}" type="presParOf" srcId="{BDE8B24D-FC24-4E04-8954-F2EDC78B826C}" destId="{1912CCD2-006A-4E01-A560-6113DA9F2481}" srcOrd="7" destOrd="0" presId="urn:microsoft.com/office/officeart/2005/8/layout/default"/>
    <dgm:cxn modelId="{E265E013-9716-4DAD-BB9E-03CBD410C006}" type="presParOf" srcId="{BDE8B24D-FC24-4E04-8954-F2EDC78B826C}" destId="{6F708C0B-3120-4115-9A07-87B578072FFC}" srcOrd="8" destOrd="0" presId="urn:microsoft.com/office/officeart/2005/8/layout/default"/>
    <dgm:cxn modelId="{D5FB945C-9A84-492F-BFB3-78A8C87A916E}" type="presParOf" srcId="{BDE8B24D-FC24-4E04-8954-F2EDC78B826C}" destId="{2225E16B-1530-4F59-B629-FB31AC0EF885}" srcOrd="9" destOrd="0" presId="urn:microsoft.com/office/officeart/2005/8/layout/default"/>
    <dgm:cxn modelId="{BC53070A-2BF2-4610-B088-254A3A96274A}" type="presParOf" srcId="{BDE8B24D-FC24-4E04-8954-F2EDC78B826C}" destId="{8262F7AA-62E5-43AE-B1E4-660388249076}" srcOrd="10" destOrd="0" presId="urn:microsoft.com/office/officeart/2005/8/layout/default"/>
    <dgm:cxn modelId="{3640F7F8-F627-4615-AFF7-9901B47878E5}" type="presParOf" srcId="{BDE8B24D-FC24-4E04-8954-F2EDC78B826C}" destId="{48BA2667-9A92-431D-B516-710C96AC7D82}" srcOrd="11" destOrd="0" presId="urn:microsoft.com/office/officeart/2005/8/layout/default"/>
    <dgm:cxn modelId="{F20AC5BE-8E74-4711-8FC1-A200C30E7A5D}" type="presParOf" srcId="{BDE8B24D-FC24-4E04-8954-F2EDC78B826C}" destId="{F7D4E957-4797-4B59-99BF-94B36FDEC64E}" srcOrd="12" destOrd="0" presId="urn:microsoft.com/office/officeart/2005/8/layout/default"/>
    <dgm:cxn modelId="{CD3B335E-DE60-48B2-9D5E-8008925E4FA4}" type="presParOf" srcId="{BDE8B24D-FC24-4E04-8954-F2EDC78B826C}" destId="{A275BF5B-3012-4834-955B-E55CB603F2B8}" srcOrd="13" destOrd="0" presId="urn:microsoft.com/office/officeart/2005/8/layout/default"/>
    <dgm:cxn modelId="{60019D4C-DA02-4D2A-8C09-6F65E9E18181}" type="presParOf" srcId="{BDE8B24D-FC24-4E04-8954-F2EDC78B826C}" destId="{2278FC62-6F1D-4BBF-8343-9FAA00B0F11A}" srcOrd="14" destOrd="0" presId="urn:microsoft.com/office/officeart/2005/8/layout/default"/>
    <dgm:cxn modelId="{ADC3722A-B751-4131-A02E-8698DA6997AF}" type="presParOf" srcId="{BDE8B24D-FC24-4E04-8954-F2EDC78B826C}" destId="{D0DC3A23-ADA4-4DC8-A255-89D528FB1EAB}" srcOrd="15" destOrd="0" presId="urn:microsoft.com/office/officeart/2005/8/layout/default"/>
    <dgm:cxn modelId="{9F05CB37-6494-4C8E-930D-40C5E1DBF370}" type="presParOf" srcId="{BDE8B24D-FC24-4E04-8954-F2EDC78B826C}" destId="{F3B0EE55-6594-4F03-9D92-1CA558CF72C9}" srcOrd="16" destOrd="0" presId="urn:microsoft.com/office/officeart/2005/8/layout/default"/>
    <dgm:cxn modelId="{9E2343A3-C74D-427D-BA68-A75C20F83A7A}" type="presParOf" srcId="{BDE8B24D-FC24-4E04-8954-F2EDC78B826C}" destId="{3DD0340D-7043-49E7-81C0-B341851B312A}" srcOrd="17" destOrd="0" presId="urn:microsoft.com/office/officeart/2005/8/layout/default"/>
    <dgm:cxn modelId="{4180DED5-19C5-45BA-914D-BA7D09F7CCCD}" type="presParOf" srcId="{BDE8B24D-FC24-4E04-8954-F2EDC78B826C}" destId="{CCD093B3-0CED-4FF6-B5DF-D5890D127659}" srcOrd="18" destOrd="0" presId="urn:microsoft.com/office/officeart/2005/8/layout/default"/>
    <dgm:cxn modelId="{BD13D78F-C796-4DCC-BFB1-E3509359A7E9}" type="presParOf" srcId="{BDE8B24D-FC24-4E04-8954-F2EDC78B826C}" destId="{B74122B2-D5FE-47DD-AACC-2095B72F2BF1}" srcOrd="19" destOrd="0" presId="urn:microsoft.com/office/officeart/2005/8/layout/default"/>
    <dgm:cxn modelId="{2A0BE7BD-76B9-4F85-BFCA-AB8A4E31742D}" type="presParOf" srcId="{BDE8B24D-FC24-4E04-8954-F2EDC78B826C}" destId="{DDE6E626-494C-49D1-AFF3-C09F541947BC}" srcOrd="20" destOrd="0" presId="urn:microsoft.com/office/officeart/2005/8/layout/default"/>
    <dgm:cxn modelId="{AF7A4232-95E2-4888-971D-F2A356D9E9AA}" type="presParOf" srcId="{BDE8B24D-FC24-4E04-8954-F2EDC78B826C}" destId="{ED8A8B88-4208-4E04-963C-BA335032060A}" srcOrd="21" destOrd="0" presId="urn:microsoft.com/office/officeart/2005/8/layout/default"/>
    <dgm:cxn modelId="{72487E05-8563-431C-B110-1643A44C4285}" type="presParOf" srcId="{BDE8B24D-FC24-4E04-8954-F2EDC78B826C}" destId="{BAF2CA66-EF9A-4E16-B537-8E739C314907}" srcOrd="22" destOrd="0" presId="urn:microsoft.com/office/officeart/2005/8/layout/default"/>
    <dgm:cxn modelId="{89F4103D-4CC7-40E8-BF77-2E985A45B6C0}" type="presParOf" srcId="{BDE8B24D-FC24-4E04-8954-F2EDC78B826C}" destId="{508A3154-1A90-4C63-B6B5-FEB3F8FC6F02}" srcOrd="23" destOrd="0" presId="urn:microsoft.com/office/officeart/2005/8/layout/default"/>
    <dgm:cxn modelId="{FFE9D35E-8859-4416-BE51-C3545B58567E}" type="presParOf" srcId="{BDE8B24D-FC24-4E04-8954-F2EDC78B826C}" destId="{0455D9DA-91B4-4217-A94A-2C562874374A}" srcOrd="24" destOrd="0" presId="urn:microsoft.com/office/officeart/2005/8/layout/default"/>
    <dgm:cxn modelId="{913676C5-1D0B-47F8-B516-433D484655E6}" type="presParOf" srcId="{BDE8B24D-FC24-4E04-8954-F2EDC78B826C}" destId="{14C537D8-70A6-468A-BD39-2DFD6C939F9B}" srcOrd="25" destOrd="0" presId="urn:microsoft.com/office/officeart/2005/8/layout/default"/>
    <dgm:cxn modelId="{9593C943-1C5C-4458-AB8F-4F0E69767E55}" type="presParOf" srcId="{BDE8B24D-FC24-4E04-8954-F2EDC78B826C}" destId="{B8CA6569-224B-4AF8-BEB2-BA077DF0DF6C}" srcOrd="26" destOrd="0" presId="urn:microsoft.com/office/officeart/2005/8/layout/default"/>
    <dgm:cxn modelId="{1E2080CD-ED90-4972-9245-F09E5AD9926F}" type="presParOf" srcId="{BDE8B24D-FC24-4E04-8954-F2EDC78B826C}" destId="{960CF09A-EA2B-4D14-9D8D-C198C338B822}" srcOrd="27" destOrd="0" presId="urn:microsoft.com/office/officeart/2005/8/layout/default"/>
    <dgm:cxn modelId="{B9241C80-B5CB-4340-A7A7-EF6785F60988}" type="presParOf" srcId="{BDE8B24D-FC24-4E04-8954-F2EDC78B826C}" destId="{36C02625-AC52-4678-B6E9-1DB262165222}" srcOrd="28" destOrd="0" presId="urn:microsoft.com/office/officeart/2005/8/layout/default"/>
    <dgm:cxn modelId="{E8C7EF12-3F01-49D6-A6AF-12A424BA411F}" type="presParOf" srcId="{BDE8B24D-FC24-4E04-8954-F2EDC78B826C}" destId="{1A85B9B9-530F-4E38-946A-9FC13DA26BED}" srcOrd="29" destOrd="0" presId="urn:microsoft.com/office/officeart/2005/8/layout/default"/>
    <dgm:cxn modelId="{08592E44-910B-4800-84BB-DA8B00D6CDE2}" type="presParOf" srcId="{BDE8B24D-FC24-4E04-8954-F2EDC78B826C}" destId="{642A42D6-1525-415A-A37B-5A28203EA052}" srcOrd="30" destOrd="0" presId="urn:microsoft.com/office/officeart/2005/8/layout/default"/>
    <dgm:cxn modelId="{B3CC07CC-BFA1-4EBF-9328-A75D505993F9}" type="presParOf" srcId="{BDE8B24D-FC24-4E04-8954-F2EDC78B826C}" destId="{704E6DC8-A115-4B99-822B-9FD257B7F4F3}" srcOrd="31" destOrd="0" presId="urn:microsoft.com/office/officeart/2005/8/layout/default"/>
    <dgm:cxn modelId="{BCE2F5FE-6E7C-4768-827B-B3EB098AC602}" type="presParOf" srcId="{BDE8B24D-FC24-4E04-8954-F2EDC78B826C}" destId="{88F68AEE-F6E5-42AE-8543-7D8C1F7DAD2F}" srcOrd="32" destOrd="0" presId="urn:microsoft.com/office/officeart/2005/8/layout/default"/>
    <dgm:cxn modelId="{6A159AC9-EEF5-42B4-A361-4A337A641CC0}" type="presParOf" srcId="{BDE8B24D-FC24-4E04-8954-F2EDC78B826C}" destId="{25F6B687-01F0-4233-8391-F94147BA8099}" srcOrd="33" destOrd="0" presId="urn:microsoft.com/office/officeart/2005/8/layout/default"/>
    <dgm:cxn modelId="{DEF41C96-BCE8-42FB-8F9B-46DCFBCDCB55}" type="presParOf" srcId="{BDE8B24D-FC24-4E04-8954-F2EDC78B826C}" destId="{7DAE1BD9-C92B-43D5-9412-D09BC31E10E6}" srcOrd="34" destOrd="0" presId="urn:microsoft.com/office/officeart/2005/8/layout/default"/>
    <dgm:cxn modelId="{A47C1868-ECD8-4314-9F4F-E6D0DD744F12}" type="presParOf" srcId="{BDE8B24D-FC24-4E04-8954-F2EDC78B826C}" destId="{7C7AC647-A186-4DCC-9701-8E147FFB42D7}" srcOrd="35" destOrd="0" presId="urn:microsoft.com/office/officeart/2005/8/layout/default"/>
    <dgm:cxn modelId="{ECF95ABB-726E-4110-8910-91D6D2E81F36}" type="presParOf" srcId="{BDE8B24D-FC24-4E04-8954-F2EDC78B826C}" destId="{68D0985A-B3EE-4D78-8455-7D7B60A480D9}" srcOrd="3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B077687D-029D-43D7-A6AF-D3960249A5A6}" type="doc">
      <dgm:prSet loTypeId="urn:microsoft.com/office/officeart/2005/8/layout/default" loCatId="list" qsTypeId="urn:microsoft.com/office/officeart/2005/8/quickstyle/simple1" qsCatId="simple" csTypeId="urn:microsoft.com/office/officeart/2005/8/colors/accent6_2" csCatId="accent6" phldr="1"/>
      <dgm:spPr/>
      <dgm:t>
        <a:bodyPr/>
        <a:lstStyle/>
        <a:p>
          <a:endParaRPr lang="en-GB"/>
        </a:p>
      </dgm:t>
    </dgm:pt>
    <dgm:pt modelId="{22BC147A-0250-4584-987F-09B71547D2E1}">
      <dgm:prSet phldrT="[Text]"/>
      <dgm:spPr/>
      <dgm:t>
        <a:bodyPr/>
        <a:lstStyle/>
        <a:p>
          <a:pPr>
            <a:buFont typeface="Arial" panose="020B0604020202020204" pitchFamily="34" charset="0"/>
            <a:buNone/>
          </a:pPr>
          <a:r>
            <a:rPr lang="en-GB" b="0" i="0" u="none"/>
            <a:t>International examples</a:t>
          </a:r>
          <a:endParaRPr lang="en-GB"/>
        </a:p>
      </dgm:t>
    </dgm:pt>
    <dgm:pt modelId="{0F39E4E0-3C53-48D4-862E-A3B911FC3667}" type="parTrans" cxnId="{4A2DDC55-662C-4829-8610-C909D9ABE0F6}">
      <dgm:prSet/>
      <dgm:spPr/>
      <dgm:t>
        <a:bodyPr/>
        <a:lstStyle/>
        <a:p>
          <a:endParaRPr lang="en-GB"/>
        </a:p>
      </dgm:t>
    </dgm:pt>
    <dgm:pt modelId="{F9B77279-A1C5-49AD-852C-4B50F43AC5A0}" type="sibTrans" cxnId="{4A2DDC55-662C-4829-8610-C909D9ABE0F6}">
      <dgm:prSet/>
      <dgm:spPr/>
      <dgm:t>
        <a:bodyPr/>
        <a:lstStyle/>
        <a:p>
          <a:endParaRPr lang="en-GB"/>
        </a:p>
      </dgm:t>
    </dgm:pt>
    <dgm:pt modelId="{DC039DE7-94EF-4D52-AFDC-9030042ACB5B}">
      <dgm:prSet/>
      <dgm:spPr/>
      <dgm:t>
        <a:bodyPr/>
        <a:lstStyle/>
        <a:p>
          <a:r>
            <a:rPr lang="en-GB" b="0" i="0" u="none"/>
            <a:t>My Job – 12 week stay – rouse</a:t>
          </a:r>
          <a:endParaRPr lang="en-GB"/>
        </a:p>
      </dgm:t>
    </dgm:pt>
    <dgm:pt modelId="{4F24E593-EC53-4963-9258-2E8D0EC565E6}" type="parTrans" cxnId="{9B1A8DA9-04E4-4325-A349-FDBB0C82DAFC}">
      <dgm:prSet/>
      <dgm:spPr/>
      <dgm:t>
        <a:bodyPr/>
        <a:lstStyle/>
        <a:p>
          <a:endParaRPr lang="en-GB"/>
        </a:p>
      </dgm:t>
    </dgm:pt>
    <dgm:pt modelId="{7537BC57-9C08-4B28-BBEB-C905A133469B}" type="sibTrans" cxnId="{9B1A8DA9-04E4-4325-A349-FDBB0C82DAFC}">
      <dgm:prSet/>
      <dgm:spPr/>
      <dgm:t>
        <a:bodyPr/>
        <a:lstStyle/>
        <a:p>
          <a:endParaRPr lang="en-GB"/>
        </a:p>
      </dgm:t>
    </dgm:pt>
    <dgm:pt modelId="{0F2C419E-5394-4CE2-95D0-5DC5917F4602}">
      <dgm:prSet/>
      <dgm:spPr/>
      <dgm:t>
        <a:bodyPr/>
        <a:lstStyle/>
        <a:p>
          <a:r>
            <a:rPr lang="en-GB" b="0" i="0" u="none"/>
            <a:t>Flats that have built in Luton – use these</a:t>
          </a:r>
          <a:endParaRPr lang="en-GB"/>
        </a:p>
      </dgm:t>
    </dgm:pt>
    <dgm:pt modelId="{86D15722-6912-44D9-A7CA-ADD7874A10AF}" type="parTrans" cxnId="{8856F584-19F6-4D62-9CC7-B0FADCA9B5A3}">
      <dgm:prSet/>
      <dgm:spPr/>
      <dgm:t>
        <a:bodyPr/>
        <a:lstStyle/>
        <a:p>
          <a:endParaRPr lang="en-GB"/>
        </a:p>
      </dgm:t>
    </dgm:pt>
    <dgm:pt modelId="{40D29F03-A3A8-48C6-B475-398C8EA1506A}" type="sibTrans" cxnId="{8856F584-19F6-4D62-9CC7-B0FADCA9B5A3}">
      <dgm:prSet/>
      <dgm:spPr/>
      <dgm:t>
        <a:bodyPr/>
        <a:lstStyle/>
        <a:p>
          <a:endParaRPr lang="en-GB"/>
        </a:p>
      </dgm:t>
    </dgm:pt>
    <dgm:pt modelId="{6EA53D3D-3840-4B29-8C45-D37D27F62821}">
      <dgm:prSet/>
      <dgm:spPr/>
      <dgm:t>
        <a:bodyPr/>
        <a:lstStyle/>
        <a:p>
          <a:r>
            <a:rPr lang="en-GB" b="0" i="0" u="none"/>
            <a:t>Housing first</a:t>
          </a:r>
          <a:endParaRPr lang="en-GB"/>
        </a:p>
      </dgm:t>
    </dgm:pt>
    <dgm:pt modelId="{DCC360A6-3F18-421D-83B5-82FE90826672}" type="parTrans" cxnId="{F8499CFB-2181-4DBA-814F-D2CB09BDF339}">
      <dgm:prSet/>
      <dgm:spPr/>
      <dgm:t>
        <a:bodyPr/>
        <a:lstStyle/>
        <a:p>
          <a:endParaRPr lang="en-GB"/>
        </a:p>
      </dgm:t>
    </dgm:pt>
    <dgm:pt modelId="{A19D74DA-8096-47E1-AE82-0F5E2D03476A}" type="sibTrans" cxnId="{F8499CFB-2181-4DBA-814F-D2CB09BDF339}">
      <dgm:prSet/>
      <dgm:spPr/>
      <dgm:t>
        <a:bodyPr/>
        <a:lstStyle/>
        <a:p>
          <a:endParaRPr lang="en-GB"/>
        </a:p>
      </dgm:t>
    </dgm:pt>
    <dgm:pt modelId="{491F79AD-A60B-409D-A24C-3AF19EDBAC97}">
      <dgm:prSet/>
      <dgm:spPr/>
      <dgm:t>
        <a:bodyPr/>
        <a:lstStyle/>
        <a:p>
          <a:r>
            <a:rPr lang="en-GB" b="0" i="0" u="none"/>
            <a:t>Shipping containers projects i.e. Jimmy’s charity in Cambridge (learning new skills set)</a:t>
          </a:r>
          <a:endParaRPr lang="en-GB"/>
        </a:p>
      </dgm:t>
    </dgm:pt>
    <dgm:pt modelId="{56388454-D519-4870-842C-64024E22C3BF}" type="parTrans" cxnId="{13FA23E1-ABD3-4122-BF3C-65FF449B7BFD}">
      <dgm:prSet/>
      <dgm:spPr/>
      <dgm:t>
        <a:bodyPr/>
        <a:lstStyle/>
        <a:p>
          <a:endParaRPr lang="en-GB"/>
        </a:p>
      </dgm:t>
    </dgm:pt>
    <dgm:pt modelId="{ECB01DD0-9CC7-4EC2-B708-22F50940B629}" type="sibTrans" cxnId="{13FA23E1-ABD3-4122-BF3C-65FF449B7BFD}">
      <dgm:prSet/>
      <dgm:spPr/>
      <dgm:t>
        <a:bodyPr/>
        <a:lstStyle/>
        <a:p>
          <a:endParaRPr lang="en-GB"/>
        </a:p>
      </dgm:t>
    </dgm:pt>
    <dgm:pt modelId="{B038BC4F-95E9-43EA-AFC5-416DE776542C}">
      <dgm:prSet/>
      <dgm:spPr/>
      <dgm:t>
        <a:bodyPr/>
        <a:lstStyle/>
        <a:p>
          <a:r>
            <a:rPr lang="en-GB" b="0" i="0" u="none"/>
            <a:t>Utah model – international models</a:t>
          </a:r>
          <a:endParaRPr lang="en-GB"/>
        </a:p>
      </dgm:t>
    </dgm:pt>
    <dgm:pt modelId="{6C6118C3-3F18-45FB-87B4-E6865D9E6412}" type="parTrans" cxnId="{4DFD128E-2B40-4D0D-834F-4CC8763E5D3B}">
      <dgm:prSet/>
      <dgm:spPr/>
      <dgm:t>
        <a:bodyPr/>
        <a:lstStyle/>
        <a:p>
          <a:endParaRPr lang="en-GB"/>
        </a:p>
      </dgm:t>
    </dgm:pt>
    <dgm:pt modelId="{F7A3C5F0-730E-4C71-8837-892C13A8A844}" type="sibTrans" cxnId="{4DFD128E-2B40-4D0D-834F-4CC8763E5D3B}">
      <dgm:prSet/>
      <dgm:spPr/>
      <dgm:t>
        <a:bodyPr/>
        <a:lstStyle/>
        <a:p>
          <a:endParaRPr lang="en-GB"/>
        </a:p>
      </dgm:t>
    </dgm:pt>
    <dgm:pt modelId="{D4389585-9448-415B-8C4D-D00EA2F8A2D3}">
      <dgm:prSet/>
      <dgm:spPr/>
      <dgm:t>
        <a:bodyPr/>
        <a:lstStyle/>
        <a:p>
          <a:r>
            <a:rPr lang="en-GB" b="0" i="0" u="none"/>
            <a:t>House people first then look for work</a:t>
          </a:r>
          <a:endParaRPr lang="en-GB"/>
        </a:p>
      </dgm:t>
    </dgm:pt>
    <dgm:pt modelId="{BDA62364-C74E-4FEC-B3E6-93709BEA419F}" type="parTrans" cxnId="{3C1C4D2A-98EB-4942-B59E-B1DBD4BA3459}">
      <dgm:prSet/>
      <dgm:spPr/>
      <dgm:t>
        <a:bodyPr/>
        <a:lstStyle/>
        <a:p>
          <a:endParaRPr lang="en-GB"/>
        </a:p>
      </dgm:t>
    </dgm:pt>
    <dgm:pt modelId="{EAD8BDC2-2E94-4E13-8BD8-FAAAFEE51946}" type="sibTrans" cxnId="{3C1C4D2A-98EB-4942-B59E-B1DBD4BA3459}">
      <dgm:prSet/>
      <dgm:spPr/>
      <dgm:t>
        <a:bodyPr/>
        <a:lstStyle/>
        <a:p>
          <a:endParaRPr lang="en-GB"/>
        </a:p>
      </dgm:t>
    </dgm:pt>
    <dgm:pt modelId="{727BF227-51F9-4EEC-81D4-50E4F11C9829}">
      <dgm:prSet/>
      <dgm:spPr/>
      <dgm:t>
        <a:bodyPr/>
        <a:lstStyle/>
        <a:p>
          <a:r>
            <a:rPr lang="en-GB" b="0" i="0" u="none"/>
            <a:t>Copenhagen approach to education</a:t>
          </a:r>
          <a:endParaRPr lang="en-GB"/>
        </a:p>
      </dgm:t>
    </dgm:pt>
    <dgm:pt modelId="{BDA144E8-8DEA-46E8-B3A5-8C8B38D4D9E9}" type="parTrans" cxnId="{3A400948-6E74-4553-8AEE-B2F8C1810F30}">
      <dgm:prSet/>
      <dgm:spPr/>
      <dgm:t>
        <a:bodyPr/>
        <a:lstStyle/>
        <a:p>
          <a:endParaRPr lang="en-GB"/>
        </a:p>
      </dgm:t>
    </dgm:pt>
    <dgm:pt modelId="{8D4188B8-0ABE-4AE5-B83B-A6F62F4858B4}" type="sibTrans" cxnId="{3A400948-6E74-4553-8AEE-B2F8C1810F30}">
      <dgm:prSet/>
      <dgm:spPr/>
      <dgm:t>
        <a:bodyPr/>
        <a:lstStyle/>
        <a:p>
          <a:endParaRPr lang="en-GB"/>
        </a:p>
      </dgm:t>
    </dgm:pt>
    <dgm:pt modelId="{07D528E8-86C5-4209-8C5A-A6A17376537B}">
      <dgm:prSet/>
      <dgm:spPr/>
      <dgm:t>
        <a:bodyPr/>
        <a:lstStyle/>
        <a:p>
          <a:r>
            <a:rPr lang="en-GB" b="0" i="0" u="none"/>
            <a:t>Homelessness Partnerships – health and local authority partnerships</a:t>
          </a:r>
          <a:endParaRPr lang="en-GB"/>
        </a:p>
      </dgm:t>
    </dgm:pt>
    <dgm:pt modelId="{23B015C5-1F84-40E3-800B-D5CC7918CB48}" type="parTrans" cxnId="{13AA736E-E50E-4ABF-9D4A-2E0C9F6DC099}">
      <dgm:prSet/>
      <dgm:spPr/>
      <dgm:t>
        <a:bodyPr/>
        <a:lstStyle/>
        <a:p>
          <a:endParaRPr lang="en-GB"/>
        </a:p>
      </dgm:t>
    </dgm:pt>
    <dgm:pt modelId="{277FDFA1-7CCC-4C15-BE04-D163C43CD876}" type="sibTrans" cxnId="{13AA736E-E50E-4ABF-9D4A-2E0C9F6DC099}">
      <dgm:prSet/>
      <dgm:spPr/>
      <dgm:t>
        <a:bodyPr/>
        <a:lstStyle/>
        <a:p>
          <a:endParaRPr lang="en-GB"/>
        </a:p>
      </dgm:t>
    </dgm:pt>
    <dgm:pt modelId="{37C9E106-8C1B-46D7-AC55-6E540700D89A}">
      <dgm:prSet/>
      <dgm:spPr/>
      <dgm:t>
        <a:bodyPr/>
        <a:lstStyle/>
        <a:p>
          <a:r>
            <a:rPr lang="en-GB" b="0" i="0" u="none"/>
            <a:t>International – buddy ideas, education and Mental Health and homelessness up</a:t>
          </a:r>
          <a:endParaRPr lang="en-GB"/>
        </a:p>
      </dgm:t>
    </dgm:pt>
    <dgm:pt modelId="{968557BE-3099-4018-B672-CC0B63B31C42}" type="parTrans" cxnId="{3E6F3576-318A-408A-BF7B-EDF5BDA44EF3}">
      <dgm:prSet/>
      <dgm:spPr/>
      <dgm:t>
        <a:bodyPr/>
        <a:lstStyle/>
        <a:p>
          <a:endParaRPr lang="en-GB"/>
        </a:p>
      </dgm:t>
    </dgm:pt>
    <dgm:pt modelId="{4102D2FC-2011-44E0-8BD4-85AA52F3C47F}" type="sibTrans" cxnId="{3E6F3576-318A-408A-BF7B-EDF5BDA44EF3}">
      <dgm:prSet/>
      <dgm:spPr/>
      <dgm:t>
        <a:bodyPr/>
        <a:lstStyle/>
        <a:p>
          <a:endParaRPr lang="en-GB"/>
        </a:p>
      </dgm:t>
    </dgm:pt>
    <dgm:pt modelId="{DAF4194E-C56E-4AD0-A479-11BD7E9AC516}">
      <dgm:prSet/>
      <dgm:spPr/>
      <dgm:t>
        <a:bodyPr/>
        <a:lstStyle/>
        <a:p>
          <a:r>
            <a:rPr lang="en-GB" b="1" i="0" u="sng"/>
            <a:t>Partnership Working - Currently in small pockets but needs to go further and the need for investment</a:t>
          </a:r>
        </a:p>
      </dgm:t>
    </dgm:pt>
    <dgm:pt modelId="{898CBCB3-22BC-41A6-9EC8-D4EBE8BC2016}" type="parTrans" cxnId="{7F4D790C-6688-4DCC-9C50-92CBF3CEBD05}">
      <dgm:prSet/>
      <dgm:spPr/>
      <dgm:t>
        <a:bodyPr/>
        <a:lstStyle/>
        <a:p>
          <a:endParaRPr lang="en-GB"/>
        </a:p>
      </dgm:t>
    </dgm:pt>
    <dgm:pt modelId="{FCECA92B-5796-409A-B5D2-B958C379FFC1}" type="sibTrans" cxnId="{7F4D790C-6688-4DCC-9C50-92CBF3CEBD05}">
      <dgm:prSet/>
      <dgm:spPr/>
      <dgm:t>
        <a:bodyPr/>
        <a:lstStyle/>
        <a:p>
          <a:endParaRPr lang="en-GB"/>
        </a:p>
      </dgm:t>
    </dgm:pt>
    <dgm:pt modelId="{65D150E0-4077-41FE-9175-D5B89CBCC50D}">
      <dgm:prSet/>
      <dgm:spPr/>
      <dgm:t>
        <a:bodyPr/>
        <a:lstStyle/>
        <a:p>
          <a:r>
            <a:rPr lang="en-GB" b="1" i="0" u="sng"/>
            <a:t>Learning from abroad</a:t>
          </a:r>
        </a:p>
      </dgm:t>
    </dgm:pt>
    <dgm:pt modelId="{FF6D0C45-CC01-4322-BA77-299EDDBB13F4}" type="parTrans" cxnId="{CBC5EF63-829C-4BCF-8687-2478238B526A}">
      <dgm:prSet/>
      <dgm:spPr/>
      <dgm:t>
        <a:bodyPr/>
        <a:lstStyle/>
        <a:p>
          <a:endParaRPr lang="en-GB"/>
        </a:p>
      </dgm:t>
    </dgm:pt>
    <dgm:pt modelId="{80C8478B-0912-46CD-AC45-6CA58556A7B4}" type="sibTrans" cxnId="{CBC5EF63-829C-4BCF-8687-2478238B526A}">
      <dgm:prSet/>
      <dgm:spPr/>
      <dgm:t>
        <a:bodyPr/>
        <a:lstStyle/>
        <a:p>
          <a:endParaRPr lang="en-GB"/>
        </a:p>
      </dgm:t>
    </dgm:pt>
    <dgm:pt modelId="{BDE8B24D-FC24-4E04-8954-F2EDC78B826C}" type="pres">
      <dgm:prSet presAssocID="{B077687D-029D-43D7-A6AF-D3960249A5A6}" presName="diagram" presStyleCnt="0">
        <dgm:presLayoutVars>
          <dgm:dir/>
          <dgm:resizeHandles val="exact"/>
        </dgm:presLayoutVars>
      </dgm:prSet>
      <dgm:spPr/>
    </dgm:pt>
    <dgm:pt modelId="{D0F53DD1-BF19-4BCB-A056-64F3089E6B70}" type="pres">
      <dgm:prSet presAssocID="{22BC147A-0250-4584-987F-09B71547D2E1}" presName="node" presStyleLbl="node1" presStyleIdx="0" presStyleCnt="12">
        <dgm:presLayoutVars>
          <dgm:bulletEnabled val="1"/>
        </dgm:presLayoutVars>
      </dgm:prSet>
      <dgm:spPr/>
    </dgm:pt>
    <dgm:pt modelId="{99C59E5E-80E3-4097-AF21-1D6C59ADAC69}" type="pres">
      <dgm:prSet presAssocID="{F9B77279-A1C5-49AD-852C-4B50F43AC5A0}" presName="sibTrans" presStyleCnt="0"/>
      <dgm:spPr/>
    </dgm:pt>
    <dgm:pt modelId="{41AAD7B5-4244-46CE-A494-CB096441B53C}" type="pres">
      <dgm:prSet presAssocID="{DC039DE7-94EF-4D52-AFDC-9030042ACB5B}" presName="node" presStyleLbl="node1" presStyleIdx="1" presStyleCnt="12">
        <dgm:presLayoutVars>
          <dgm:bulletEnabled val="1"/>
        </dgm:presLayoutVars>
      </dgm:prSet>
      <dgm:spPr/>
    </dgm:pt>
    <dgm:pt modelId="{815D7E35-F68C-49BF-9028-2216F83683B7}" type="pres">
      <dgm:prSet presAssocID="{7537BC57-9C08-4B28-BBEB-C905A133469B}" presName="sibTrans" presStyleCnt="0"/>
      <dgm:spPr/>
    </dgm:pt>
    <dgm:pt modelId="{9D5FA6D6-9938-4380-9145-C9B3ED41C20B}" type="pres">
      <dgm:prSet presAssocID="{0F2C419E-5394-4CE2-95D0-5DC5917F4602}" presName="node" presStyleLbl="node1" presStyleIdx="2" presStyleCnt="12">
        <dgm:presLayoutVars>
          <dgm:bulletEnabled val="1"/>
        </dgm:presLayoutVars>
      </dgm:prSet>
      <dgm:spPr/>
    </dgm:pt>
    <dgm:pt modelId="{E343A383-E670-43E5-B259-0B9CB007EC0D}" type="pres">
      <dgm:prSet presAssocID="{40D29F03-A3A8-48C6-B475-398C8EA1506A}" presName="sibTrans" presStyleCnt="0"/>
      <dgm:spPr/>
    </dgm:pt>
    <dgm:pt modelId="{A6508334-7754-4F49-988E-6C8C7A81740A}" type="pres">
      <dgm:prSet presAssocID="{6EA53D3D-3840-4B29-8C45-D37D27F62821}" presName="node" presStyleLbl="node1" presStyleIdx="3" presStyleCnt="12" custLinFactNeighborX="729">
        <dgm:presLayoutVars>
          <dgm:bulletEnabled val="1"/>
        </dgm:presLayoutVars>
      </dgm:prSet>
      <dgm:spPr/>
    </dgm:pt>
    <dgm:pt modelId="{CF330306-1E43-4C25-A589-EC4AAC096540}" type="pres">
      <dgm:prSet presAssocID="{A19D74DA-8096-47E1-AE82-0F5E2D03476A}" presName="sibTrans" presStyleCnt="0"/>
      <dgm:spPr/>
    </dgm:pt>
    <dgm:pt modelId="{0DBB5561-419E-4961-8511-0F9C503A1E9A}" type="pres">
      <dgm:prSet presAssocID="{491F79AD-A60B-409D-A24C-3AF19EDBAC97}" presName="node" presStyleLbl="node1" presStyleIdx="4" presStyleCnt="12">
        <dgm:presLayoutVars>
          <dgm:bulletEnabled val="1"/>
        </dgm:presLayoutVars>
      </dgm:prSet>
      <dgm:spPr/>
    </dgm:pt>
    <dgm:pt modelId="{3F69AE4F-F283-46C5-9C5D-48B866ADEA08}" type="pres">
      <dgm:prSet presAssocID="{ECB01DD0-9CC7-4EC2-B708-22F50940B629}" presName="sibTrans" presStyleCnt="0"/>
      <dgm:spPr/>
    </dgm:pt>
    <dgm:pt modelId="{E79800B1-1B47-4520-9B3F-09BCD63B949C}" type="pres">
      <dgm:prSet presAssocID="{B038BC4F-95E9-43EA-AFC5-416DE776542C}" presName="node" presStyleLbl="node1" presStyleIdx="5" presStyleCnt="12">
        <dgm:presLayoutVars>
          <dgm:bulletEnabled val="1"/>
        </dgm:presLayoutVars>
      </dgm:prSet>
      <dgm:spPr/>
    </dgm:pt>
    <dgm:pt modelId="{2B643D63-CCFF-463B-9397-E56EFBA03D7C}" type="pres">
      <dgm:prSet presAssocID="{F7A3C5F0-730E-4C71-8837-892C13A8A844}" presName="sibTrans" presStyleCnt="0"/>
      <dgm:spPr/>
    </dgm:pt>
    <dgm:pt modelId="{4C529DFB-D2FB-4834-9784-D65CB2B582CE}" type="pres">
      <dgm:prSet presAssocID="{D4389585-9448-415B-8C4D-D00EA2F8A2D3}" presName="node" presStyleLbl="node1" presStyleIdx="6" presStyleCnt="12">
        <dgm:presLayoutVars>
          <dgm:bulletEnabled val="1"/>
        </dgm:presLayoutVars>
      </dgm:prSet>
      <dgm:spPr/>
    </dgm:pt>
    <dgm:pt modelId="{C25CD40B-2341-4166-AFAF-B8452834890C}" type="pres">
      <dgm:prSet presAssocID="{EAD8BDC2-2E94-4E13-8BD8-FAAAFEE51946}" presName="sibTrans" presStyleCnt="0"/>
      <dgm:spPr/>
    </dgm:pt>
    <dgm:pt modelId="{BC02A62B-061A-4B1D-8649-2555BC805C9D}" type="pres">
      <dgm:prSet presAssocID="{727BF227-51F9-4EEC-81D4-50E4F11C9829}" presName="node" presStyleLbl="node1" presStyleIdx="7" presStyleCnt="12">
        <dgm:presLayoutVars>
          <dgm:bulletEnabled val="1"/>
        </dgm:presLayoutVars>
      </dgm:prSet>
      <dgm:spPr/>
    </dgm:pt>
    <dgm:pt modelId="{BFD6B597-C35E-4859-A025-978F9C296308}" type="pres">
      <dgm:prSet presAssocID="{8D4188B8-0ABE-4AE5-B83B-A6F62F4858B4}" presName="sibTrans" presStyleCnt="0"/>
      <dgm:spPr/>
    </dgm:pt>
    <dgm:pt modelId="{0973CDC0-A17F-4598-9F9C-A975AA4CDD06}" type="pres">
      <dgm:prSet presAssocID="{07D528E8-86C5-4209-8C5A-A6A17376537B}" presName="node" presStyleLbl="node1" presStyleIdx="8" presStyleCnt="12">
        <dgm:presLayoutVars>
          <dgm:bulletEnabled val="1"/>
        </dgm:presLayoutVars>
      </dgm:prSet>
      <dgm:spPr/>
    </dgm:pt>
    <dgm:pt modelId="{04A21815-C3BE-47B3-A0C1-0A5B153CDB95}" type="pres">
      <dgm:prSet presAssocID="{277FDFA1-7CCC-4C15-BE04-D163C43CD876}" presName="sibTrans" presStyleCnt="0"/>
      <dgm:spPr/>
    </dgm:pt>
    <dgm:pt modelId="{36806DAD-4437-480D-8D32-783204A6A4A7}" type="pres">
      <dgm:prSet presAssocID="{37C9E106-8C1B-46D7-AC55-6E540700D89A}" presName="node" presStyleLbl="node1" presStyleIdx="9" presStyleCnt="12">
        <dgm:presLayoutVars>
          <dgm:bulletEnabled val="1"/>
        </dgm:presLayoutVars>
      </dgm:prSet>
      <dgm:spPr/>
    </dgm:pt>
    <dgm:pt modelId="{10F940A2-DCDA-488A-B106-8F3394620037}" type="pres">
      <dgm:prSet presAssocID="{4102D2FC-2011-44E0-8BD4-85AA52F3C47F}" presName="sibTrans" presStyleCnt="0"/>
      <dgm:spPr/>
    </dgm:pt>
    <dgm:pt modelId="{309D4532-7812-4617-9D10-1055B66D8F01}" type="pres">
      <dgm:prSet presAssocID="{DAF4194E-C56E-4AD0-A479-11BD7E9AC516}" presName="node" presStyleLbl="node1" presStyleIdx="10" presStyleCnt="12">
        <dgm:presLayoutVars>
          <dgm:bulletEnabled val="1"/>
        </dgm:presLayoutVars>
      </dgm:prSet>
      <dgm:spPr/>
    </dgm:pt>
    <dgm:pt modelId="{47828B2D-D1D8-45C8-87D5-F73578B60288}" type="pres">
      <dgm:prSet presAssocID="{FCECA92B-5796-409A-B5D2-B958C379FFC1}" presName="sibTrans" presStyleCnt="0"/>
      <dgm:spPr/>
    </dgm:pt>
    <dgm:pt modelId="{FADD063E-3989-4A93-9F29-ABDB7966A51B}" type="pres">
      <dgm:prSet presAssocID="{65D150E0-4077-41FE-9175-D5B89CBCC50D}" presName="node" presStyleLbl="node1" presStyleIdx="11" presStyleCnt="12">
        <dgm:presLayoutVars>
          <dgm:bulletEnabled val="1"/>
        </dgm:presLayoutVars>
      </dgm:prSet>
      <dgm:spPr/>
    </dgm:pt>
  </dgm:ptLst>
  <dgm:cxnLst>
    <dgm:cxn modelId="{7F4D790C-6688-4DCC-9C50-92CBF3CEBD05}" srcId="{B077687D-029D-43D7-A6AF-D3960249A5A6}" destId="{DAF4194E-C56E-4AD0-A479-11BD7E9AC516}" srcOrd="10" destOrd="0" parTransId="{898CBCB3-22BC-41A6-9EC8-D4EBE8BC2016}" sibTransId="{FCECA92B-5796-409A-B5D2-B958C379FFC1}"/>
    <dgm:cxn modelId="{3C1C4D2A-98EB-4942-B59E-B1DBD4BA3459}" srcId="{B077687D-029D-43D7-A6AF-D3960249A5A6}" destId="{D4389585-9448-415B-8C4D-D00EA2F8A2D3}" srcOrd="6" destOrd="0" parTransId="{BDA62364-C74E-4FEC-B3E6-93709BEA419F}" sibTransId="{EAD8BDC2-2E94-4E13-8BD8-FAAAFEE51946}"/>
    <dgm:cxn modelId="{F0EEDF30-2F60-4043-AFA0-1C49406FAB3D}" type="presOf" srcId="{B038BC4F-95E9-43EA-AFC5-416DE776542C}" destId="{E79800B1-1B47-4520-9B3F-09BCD63B949C}" srcOrd="0" destOrd="0" presId="urn:microsoft.com/office/officeart/2005/8/layout/default"/>
    <dgm:cxn modelId="{BCE9793E-9277-45D6-A4D6-EA6626E3C7C2}" type="presOf" srcId="{22BC147A-0250-4584-987F-09B71547D2E1}" destId="{D0F53DD1-BF19-4BCB-A056-64F3089E6B70}" srcOrd="0" destOrd="0" presId="urn:microsoft.com/office/officeart/2005/8/layout/default"/>
    <dgm:cxn modelId="{7A44045F-941A-40EA-90C5-916AC63D99BF}" type="presOf" srcId="{B077687D-029D-43D7-A6AF-D3960249A5A6}" destId="{BDE8B24D-FC24-4E04-8954-F2EDC78B826C}" srcOrd="0" destOrd="0" presId="urn:microsoft.com/office/officeart/2005/8/layout/default"/>
    <dgm:cxn modelId="{CBC5EF63-829C-4BCF-8687-2478238B526A}" srcId="{B077687D-029D-43D7-A6AF-D3960249A5A6}" destId="{65D150E0-4077-41FE-9175-D5B89CBCC50D}" srcOrd="11" destOrd="0" parTransId="{FF6D0C45-CC01-4322-BA77-299EDDBB13F4}" sibTransId="{80C8478B-0912-46CD-AC45-6CA58556A7B4}"/>
    <dgm:cxn modelId="{2E0ED244-B963-4E3B-9C64-7626BCAE0C00}" type="presOf" srcId="{D4389585-9448-415B-8C4D-D00EA2F8A2D3}" destId="{4C529DFB-D2FB-4834-9784-D65CB2B582CE}" srcOrd="0" destOrd="0" presId="urn:microsoft.com/office/officeart/2005/8/layout/default"/>
    <dgm:cxn modelId="{3A400948-6E74-4553-8AEE-B2F8C1810F30}" srcId="{B077687D-029D-43D7-A6AF-D3960249A5A6}" destId="{727BF227-51F9-4EEC-81D4-50E4F11C9829}" srcOrd="7" destOrd="0" parTransId="{BDA144E8-8DEA-46E8-B3A5-8C8B38D4D9E9}" sibTransId="{8D4188B8-0ABE-4AE5-B83B-A6F62F4858B4}"/>
    <dgm:cxn modelId="{92AA2B6D-D8B6-4CC8-9BCC-4C66E94ACBB2}" type="presOf" srcId="{6EA53D3D-3840-4B29-8C45-D37D27F62821}" destId="{A6508334-7754-4F49-988E-6C8C7A81740A}" srcOrd="0" destOrd="0" presId="urn:microsoft.com/office/officeart/2005/8/layout/default"/>
    <dgm:cxn modelId="{063FA64D-B103-4B88-A384-E359F5EAA381}" type="presOf" srcId="{37C9E106-8C1B-46D7-AC55-6E540700D89A}" destId="{36806DAD-4437-480D-8D32-783204A6A4A7}" srcOrd="0" destOrd="0" presId="urn:microsoft.com/office/officeart/2005/8/layout/default"/>
    <dgm:cxn modelId="{13AA736E-E50E-4ABF-9D4A-2E0C9F6DC099}" srcId="{B077687D-029D-43D7-A6AF-D3960249A5A6}" destId="{07D528E8-86C5-4209-8C5A-A6A17376537B}" srcOrd="8" destOrd="0" parTransId="{23B015C5-1F84-40E3-800B-D5CC7918CB48}" sibTransId="{277FDFA1-7CCC-4C15-BE04-D163C43CD876}"/>
    <dgm:cxn modelId="{4A2DDC55-662C-4829-8610-C909D9ABE0F6}" srcId="{B077687D-029D-43D7-A6AF-D3960249A5A6}" destId="{22BC147A-0250-4584-987F-09B71547D2E1}" srcOrd="0" destOrd="0" parTransId="{0F39E4E0-3C53-48D4-862E-A3B911FC3667}" sibTransId="{F9B77279-A1C5-49AD-852C-4B50F43AC5A0}"/>
    <dgm:cxn modelId="{3E6F3576-318A-408A-BF7B-EDF5BDA44EF3}" srcId="{B077687D-029D-43D7-A6AF-D3960249A5A6}" destId="{37C9E106-8C1B-46D7-AC55-6E540700D89A}" srcOrd="9" destOrd="0" parTransId="{968557BE-3099-4018-B672-CC0B63B31C42}" sibTransId="{4102D2FC-2011-44E0-8BD4-85AA52F3C47F}"/>
    <dgm:cxn modelId="{13EEED57-DF7C-4357-A973-2B4E5ED9B45C}" type="presOf" srcId="{0F2C419E-5394-4CE2-95D0-5DC5917F4602}" destId="{9D5FA6D6-9938-4380-9145-C9B3ED41C20B}" srcOrd="0" destOrd="0" presId="urn:microsoft.com/office/officeart/2005/8/layout/default"/>
    <dgm:cxn modelId="{CB90C77B-20B9-4760-AC3A-BC7B1923C057}" type="presOf" srcId="{727BF227-51F9-4EEC-81D4-50E4F11C9829}" destId="{BC02A62B-061A-4B1D-8649-2555BC805C9D}" srcOrd="0" destOrd="0" presId="urn:microsoft.com/office/officeart/2005/8/layout/default"/>
    <dgm:cxn modelId="{E9F2D87B-3EF0-41DB-9C4C-F86F2A3671C7}" type="presOf" srcId="{65D150E0-4077-41FE-9175-D5B89CBCC50D}" destId="{FADD063E-3989-4A93-9F29-ABDB7966A51B}" srcOrd="0" destOrd="0" presId="urn:microsoft.com/office/officeart/2005/8/layout/default"/>
    <dgm:cxn modelId="{69455F7E-CB05-4A44-96EA-6630881C4DC0}" type="presOf" srcId="{DC039DE7-94EF-4D52-AFDC-9030042ACB5B}" destId="{41AAD7B5-4244-46CE-A494-CB096441B53C}" srcOrd="0" destOrd="0" presId="urn:microsoft.com/office/officeart/2005/8/layout/default"/>
    <dgm:cxn modelId="{8856F584-19F6-4D62-9CC7-B0FADCA9B5A3}" srcId="{B077687D-029D-43D7-A6AF-D3960249A5A6}" destId="{0F2C419E-5394-4CE2-95D0-5DC5917F4602}" srcOrd="2" destOrd="0" parTransId="{86D15722-6912-44D9-A7CA-ADD7874A10AF}" sibTransId="{40D29F03-A3A8-48C6-B475-398C8EA1506A}"/>
    <dgm:cxn modelId="{4DFD128E-2B40-4D0D-834F-4CC8763E5D3B}" srcId="{B077687D-029D-43D7-A6AF-D3960249A5A6}" destId="{B038BC4F-95E9-43EA-AFC5-416DE776542C}" srcOrd="5" destOrd="0" parTransId="{6C6118C3-3F18-45FB-87B4-E6865D9E6412}" sibTransId="{F7A3C5F0-730E-4C71-8837-892C13A8A844}"/>
    <dgm:cxn modelId="{91EFCD92-738D-4D24-A0BC-268A89745BFA}" type="presOf" srcId="{07D528E8-86C5-4209-8C5A-A6A17376537B}" destId="{0973CDC0-A17F-4598-9F9C-A975AA4CDD06}" srcOrd="0" destOrd="0" presId="urn:microsoft.com/office/officeart/2005/8/layout/default"/>
    <dgm:cxn modelId="{9B1A8DA9-04E4-4325-A349-FDBB0C82DAFC}" srcId="{B077687D-029D-43D7-A6AF-D3960249A5A6}" destId="{DC039DE7-94EF-4D52-AFDC-9030042ACB5B}" srcOrd="1" destOrd="0" parTransId="{4F24E593-EC53-4963-9258-2E8D0EC565E6}" sibTransId="{7537BC57-9C08-4B28-BBEB-C905A133469B}"/>
    <dgm:cxn modelId="{B35EB0DC-A2D7-4F4A-A254-238DA1E48D81}" type="presOf" srcId="{DAF4194E-C56E-4AD0-A479-11BD7E9AC516}" destId="{309D4532-7812-4617-9D10-1055B66D8F01}" srcOrd="0" destOrd="0" presId="urn:microsoft.com/office/officeart/2005/8/layout/default"/>
    <dgm:cxn modelId="{2BDB92DD-0F50-41CD-B6CB-089784AF073E}" type="presOf" srcId="{491F79AD-A60B-409D-A24C-3AF19EDBAC97}" destId="{0DBB5561-419E-4961-8511-0F9C503A1E9A}" srcOrd="0" destOrd="0" presId="urn:microsoft.com/office/officeart/2005/8/layout/default"/>
    <dgm:cxn modelId="{13FA23E1-ABD3-4122-BF3C-65FF449B7BFD}" srcId="{B077687D-029D-43D7-A6AF-D3960249A5A6}" destId="{491F79AD-A60B-409D-A24C-3AF19EDBAC97}" srcOrd="4" destOrd="0" parTransId="{56388454-D519-4870-842C-64024E22C3BF}" sibTransId="{ECB01DD0-9CC7-4EC2-B708-22F50940B629}"/>
    <dgm:cxn modelId="{F8499CFB-2181-4DBA-814F-D2CB09BDF339}" srcId="{B077687D-029D-43D7-A6AF-D3960249A5A6}" destId="{6EA53D3D-3840-4B29-8C45-D37D27F62821}" srcOrd="3" destOrd="0" parTransId="{DCC360A6-3F18-421D-83B5-82FE90826672}" sibTransId="{A19D74DA-8096-47E1-AE82-0F5E2D03476A}"/>
    <dgm:cxn modelId="{39A70FF9-E4B5-4DBD-BF67-67F9ED7A6FE0}" type="presParOf" srcId="{BDE8B24D-FC24-4E04-8954-F2EDC78B826C}" destId="{D0F53DD1-BF19-4BCB-A056-64F3089E6B70}" srcOrd="0" destOrd="0" presId="urn:microsoft.com/office/officeart/2005/8/layout/default"/>
    <dgm:cxn modelId="{645E327B-0A14-42EF-BA77-C872656BD1C8}" type="presParOf" srcId="{BDE8B24D-FC24-4E04-8954-F2EDC78B826C}" destId="{99C59E5E-80E3-4097-AF21-1D6C59ADAC69}" srcOrd="1" destOrd="0" presId="urn:microsoft.com/office/officeart/2005/8/layout/default"/>
    <dgm:cxn modelId="{2D0208BF-2ACC-4078-B623-1784FCDDE6B7}" type="presParOf" srcId="{BDE8B24D-FC24-4E04-8954-F2EDC78B826C}" destId="{41AAD7B5-4244-46CE-A494-CB096441B53C}" srcOrd="2" destOrd="0" presId="urn:microsoft.com/office/officeart/2005/8/layout/default"/>
    <dgm:cxn modelId="{225279FD-4D03-43CE-AADC-E06322304475}" type="presParOf" srcId="{BDE8B24D-FC24-4E04-8954-F2EDC78B826C}" destId="{815D7E35-F68C-49BF-9028-2216F83683B7}" srcOrd="3" destOrd="0" presId="urn:microsoft.com/office/officeart/2005/8/layout/default"/>
    <dgm:cxn modelId="{461D5BE8-77E8-4252-A7E1-773DD8E68BD4}" type="presParOf" srcId="{BDE8B24D-FC24-4E04-8954-F2EDC78B826C}" destId="{9D5FA6D6-9938-4380-9145-C9B3ED41C20B}" srcOrd="4" destOrd="0" presId="urn:microsoft.com/office/officeart/2005/8/layout/default"/>
    <dgm:cxn modelId="{99B2CDBE-7C71-45E5-9073-61BB7D5A0D0D}" type="presParOf" srcId="{BDE8B24D-FC24-4E04-8954-F2EDC78B826C}" destId="{E343A383-E670-43E5-B259-0B9CB007EC0D}" srcOrd="5" destOrd="0" presId="urn:microsoft.com/office/officeart/2005/8/layout/default"/>
    <dgm:cxn modelId="{B8CD4A44-018D-48FF-B7C4-61F60A80A3C1}" type="presParOf" srcId="{BDE8B24D-FC24-4E04-8954-F2EDC78B826C}" destId="{A6508334-7754-4F49-988E-6C8C7A81740A}" srcOrd="6" destOrd="0" presId="urn:microsoft.com/office/officeart/2005/8/layout/default"/>
    <dgm:cxn modelId="{6ADD5E43-B316-48BF-8F86-0C68296363EF}" type="presParOf" srcId="{BDE8B24D-FC24-4E04-8954-F2EDC78B826C}" destId="{CF330306-1E43-4C25-A589-EC4AAC096540}" srcOrd="7" destOrd="0" presId="urn:microsoft.com/office/officeart/2005/8/layout/default"/>
    <dgm:cxn modelId="{1E97FD01-C649-4C8F-A9AE-D0ACC97FD449}" type="presParOf" srcId="{BDE8B24D-FC24-4E04-8954-F2EDC78B826C}" destId="{0DBB5561-419E-4961-8511-0F9C503A1E9A}" srcOrd="8" destOrd="0" presId="urn:microsoft.com/office/officeart/2005/8/layout/default"/>
    <dgm:cxn modelId="{5284D175-5644-48F4-92F4-1742E1E1164B}" type="presParOf" srcId="{BDE8B24D-FC24-4E04-8954-F2EDC78B826C}" destId="{3F69AE4F-F283-46C5-9C5D-48B866ADEA08}" srcOrd="9" destOrd="0" presId="urn:microsoft.com/office/officeart/2005/8/layout/default"/>
    <dgm:cxn modelId="{CEDB7424-7AED-41FA-BF06-A873310642E2}" type="presParOf" srcId="{BDE8B24D-FC24-4E04-8954-F2EDC78B826C}" destId="{E79800B1-1B47-4520-9B3F-09BCD63B949C}" srcOrd="10" destOrd="0" presId="urn:microsoft.com/office/officeart/2005/8/layout/default"/>
    <dgm:cxn modelId="{1DBCE429-78B8-4B1E-BAF3-881B1828A6F5}" type="presParOf" srcId="{BDE8B24D-FC24-4E04-8954-F2EDC78B826C}" destId="{2B643D63-CCFF-463B-9397-E56EFBA03D7C}" srcOrd="11" destOrd="0" presId="urn:microsoft.com/office/officeart/2005/8/layout/default"/>
    <dgm:cxn modelId="{B312C7E1-A6DF-4CD9-AF22-8AF568C4FF51}" type="presParOf" srcId="{BDE8B24D-FC24-4E04-8954-F2EDC78B826C}" destId="{4C529DFB-D2FB-4834-9784-D65CB2B582CE}" srcOrd="12" destOrd="0" presId="urn:microsoft.com/office/officeart/2005/8/layout/default"/>
    <dgm:cxn modelId="{06181CCC-D206-4FD6-839A-B84ABD50C21F}" type="presParOf" srcId="{BDE8B24D-FC24-4E04-8954-F2EDC78B826C}" destId="{C25CD40B-2341-4166-AFAF-B8452834890C}" srcOrd="13" destOrd="0" presId="urn:microsoft.com/office/officeart/2005/8/layout/default"/>
    <dgm:cxn modelId="{3D0CD6E8-72A2-4112-9909-0DEAE2E7EE5D}" type="presParOf" srcId="{BDE8B24D-FC24-4E04-8954-F2EDC78B826C}" destId="{BC02A62B-061A-4B1D-8649-2555BC805C9D}" srcOrd="14" destOrd="0" presId="urn:microsoft.com/office/officeart/2005/8/layout/default"/>
    <dgm:cxn modelId="{83AABF4F-1FCA-404B-8503-61D874965AB6}" type="presParOf" srcId="{BDE8B24D-FC24-4E04-8954-F2EDC78B826C}" destId="{BFD6B597-C35E-4859-A025-978F9C296308}" srcOrd="15" destOrd="0" presId="urn:microsoft.com/office/officeart/2005/8/layout/default"/>
    <dgm:cxn modelId="{7A9F84E5-8F6C-4630-9AA7-43431DE3A5B9}" type="presParOf" srcId="{BDE8B24D-FC24-4E04-8954-F2EDC78B826C}" destId="{0973CDC0-A17F-4598-9F9C-A975AA4CDD06}" srcOrd="16" destOrd="0" presId="urn:microsoft.com/office/officeart/2005/8/layout/default"/>
    <dgm:cxn modelId="{516CAA9A-F4E4-4E49-BF9E-C9A276A04649}" type="presParOf" srcId="{BDE8B24D-FC24-4E04-8954-F2EDC78B826C}" destId="{04A21815-C3BE-47B3-A0C1-0A5B153CDB95}" srcOrd="17" destOrd="0" presId="urn:microsoft.com/office/officeart/2005/8/layout/default"/>
    <dgm:cxn modelId="{AA50E47A-C62D-4C45-82B7-89523670EECA}" type="presParOf" srcId="{BDE8B24D-FC24-4E04-8954-F2EDC78B826C}" destId="{36806DAD-4437-480D-8D32-783204A6A4A7}" srcOrd="18" destOrd="0" presId="urn:microsoft.com/office/officeart/2005/8/layout/default"/>
    <dgm:cxn modelId="{A84635EC-F24E-4D72-8F05-17C9596013AA}" type="presParOf" srcId="{BDE8B24D-FC24-4E04-8954-F2EDC78B826C}" destId="{10F940A2-DCDA-488A-B106-8F3394620037}" srcOrd="19" destOrd="0" presId="urn:microsoft.com/office/officeart/2005/8/layout/default"/>
    <dgm:cxn modelId="{F0E87242-0D4E-4194-9288-A5C637F5447C}" type="presParOf" srcId="{BDE8B24D-FC24-4E04-8954-F2EDC78B826C}" destId="{309D4532-7812-4617-9D10-1055B66D8F01}" srcOrd="20" destOrd="0" presId="urn:microsoft.com/office/officeart/2005/8/layout/default"/>
    <dgm:cxn modelId="{EF840E18-D5E0-44BB-9C15-90EB63A05860}" type="presParOf" srcId="{BDE8B24D-FC24-4E04-8954-F2EDC78B826C}" destId="{47828B2D-D1D8-45C8-87D5-F73578B60288}" srcOrd="21" destOrd="0" presId="urn:microsoft.com/office/officeart/2005/8/layout/default"/>
    <dgm:cxn modelId="{4D0F8469-8143-48EA-A928-31AD4143C22A}" type="presParOf" srcId="{BDE8B24D-FC24-4E04-8954-F2EDC78B826C}" destId="{FADD063E-3989-4A93-9F29-ABDB7966A51B}" srcOrd="22" destOrd="0" presId="urn:microsoft.com/office/officeart/2005/8/layout/defaul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B077687D-029D-43D7-A6AF-D3960249A5A6}" type="doc">
      <dgm:prSet loTypeId="urn:microsoft.com/office/officeart/2005/8/layout/default" loCatId="list" qsTypeId="urn:microsoft.com/office/officeart/2005/8/quickstyle/simple1" qsCatId="simple" csTypeId="urn:microsoft.com/office/officeart/2005/8/colors/accent2_2" csCatId="accent2" phldr="1"/>
      <dgm:spPr/>
      <dgm:t>
        <a:bodyPr/>
        <a:lstStyle/>
        <a:p>
          <a:endParaRPr lang="en-GB"/>
        </a:p>
      </dgm:t>
    </dgm:pt>
    <dgm:pt modelId="{22BC147A-0250-4584-987F-09B71547D2E1}">
      <dgm:prSet phldrT="[Text]"/>
      <dgm:spPr/>
      <dgm:t>
        <a:bodyPr/>
        <a:lstStyle/>
        <a:p>
          <a:pPr>
            <a:buFont typeface="Arial" panose="020B0604020202020204" pitchFamily="34" charset="0"/>
            <a:buNone/>
          </a:pPr>
          <a:r>
            <a:rPr lang="en-GB" b="0" i="0" u="none"/>
            <a:t>Housing: expensive; not enough social housing</a:t>
          </a:r>
          <a:endParaRPr lang="en-GB"/>
        </a:p>
      </dgm:t>
    </dgm:pt>
    <dgm:pt modelId="{0F39E4E0-3C53-48D4-862E-A3B911FC3667}" type="parTrans" cxnId="{4A2DDC55-662C-4829-8610-C909D9ABE0F6}">
      <dgm:prSet/>
      <dgm:spPr/>
      <dgm:t>
        <a:bodyPr/>
        <a:lstStyle/>
        <a:p>
          <a:endParaRPr lang="en-GB"/>
        </a:p>
      </dgm:t>
    </dgm:pt>
    <dgm:pt modelId="{F9B77279-A1C5-49AD-852C-4B50F43AC5A0}" type="sibTrans" cxnId="{4A2DDC55-662C-4829-8610-C909D9ABE0F6}">
      <dgm:prSet/>
      <dgm:spPr/>
      <dgm:t>
        <a:bodyPr/>
        <a:lstStyle/>
        <a:p>
          <a:endParaRPr lang="en-GB"/>
        </a:p>
      </dgm:t>
    </dgm:pt>
    <dgm:pt modelId="{5D0AF033-4A86-4531-ABF1-CE605DB79825}">
      <dgm:prSet/>
      <dgm:spPr/>
      <dgm:t>
        <a:bodyPr/>
        <a:lstStyle/>
        <a:p>
          <a:r>
            <a:rPr lang="en-GB" b="0" i="0" u="none"/>
            <a:t>Hostels: need to be on universal credit; if you get a job you can't stay; unaffordable if working</a:t>
          </a:r>
          <a:endParaRPr lang="en-GB"/>
        </a:p>
      </dgm:t>
    </dgm:pt>
    <dgm:pt modelId="{D4FEE0B8-8AA4-4E43-9411-863062E84CF2}" type="parTrans" cxnId="{10AD16A7-182C-4004-B641-5DD0D6523B62}">
      <dgm:prSet/>
      <dgm:spPr/>
      <dgm:t>
        <a:bodyPr/>
        <a:lstStyle/>
        <a:p>
          <a:endParaRPr lang="en-GB"/>
        </a:p>
      </dgm:t>
    </dgm:pt>
    <dgm:pt modelId="{0C6A18A7-3AE0-4D31-A5D1-C403698231D9}" type="sibTrans" cxnId="{10AD16A7-182C-4004-B641-5DD0D6523B62}">
      <dgm:prSet/>
      <dgm:spPr/>
      <dgm:t>
        <a:bodyPr/>
        <a:lstStyle/>
        <a:p>
          <a:endParaRPr lang="en-GB"/>
        </a:p>
      </dgm:t>
    </dgm:pt>
    <dgm:pt modelId="{105AE3AE-C4E4-4D5B-A849-50F9E4D98A44}">
      <dgm:prSet/>
      <dgm:spPr/>
      <dgm:t>
        <a:bodyPr/>
        <a:lstStyle/>
        <a:p>
          <a:r>
            <a:rPr lang="en-GB" b="0" i="0" u="none"/>
            <a:t>Benefit delays in moving to new home</a:t>
          </a:r>
          <a:endParaRPr lang="en-GB"/>
        </a:p>
      </dgm:t>
    </dgm:pt>
    <dgm:pt modelId="{A41EEC91-262A-4F5F-B147-E98EF637BA4E}" type="parTrans" cxnId="{B51473FA-F1B2-4026-9ACC-B0A7CBC7D412}">
      <dgm:prSet/>
      <dgm:spPr/>
      <dgm:t>
        <a:bodyPr/>
        <a:lstStyle/>
        <a:p>
          <a:endParaRPr lang="en-GB"/>
        </a:p>
      </dgm:t>
    </dgm:pt>
    <dgm:pt modelId="{DBA3CF53-2374-4464-999D-09893CA00395}" type="sibTrans" cxnId="{B51473FA-F1B2-4026-9ACC-B0A7CBC7D412}">
      <dgm:prSet/>
      <dgm:spPr/>
      <dgm:t>
        <a:bodyPr/>
        <a:lstStyle/>
        <a:p>
          <a:endParaRPr lang="en-GB"/>
        </a:p>
      </dgm:t>
    </dgm:pt>
    <dgm:pt modelId="{BC1B1CAD-97F0-4EF7-A365-43A96DB8C78E}">
      <dgm:prSet/>
      <dgm:spPr/>
      <dgm:t>
        <a:bodyPr/>
        <a:lstStyle/>
        <a:p>
          <a:r>
            <a:rPr lang="en-GB" b="0" i="0" u="none"/>
            <a:t>Restrictions on what jobs you can do when you receive a visa to work</a:t>
          </a:r>
          <a:endParaRPr lang="en-GB"/>
        </a:p>
      </dgm:t>
    </dgm:pt>
    <dgm:pt modelId="{FD7E3D2B-4EED-4863-9792-8EB76C6CFDB7}" type="parTrans" cxnId="{A9302A11-6A96-4EA1-AC69-B6793C194431}">
      <dgm:prSet/>
      <dgm:spPr/>
      <dgm:t>
        <a:bodyPr/>
        <a:lstStyle/>
        <a:p>
          <a:endParaRPr lang="en-GB"/>
        </a:p>
      </dgm:t>
    </dgm:pt>
    <dgm:pt modelId="{B2844CF2-18C3-4BAC-9A7D-860C2FBF7A46}" type="sibTrans" cxnId="{A9302A11-6A96-4EA1-AC69-B6793C194431}">
      <dgm:prSet/>
      <dgm:spPr/>
      <dgm:t>
        <a:bodyPr/>
        <a:lstStyle/>
        <a:p>
          <a:endParaRPr lang="en-GB"/>
        </a:p>
      </dgm:t>
    </dgm:pt>
    <dgm:pt modelId="{C7745715-BAA9-4197-8FB7-662A2DC20FBA}">
      <dgm:prSet/>
      <dgm:spPr/>
      <dgm:t>
        <a:bodyPr/>
        <a:lstStyle/>
        <a:p>
          <a:r>
            <a:rPr lang="en-GB" b="0" i="0" u="none"/>
            <a:t>Lack of digital skills to enable people to access information</a:t>
          </a:r>
          <a:endParaRPr lang="en-GB"/>
        </a:p>
      </dgm:t>
    </dgm:pt>
    <dgm:pt modelId="{56142229-6EDA-4E03-96E8-BCF5279C96D4}" type="parTrans" cxnId="{BDB146A9-BA36-4D26-AC3F-76A51D3FC7F8}">
      <dgm:prSet/>
      <dgm:spPr/>
      <dgm:t>
        <a:bodyPr/>
        <a:lstStyle/>
        <a:p>
          <a:endParaRPr lang="en-GB"/>
        </a:p>
      </dgm:t>
    </dgm:pt>
    <dgm:pt modelId="{D970BFE1-9C1E-4F36-B70E-793C630CE634}" type="sibTrans" cxnId="{BDB146A9-BA36-4D26-AC3F-76A51D3FC7F8}">
      <dgm:prSet/>
      <dgm:spPr/>
      <dgm:t>
        <a:bodyPr/>
        <a:lstStyle/>
        <a:p>
          <a:endParaRPr lang="en-GB"/>
        </a:p>
      </dgm:t>
    </dgm:pt>
    <dgm:pt modelId="{EB0F4AE3-F575-4696-9E39-0FCA75CD7FC0}">
      <dgm:prSet/>
      <dgm:spPr/>
      <dgm:t>
        <a:bodyPr/>
        <a:lstStyle/>
        <a:p>
          <a:r>
            <a:rPr lang="en-GB" b="0" i="0" u="none"/>
            <a:t>Safe housing needed before able to work</a:t>
          </a:r>
          <a:endParaRPr lang="en-GB"/>
        </a:p>
      </dgm:t>
    </dgm:pt>
    <dgm:pt modelId="{E0BAE66C-1ADC-40D4-B95D-C93DDC23C3D7}" type="parTrans" cxnId="{6C9DC84F-F080-413B-9431-459ABD21EAF6}">
      <dgm:prSet/>
      <dgm:spPr/>
      <dgm:t>
        <a:bodyPr/>
        <a:lstStyle/>
        <a:p>
          <a:endParaRPr lang="en-GB"/>
        </a:p>
      </dgm:t>
    </dgm:pt>
    <dgm:pt modelId="{39FD3C1E-2A7B-4702-BF01-30C3FB349AE3}" type="sibTrans" cxnId="{6C9DC84F-F080-413B-9431-459ABD21EAF6}">
      <dgm:prSet/>
      <dgm:spPr/>
      <dgm:t>
        <a:bodyPr/>
        <a:lstStyle/>
        <a:p>
          <a:endParaRPr lang="en-GB"/>
        </a:p>
      </dgm:t>
    </dgm:pt>
    <dgm:pt modelId="{F982D701-7819-490A-B66F-837C1C779DE5}">
      <dgm:prSet/>
      <dgm:spPr/>
      <dgm:t>
        <a:bodyPr/>
        <a:lstStyle/>
        <a:p>
          <a:r>
            <a:rPr lang="en-GB" b="0" i="0" u="none"/>
            <a:t>Dual diagnosis – enough understanding</a:t>
          </a:r>
          <a:endParaRPr lang="en-GB"/>
        </a:p>
      </dgm:t>
    </dgm:pt>
    <dgm:pt modelId="{822827CF-713E-40B2-9F50-6686A5F6180B}" type="parTrans" cxnId="{EAA7BCDC-2A3A-46AC-B4FE-870538E6A56F}">
      <dgm:prSet/>
      <dgm:spPr/>
      <dgm:t>
        <a:bodyPr/>
        <a:lstStyle/>
        <a:p>
          <a:endParaRPr lang="en-GB"/>
        </a:p>
      </dgm:t>
    </dgm:pt>
    <dgm:pt modelId="{B7903268-B6DA-4575-B399-7D4D065E634D}" type="sibTrans" cxnId="{EAA7BCDC-2A3A-46AC-B4FE-870538E6A56F}">
      <dgm:prSet/>
      <dgm:spPr/>
      <dgm:t>
        <a:bodyPr/>
        <a:lstStyle/>
        <a:p>
          <a:endParaRPr lang="en-GB"/>
        </a:p>
      </dgm:t>
    </dgm:pt>
    <dgm:pt modelId="{A0C3835F-3EF1-47F4-83E2-28835253025B}">
      <dgm:prSet/>
      <dgm:spPr/>
      <dgm:t>
        <a:bodyPr/>
        <a:lstStyle/>
        <a:p>
          <a:r>
            <a:rPr lang="en-GB" b="0" i="0" u="none"/>
            <a:t>Educating and changing people’s experience to overcome myths</a:t>
          </a:r>
          <a:endParaRPr lang="en-GB"/>
        </a:p>
      </dgm:t>
    </dgm:pt>
    <dgm:pt modelId="{408B11C8-AF35-405E-A109-9258AAEC581A}" type="parTrans" cxnId="{A54273F2-46D2-4E09-BE60-F6391F9321AF}">
      <dgm:prSet/>
      <dgm:spPr/>
      <dgm:t>
        <a:bodyPr/>
        <a:lstStyle/>
        <a:p>
          <a:endParaRPr lang="en-GB"/>
        </a:p>
      </dgm:t>
    </dgm:pt>
    <dgm:pt modelId="{28871886-CF35-4D46-B78A-482851F41948}" type="sibTrans" cxnId="{A54273F2-46D2-4E09-BE60-F6391F9321AF}">
      <dgm:prSet/>
      <dgm:spPr/>
      <dgm:t>
        <a:bodyPr/>
        <a:lstStyle/>
        <a:p>
          <a:endParaRPr lang="en-GB"/>
        </a:p>
      </dgm:t>
    </dgm:pt>
    <dgm:pt modelId="{C09820FE-1292-4F2A-8C0E-844EDCA9D187}">
      <dgm:prSet/>
      <dgm:spPr/>
      <dgm:t>
        <a:bodyPr/>
        <a:lstStyle/>
        <a:p>
          <a:r>
            <a:rPr lang="en-GB" b="0" i="0" u="none"/>
            <a:t>Barriers in place</a:t>
          </a:r>
          <a:endParaRPr lang="en-GB"/>
        </a:p>
      </dgm:t>
    </dgm:pt>
    <dgm:pt modelId="{A847D05E-4BCD-40F7-B27D-3C13BA8AE391}" type="parTrans" cxnId="{9AEF640F-277A-49ED-8713-287EB6846587}">
      <dgm:prSet/>
      <dgm:spPr/>
      <dgm:t>
        <a:bodyPr/>
        <a:lstStyle/>
        <a:p>
          <a:endParaRPr lang="en-GB"/>
        </a:p>
      </dgm:t>
    </dgm:pt>
    <dgm:pt modelId="{21C2E9A4-E72E-4A28-A03B-E49D2D565316}" type="sibTrans" cxnId="{9AEF640F-277A-49ED-8713-287EB6846587}">
      <dgm:prSet/>
      <dgm:spPr/>
      <dgm:t>
        <a:bodyPr/>
        <a:lstStyle/>
        <a:p>
          <a:endParaRPr lang="en-GB"/>
        </a:p>
      </dgm:t>
    </dgm:pt>
    <dgm:pt modelId="{0EEB5061-DE2B-45F8-963F-80419CAB6EC7}">
      <dgm:prSet/>
      <dgm:spPr/>
      <dgm:t>
        <a:bodyPr/>
        <a:lstStyle/>
        <a:p>
          <a:r>
            <a:rPr lang="en-GB" b="0" i="0" u="none"/>
            <a:t>Universal credit - waiting periods to receive funds</a:t>
          </a:r>
          <a:endParaRPr lang="en-GB"/>
        </a:p>
      </dgm:t>
    </dgm:pt>
    <dgm:pt modelId="{BD9408B6-0164-4B65-95BB-8B641F01A65E}" type="parTrans" cxnId="{ECA21683-E853-4601-B9DC-517CE8EFF42E}">
      <dgm:prSet/>
      <dgm:spPr/>
      <dgm:t>
        <a:bodyPr/>
        <a:lstStyle/>
        <a:p>
          <a:endParaRPr lang="en-GB"/>
        </a:p>
      </dgm:t>
    </dgm:pt>
    <dgm:pt modelId="{FB0E2725-9870-4F98-92B2-3A4B93F156A7}" type="sibTrans" cxnId="{ECA21683-E853-4601-B9DC-517CE8EFF42E}">
      <dgm:prSet/>
      <dgm:spPr/>
      <dgm:t>
        <a:bodyPr/>
        <a:lstStyle/>
        <a:p>
          <a:endParaRPr lang="en-GB"/>
        </a:p>
      </dgm:t>
    </dgm:pt>
    <dgm:pt modelId="{2F6D152A-CA20-4C28-97E3-3876E65A05A1}">
      <dgm:prSet/>
      <dgm:spPr/>
      <dgm:t>
        <a:bodyPr/>
        <a:lstStyle/>
        <a:p>
          <a:r>
            <a:rPr lang="en-GB" b="1" i="0" u="sng"/>
            <a:t>Triple harm barriers</a:t>
          </a:r>
        </a:p>
      </dgm:t>
    </dgm:pt>
    <dgm:pt modelId="{D7C1F47A-FD53-40B9-92A9-D19C79779DCC}" type="parTrans" cxnId="{C033887C-04A6-4AC5-B84C-8B44E20883B9}">
      <dgm:prSet/>
      <dgm:spPr/>
      <dgm:t>
        <a:bodyPr/>
        <a:lstStyle/>
        <a:p>
          <a:endParaRPr lang="en-GB"/>
        </a:p>
      </dgm:t>
    </dgm:pt>
    <dgm:pt modelId="{B27471E9-6141-40E1-9C0A-C4F897BD76BB}" type="sibTrans" cxnId="{C033887C-04A6-4AC5-B84C-8B44E20883B9}">
      <dgm:prSet/>
      <dgm:spPr/>
      <dgm:t>
        <a:bodyPr/>
        <a:lstStyle/>
        <a:p>
          <a:endParaRPr lang="en-GB"/>
        </a:p>
      </dgm:t>
    </dgm:pt>
    <dgm:pt modelId="{488A2F53-1606-4234-9D05-0C95FD7E2772}">
      <dgm:prSet/>
      <dgm:spPr/>
      <dgm:t>
        <a:bodyPr/>
        <a:lstStyle/>
        <a:p>
          <a:r>
            <a:rPr lang="en-GB" b="1" i="0" u="sng"/>
            <a:t>Rules increase harm</a:t>
          </a:r>
        </a:p>
      </dgm:t>
    </dgm:pt>
    <dgm:pt modelId="{0CA691BC-F4FF-4E3F-A02D-2BBA76F8C0F2}" type="parTrans" cxnId="{9752F897-2C6A-4B6F-BB13-E8B3B10B6A13}">
      <dgm:prSet/>
      <dgm:spPr/>
      <dgm:t>
        <a:bodyPr/>
        <a:lstStyle/>
        <a:p>
          <a:endParaRPr lang="en-GB"/>
        </a:p>
      </dgm:t>
    </dgm:pt>
    <dgm:pt modelId="{ED4D24D9-4BDB-407B-8FE6-43F05B3E5195}" type="sibTrans" cxnId="{9752F897-2C6A-4B6F-BB13-E8B3B10B6A13}">
      <dgm:prSet/>
      <dgm:spPr/>
      <dgm:t>
        <a:bodyPr/>
        <a:lstStyle/>
        <a:p>
          <a:endParaRPr lang="en-GB"/>
        </a:p>
      </dgm:t>
    </dgm:pt>
    <dgm:pt modelId="{BDE8B24D-FC24-4E04-8954-F2EDC78B826C}" type="pres">
      <dgm:prSet presAssocID="{B077687D-029D-43D7-A6AF-D3960249A5A6}" presName="diagram" presStyleCnt="0">
        <dgm:presLayoutVars>
          <dgm:dir/>
          <dgm:resizeHandles val="exact"/>
        </dgm:presLayoutVars>
      </dgm:prSet>
      <dgm:spPr/>
    </dgm:pt>
    <dgm:pt modelId="{D0F53DD1-BF19-4BCB-A056-64F3089E6B70}" type="pres">
      <dgm:prSet presAssocID="{22BC147A-0250-4584-987F-09B71547D2E1}" presName="node" presStyleLbl="node1" presStyleIdx="0" presStyleCnt="12">
        <dgm:presLayoutVars>
          <dgm:bulletEnabled val="1"/>
        </dgm:presLayoutVars>
      </dgm:prSet>
      <dgm:spPr/>
    </dgm:pt>
    <dgm:pt modelId="{99C59E5E-80E3-4097-AF21-1D6C59ADAC69}" type="pres">
      <dgm:prSet presAssocID="{F9B77279-A1C5-49AD-852C-4B50F43AC5A0}" presName="sibTrans" presStyleCnt="0"/>
      <dgm:spPr/>
    </dgm:pt>
    <dgm:pt modelId="{D974DCEF-39BB-4CEB-9075-7D0E9D1C9286}" type="pres">
      <dgm:prSet presAssocID="{5D0AF033-4A86-4531-ABF1-CE605DB79825}" presName="node" presStyleLbl="node1" presStyleIdx="1" presStyleCnt="12">
        <dgm:presLayoutVars>
          <dgm:bulletEnabled val="1"/>
        </dgm:presLayoutVars>
      </dgm:prSet>
      <dgm:spPr/>
    </dgm:pt>
    <dgm:pt modelId="{E2BA32E7-F2DF-40CC-94F6-4A9016A931E3}" type="pres">
      <dgm:prSet presAssocID="{0C6A18A7-3AE0-4D31-A5D1-C403698231D9}" presName="sibTrans" presStyleCnt="0"/>
      <dgm:spPr/>
    </dgm:pt>
    <dgm:pt modelId="{F2C5329D-4ADA-4F30-BE00-AA9EB667F7E9}" type="pres">
      <dgm:prSet presAssocID="{105AE3AE-C4E4-4D5B-A849-50F9E4D98A44}" presName="node" presStyleLbl="node1" presStyleIdx="2" presStyleCnt="12">
        <dgm:presLayoutVars>
          <dgm:bulletEnabled val="1"/>
        </dgm:presLayoutVars>
      </dgm:prSet>
      <dgm:spPr/>
    </dgm:pt>
    <dgm:pt modelId="{119A3030-F6AE-4ED0-AFFD-8F480487A435}" type="pres">
      <dgm:prSet presAssocID="{DBA3CF53-2374-4464-999D-09893CA00395}" presName="sibTrans" presStyleCnt="0"/>
      <dgm:spPr/>
    </dgm:pt>
    <dgm:pt modelId="{FA468748-A12D-4DBB-A6DA-38C4BBC40793}" type="pres">
      <dgm:prSet presAssocID="{BC1B1CAD-97F0-4EF7-A365-43A96DB8C78E}" presName="node" presStyleLbl="node1" presStyleIdx="3" presStyleCnt="12">
        <dgm:presLayoutVars>
          <dgm:bulletEnabled val="1"/>
        </dgm:presLayoutVars>
      </dgm:prSet>
      <dgm:spPr/>
    </dgm:pt>
    <dgm:pt modelId="{9176BA3C-8E16-43EF-BACD-181B76BE54A5}" type="pres">
      <dgm:prSet presAssocID="{B2844CF2-18C3-4BAC-9A7D-860C2FBF7A46}" presName="sibTrans" presStyleCnt="0"/>
      <dgm:spPr/>
    </dgm:pt>
    <dgm:pt modelId="{49157838-5731-44FE-96D5-ACB3DF3E6B39}" type="pres">
      <dgm:prSet presAssocID="{C7745715-BAA9-4197-8FB7-662A2DC20FBA}" presName="node" presStyleLbl="node1" presStyleIdx="4" presStyleCnt="12">
        <dgm:presLayoutVars>
          <dgm:bulletEnabled val="1"/>
        </dgm:presLayoutVars>
      </dgm:prSet>
      <dgm:spPr/>
    </dgm:pt>
    <dgm:pt modelId="{80383983-A2D3-460C-B518-B7548619A3E6}" type="pres">
      <dgm:prSet presAssocID="{D970BFE1-9C1E-4F36-B70E-793C630CE634}" presName="sibTrans" presStyleCnt="0"/>
      <dgm:spPr/>
    </dgm:pt>
    <dgm:pt modelId="{61BF3E45-60B3-4975-926D-F015E5DA9E17}" type="pres">
      <dgm:prSet presAssocID="{EB0F4AE3-F575-4696-9E39-0FCA75CD7FC0}" presName="node" presStyleLbl="node1" presStyleIdx="5" presStyleCnt="12">
        <dgm:presLayoutVars>
          <dgm:bulletEnabled val="1"/>
        </dgm:presLayoutVars>
      </dgm:prSet>
      <dgm:spPr/>
    </dgm:pt>
    <dgm:pt modelId="{DBD75647-46C8-40FE-90B9-EB49B856D059}" type="pres">
      <dgm:prSet presAssocID="{39FD3C1E-2A7B-4702-BF01-30C3FB349AE3}" presName="sibTrans" presStyleCnt="0"/>
      <dgm:spPr/>
    </dgm:pt>
    <dgm:pt modelId="{E0AC9E3A-B154-4D2E-8E07-D47A731ACD23}" type="pres">
      <dgm:prSet presAssocID="{F982D701-7819-490A-B66F-837C1C779DE5}" presName="node" presStyleLbl="node1" presStyleIdx="6" presStyleCnt="12">
        <dgm:presLayoutVars>
          <dgm:bulletEnabled val="1"/>
        </dgm:presLayoutVars>
      </dgm:prSet>
      <dgm:spPr/>
    </dgm:pt>
    <dgm:pt modelId="{EDBDA7C1-BDDB-4BEE-A73E-9ADA6BF6BB18}" type="pres">
      <dgm:prSet presAssocID="{B7903268-B6DA-4575-B399-7D4D065E634D}" presName="sibTrans" presStyleCnt="0"/>
      <dgm:spPr/>
    </dgm:pt>
    <dgm:pt modelId="{35D4B47F-A775-4245-85D3-EFFCB23CA7E0}" type="pres">
      <dgm:prSet presAssocID="{A0C3835F-3EF1-47F4-83E2-28835253025B}" presName="node" presStyleLbl="node1" presStyleIdx="7" presStyleCnt="12">
        <dgm:presLayoutVars>
          <dgm:bulletEnabled val="1"/>
        </dgm:presLayoutVars>
      </dgm:prSet>
      <dgm:spPr/>
    </dgm:pt>
    <dgm:pt modelId="{F88D8F10-4C87-4979-B82B-DEA4194B7830}" type="pres">
      <dgm:prSet presAssocID="{28871886-CF35-4D46-B78A-482851F41948}" presName="sibTrans" presStyleCnt="0"/>
      <dgm:spPr/>
    </dgm:pt>
    <dgm:pt modelId="{85EE808A-A7AC-42D0-A4FA-2D1BFEB37B38}" type="pres">
      <dgm:prSet presAssocID="{C09820FE-1292-4F2A-8C0E-844EDCA9D187}" presName="node" presStyleLbl="node1" presStyleIdx="8" presStyleCnt="12">
        <dgm:presLayoutVars>
          <dgm:bulletEnabled val="1"/>
        </dgm:presLayoutVars>
      </dgm:prSet>
      <dgm:spPr/>
    </dgm:pt>
    <dgm:pt modelId="{B9659FFA-AD81-40E5-B48A-BB5B59426566}" type="pres">
      <dgm:prSet presAssocID="{21C2E9A4-E72E-4A28-A03B-E49D2D565316}" presName="sibTrans" presStyleCnt="0"/>
      <dgm:spPr/>
    </dgm:pt>
    <dgm:pt modelId="{591FFA42-5CC8-45D8-9C1F-6D8953A928DC}" type="pres">
      <dgm:prSet presAssocID="{0EEB5061-DE2B-45F8-963F-80419CAB6EC7}" presName="node" presStyleLbl="node1" presStyleIdx="9" presStyleCnt="12">
        <dgm:presLayoutVars>
          <dgm:bulletEnabled val="1"/>
        </dgm:presLayoutVars>
      </dgm:prSet>
      <dgm:spPr/>
    </dgm:pt>
    <dgm:pt modelId="{F3F0DA85-595D-4E6A-88EB-A4394610F0D2}" type="pres">
      <dgm:prSet presAssocID="{FB0E2725-9870-4F98-92B2-3A4B93F156A7}" presName="sibTrans" presStyleCnt="0"/>
      <dgm:spPr/>
    </dgm:pt>
    <dgm:pt modelId="{F0EB0271-9AE2-4EB4-A6B9-DFBB3C99EC9C}" type="pres">
      <dgm:prSet presAssocID="{2F6D152A-CA20-4C28-97E3-3876E65A05A1}" presName="node" presStyleLbl="node1" presStyleIdx="10" presStyleCnt="12">
        <dgm:presLayoutVars>
          <dgm:bulletEnabled val="1"/>
        </dgm:presLayoutVars>
      </dgm:prSet>
      <dgm:spPr/>
    </dgm:pt>
    <dgm:pt modelId="{65324EC0-C0F4-47FB-8BF7-CAD94EE29AEA}" type="pres">
      <dgm:prSet presAssocID="{B27471E9-6141-40E1-9C0A-C4F897BD76BB}" presName="sibTrans" presStyleCnt="0"/>
      <dgm:spPr/>
    </dgm:pt>
    <dgm:pt modelId="{740CEA32-14A5-4908-9CDA-C22AB5C95713}" type="pres">
      <dgm:prSet presAssocID="{488A2F53-1606-4234-9D05-0C95FD7E2772}" presName="node" presStyleLbl="node1" presStyleIdx="11" presStyleCnt="12">
        <dgm:presLayoutVars>
          <dgm:bulletEnabled val="1"/>
        </dgm:presLayoutVars>
      </dgm:prSet>
      <dgm:spPr/>
    </dgm:pt>
  </dgm:ptLst>
  <dgm:cxnLst>
    <dgm:cxn modelId="{9AEF640F-277A-49ED-8713-287EB6846587}" srcId="{B077687D-029D-43D7-A6AF-D3960249A5A6}" destId="{C09820FE-1292-4F2A-8C0E-844EDCA9D187}" srcOrd="8" destOrd="0" parTransId="{A847D05E-4BCD-40F7-B27D-3C13BA8AE391}" sibTransId="{21C2E9A4-E72E-4A28-A03B-E49D2D565316}"/>
    <dgm:cxn modelId="{A9302A11-6A96-4EA1-AC69-B6793C194431}" srcId="{B077687D-029D-43D7-A6AF-D3960249A5A6}" destId="{BC1B1CAD-97F0-4EF7-A365-43A96DB8C78E}" srcOrd="3" destOrd="0" parTransId="{FD7E3D2B-4EED-4863-9792-8EB76C6CFDB7}" sibTransId="{B2844CF2-18C3-4BAC-9A7D-860C2FBF7A46}"/>
    <dgm:cxn modelId="{BCE9793E-9277-45D6-A4D6-EA6626E3C7C2}" type="presOf" srcId="{22BC147A-0250-4584-987F-09B71547D2E1}" destId="{D0F53DD1-BF19-4BCB-A056-64F3089E6B70}" srcOrd="0" destOrd="0" presId="urn:microsoft.com/office/officeart/2005/8/layout/default"/>
    <dgm:cxn modelId="{7A44045F-941A-40EA-90C5-916AC63D99BF}" type="presOf" srcId="{B077687D-029D-43D7-A6AF-D3960249A5A6}" destId="{BDE8B24D-FC24-4E04-8954-F2EDC78B826C}" srcOrd="0" destOrd="0" presId="urn:microsoft.com/office/officeart/2005/8/layout/default"/>
    <dgm:cxn modelId="{7177FD65-2F7D-46C6-B483-50FD7DD6F13C}" type="presOf" srcId="{488A2F53-1606-4234-9D05-0C95FD7E2772}" destId="{740CEA32-14A5-4908-9CDA-C22AB5C95713}" srcOrd="0" destOrd="0" presId="urn:microsoft.com/office/officeart/2005/8/layout/default"/>
    <dgm:cxn modelId="{C93E6B6C-D96A-4C95-A7F9-AEB32DBDD47F}" type="presOf" srcId="{A0C3835F-3EF1-47F4-83E2-28835253025B}" destId="{35D4B47F-A775-4245-85D3-EFFCB23CA7E0}" srcOrd="0" destOrd="0" presId="urn:microsoft.com/office/officeart/2005/8/layout/default"/>
    <dgm:cxn modelId="{BF2D106E-A16E-485C-8964-768493A7600D}" type="presOf" srcId="{EB0F4AE3-F575-4696-9E39-0FCA75CD7FC0}" destId="{61BF3E45-60B3-4975-926D-F015E5DA9E17}" srcOrd="0" destOrd="0" presId="urn:microsoft.com/office/officeart/2005/8/layout/default"/>
    <dgm:cxn modelId="{457D614F-806D-4442-8E05-1B8F18AEFA12}" type="presOf" srcId="{5D0AF033-4A86-4531-ABF1-CE605DB79825}" destId="{D974DCEF-39BB-4CEB-9075-7D0E9D1C9286}" srcOrd="0" destOrd="0" presId="urn:microsoft.com/office/officeart/2005/8/layout/default"/>
    <dgm:cxn modelId="{6C9DC84F-F080-413B-9431-459ABD21EAF6}" srcId="{B077687D-029D-43D7-A6AF-D3960249A5A6}" destId="{EB0F4AE3-F575-4696-9E39-0FCA75CD7FC0}" srcOrd="5" destOrd="0" parTransId="{E0BAE66C-1ADC-40D4-B95D-C93DDC23C3D7}" sibTransId="{39FD3C1E-2A7B-4702-BF01-30C3FB349AE3}"/>
    <dgm:cxn modelId="{4A2DDC55-662C-4829-8610-C909D9ABE0F6}" srcId="{B077687D-029D-43D7-A6AF-D3960249A5A6}" destId="{22BC147A-0250-4584-987F-09B71547D2E1}" srcOrd="0" destOrd="0" parTransId="{0F39E4E0-3C53-48D4-862E-A3B911FC3667}" sibTransId="{F9B77279-A1C5-49AD-852C-4B50F43AC5A0}"/>
    <dgm:cxn modelId="{3D164556-824E-4345-A46B-3690A108E143}" type="presOf" srcId="{F982D701-7819-490A-B66F-837C1C779DE5}" destId="{E0AC9E3A-B154-4D2E-8E07-D47A731ACD23}" srcOrd="0" destOrd="0" presId="urn:microsoft.com/office/officeart/2005/8/layout/default"/>
    <dgm:cxn modelId="{C033887C-04A6-4AC5-B84C-8B44E20883B9}" srcId="{B077687D-029D-43D7-A6AF-D3960249A5A6}" destId="{2F6D152A-CA20-4C28-97E3-3876E65A05A1}" srcOrd="10" destOrd="0" parTransId="{D7C1F47A-FD53-40B9-92A9-D19C79779DCC}" sibTransId="{B27471E9-6141-40E1-9C0A-C4F897BD76BB}"/>
    <dgm:cxn modelId="{ECA21683-E853-4601-B9DC-517CE8EFF42E}" srcId="{B077687D-029D-43D7-A6AF-D3960249A5A6}" destId="{0EEB5061-DE2B-45F8-963F-80419CAB6EC7}" srcOrd="9" destOrd="0" parTransId="{BD9408B6-0164-4B65-95BB-8B641F01A65E}" sibTransId="{FB0E2725-9870-4F98-92B2-3A4B93F156A7}"/>
    <dgm:cxn modelId="{9752F897-2C6A-4B6F-BB13-E8B3B10B6A13}" srcId="{B077687D-029D-43D7-A6AF-D3960249A5A6}" destId="{488A2F53-1606-4234-9D05-0C95FD7E2772}" srcOrd="11" destOrd="0" parTransId="{0CA691BC-F4FF-4E3F-A02D-2BBA76F8C0F2}" sibTransId="{ED4D24D9-4BDB-407B-8FE6-43F05B3E5195}"/>
    <dgm:cxn modelId="{2C07129A-BC8D-4CA6-8651-0A26AC79C325}" type="presOf" srcId="{C09820FE-1292-4F2A-8C0E-844EDCA9D187}" destId="{85EE808A-A7AC-42D0-A4FA-2D1BFEB37B38}" srcOrd="0" destOrd="0" presId="urn:microsoft.com/office/officeart/2005/8/layout/default"/>
    <dgm:cxn modelId="{4072C0A4-3288-40FE-8681-F67A7C9A0B49}" type="presOf" srcId="{BC1B1CAD-97F0-4EF7-A365-43A96DB8C78E}" destId="{FA468748-A12D-4DBB-A6DA-38C4BBC40793}" srcOrd="0" destOrd="0" presId="urn:microsoft.com/office/officeart/2005/8/layout/default"/>
    <dgm:cxn modelId="{10AD16A7-182C-4004-B641-5DD0D6523B62}" srcId="{B077687D-029D-43D7-A6AF-D3960249A5A6}" destId="{5D0AF033-4A86-4531-ABF1-CE605DB79825}" srcOrd="1" destOrd="0" parTransId="{D4FEE0B8-8AA4-4E43-9411-863062E84CF2}" sibTransId="{0C6A18A7-3AE0-4D31-A5D1-C403698231D9}"/>
    <dgm:cxn modelId="{BDB146A9-BA36-4D26-AC3F-76A51D3FC7F8}" srcId="{B077687D-029D-43D7-A6AF-D3960249A5A6}" destId="{C7745715-BAA9-4197-8FB7-662A2DC20FBA}" srcOrd="4" destOrd="0" parTransId="{56142229-6EDA-4E03-96E8-BCF5279C96D4}" sibTransId="{D970BFE1-9C1E-4F36-B70E-793C630CE634}"/>
    <dgm:cxn modelId="{9D324BB2-E0F4-4543-9D82-1DD470EAB68D}" type="presOf" srcId="{105AE3AE-C4E4-4D5B-A849-50F9E4D98A44}" destId="{F2C5329D-4ADA-4F30-BE00-AA9EB667F7E9}" srcOrd="0" destOrd="0" presId="urn:microsoft.com/office/officeart/2005/8/layout/default"/>
    <dgm:cxn modelId="{EAA7BCDC-2A3A-46AC-B4FE-870538E6A56F}" srcId="{B077687D-029D-43D7-A6AF-D3960249A5A6}" destId="{F982D701-7819-490A-B66F-837C1C779DE5}" srcOrd="6" destOrd="0" parTransId="{822827CF-713E-40B2-9F50-6686A5F6180B}" sibTransId="{B7903268-B6DA-4575-B399-7D4D065E634D}"/>
    <dgm:cxn modelId="{15ACE6DD-6874-4BE0-B2E2-BFEE9BFCE55D}" type="presOf" srcId="{2F6D152A-CA20-4C28-97E3-3876E65A05A1}" destId="{F0EB0271-9AE2-4EB4-A6B9-DFBB3C99EC9C}" srcOrd="0" destOrd="0" presId="urn:microsoft.com/office/officeart/2005/8/layout/default"/>
    <dgm:cxn modelId="{37E3A9DE-CA67-422C-9A22-B867E0486A44}" type="presOf" srcId="{0EEB5061-DE2B-45F8-963F-80419CAB6EC7}" destId="{591FFA42-5CC8-45D8-9C1F-6D8953A928DC}" srcOrd="0" destOrd="0" presId="urn:microsoft.com/office/officeart/2005/8/layout/default"/>
    <dgm:cxn modelId="{85C50EE0-BD4B-4822-804F-F1B08C1EF5DC}" type="presOf" srcId="{C7745715-BAA9-4197-8FB7-662A2DC20FBA}" destId="{49157838-5731-44FE-96D5-ACB3DF3E6B39}" srcOrd="0" destOrd="0" presId="urn:microsoft.com/office/officeart/2005/8/layout/default"/>
    <dgm:cxn modelId="{A54273F2-46D2-4E09-BE60-F6391F9321AF}" srcId="{B077687D-029D-43D7-A6AF-D3960249A5A6}" destId="{A0C3835F-3EF1-47F4-83E2-28835253025B}" srcOrd="7" destOrd="0" parTransId="{408B11C8-AF35-405E-A109-9258AAEC581A}" sibTransId="{28871886-CF35-4D46-B78A-482851F41948}"/>
    <dgm:cxn modelId="{B51473FA-F1B2-4026-9ACC-B0A7CBC7D412}" srcId="{B077687D-029D-43D7-A6AF-D3960249A5A6}" destId="{105AE3AE-C4E4-4D5B-A849-50F9E4D98A44}" srcOrd="2" destOrd="0" parTransId="{A41EEC91-262A-4F5F-B147-E98EF637BA4E}" sibTransId="{DBA3CF53-2374-4464-999D-09893CA00395}"/>
    <dgm:cxn modelId="{39A70FF9-E4B5-4DBD-BF67-67F9ED7A6FE0}" type="presParOf" srcId="{BDE8B24D-FC24-4E04-8954-F2EDC78B826C}" destId="{D0F53DD1-BF19-4BCB-A056-64F3089E6B70}" srcOrd="0" destOrd="0" presId="urn:microsoft.com/office/officeart/2005/8/layout/default"/>
    <dgm:cxn modelId="{645E327B-0A14-42EF-BA77-C872656BD1C8}" type="presParOf" srcId="{BDE8B24D-FC24-4E04-8954-F2EDC78B826C}" destId="{99C59E5E-80E3-4097-AF21-1D6C59ADAC69}" srcOrd="1" destOrd="0" presId="urn:microsoft.com/office/officeart/2005/8/layout/default"/>
    <dgm:cxn modelId="{A51666BF-3E30-424A-963A-6746C283FBFC}" type="presParOf" srcId="{BDE8B24D-FC24-4E04-8954-F2EDC78B826C}" destId="{D974DCEF-39BB-4CEB-9075-7D0E9D1C9286}" srcOrd="2" destOrd="0" presId="urn:microsoft.com/office/officeart/2005/8/layout/default"/>
    <dgm:cxn modelId="{649BADB5-C964-4716-944F-677C1B702BE7}" type="presParOf" srcId="{BDE8B24D-FC24-4E04-8954-F2EDC78B826C}" destId="{E2BA32E7-F2DF-40CC-94F6-4A9016A931E3}" srcOrd="3" destOrd="0" presId="urn:microsoft.com/office/officeart/2005/8/layout/default"/>
    <dgm:cxn modelId="{764AA8CA-1BE1-4505-A5B5-93DC94C77F0A}" type="presParOf" srcId="{BDE8B24D-FC24-4E04-8954-F2EDC78B826C}" destId="{F2C5329D-4ADA-4F30-BE00-AA9EB667F7E9}" srcOrd="4" destOrd="0" presId="urn:microsoft.com/office/officeart/2005/8/layout/default"/>
    <dgm:cxn modelId="{AE396A7C-8860-40FC-840E-7CD512659EDF}" type="presParOf" srcId="{BDE8B24D-FC24-4E04-8954-F2EDC78B826C}" destId="{119A3030-F6AE-4ED0-AFFD-8F480487A435}" srcOrd="5" destOrd="0" presId="urn:microsoft.com/office/officeart/2005/8/layout/default"/>
    <dgm:cxn modelId="{6F748C97-8493-4B17-9562-4B43C3C0D10D}" type="presParOf" srcId="{BDE8B24D-FC24-4E04-8954-F2EDC78B826C}" destId="{FA468748-A12D-4DBB-A6DA-38C4BBC40793}" srcOrd="6" destOrd="0" presId="urn:microsoft.com/office/officeart/2005/8/layout/default"/>
    <dgm:cxn modelId="{B84DA636-F9AA-4B5E-87B1-D97AC9F6F014}" type="presParOf" srcId="{BDE8B24D-FC24-4E04-8954-F2EDC78B826C}" destId="{9176BA3C-8E16-43EF-BACD-181B76BE54A5}" srcOrd="7" destOrd="0" presId="urn:microsoft.com/office/officeart/2005/8/layout/default"/>
    <dgm:cxn modelId="{F45D0C4B-2672-47E4-B65D-4CB1B0B4644F}" type="presParOf" srcId="{BDE8B24D-FC24-4E04-8954-F2EDC78B826C}" destId="{49157838-5731-44FE-96D5-ACB3DF3E6B39}" srcOrd="8" destOrd="0" presId="urn:microsoft.com/office/officeart/2005/8/layout/default"/>
    <dgm:cxn modelId="{74DB662E-1B7F-4BFF-862B-033040919F3E}" type="presParOf" srcId="{BDE8B24D-FC24-4E04-8954-F2EDC78B826C}" destId="{80383983-A2D3-460C-B518-B7548619A3E6}" srcOrd="9" destOrd="0" presId="urn:microsoft.com/office/officeart/2005/8/layout/default"/>
    <dgm:cxn modelId="{2B36AFEC-1BC7-4B36-8C57-ACA684A15DA3}" type="presParOf" srcId="{BDE8B24D-FC24-4E04-8954-F2EDC78B826C}" destId="{61BF3E45-60B3-4975-926D-F015E5DA9E17}" srcOrd="10" destOrd="0" presId="urn:microsoft.com/office/officeart/2005/8/layout/default"/>
    <dgm:cxn modelId="{F5A325E4-70F2-4DFA-8F88-E54C9C901201}" type="presParOf" srcId="{BDE8B24D-FC24-4E04-8954-F2EDC78B826C}" destId="{DBD75647-46C8-40FE-90B9-EB49B856D059}" srcOrd="11" destOrd="0" presId="urn:microsoft.com/office/officeart/2005/8/layout/default"/>
    <dgm:cxn modelId="{DA1C8951-209B-43DE-ABA0-0324F1D43EAC}" type="presParOf" srcId="{BDE8B24D-FC24-4E04-8954-F2EDC78B826C}" destId="{E0AC9E3A-B154-4D2E-8E07-D47A731ACD23}" srcOrd="12" destOrd="0" presId="urn:microsoft.com/office/officeart/2005/8/layout/default"/>
    <dgm:cxn modelId="{7199B3D2-1724-4BCB-B991-A3A8507511E9}" type="presParOf" srcId="{BDE8B24D-FC24-4E04-8954-F2EDC78B826C}" destId="{EDBDA7C1-BDDB-4BEE-A73E-9ADA6BF6BB18}" srcOrd="13" destOrd="0" presId="urn:microsoft.com/office/officeart/2005/8/layout/default"/>
    <dgm:cxn modelId="{02943F9A-0F3F-42CC-932C-452195E69750}" type="presParOf" srcId="{BDE8B24D-FC24-4E04-8954-F2EDC78B826C}" destId="{35D4B47F-A775-4245-85D3-EFFCB23CA7E0}" srcOrd="14" destOrd="0" presId="urn:microsoft.com/office/officeart/2005/8/layout/default"/>
    <dgm:cxn modelId="{7368B5EB-F63F-4275-AE6F-C01EA5FF1626}" type="presParOf" srcId="{BDE8B24D-FC24-4E04-8954-F2EDC78B826C}" destId="{F88D8F10-4C87-4979-B82B-DEA4194B7830}" srcOrd="15" destOrd="0" presId="urn:microsoft.com/office/officeart/2005/8/layout/default"/>
    <dgm:cxn modelId="{C6B42458-02DE-4742-81FE-2A10937749FE}" type="presParOf" srcId="{BDE8B24D-FC24-4E04-8954-F2EDC78B826C}" destId="{85EE808A-A7AC-42D0-A4FA-2D1BFEB37B38}" srcOrd="16" destOrd="0" presId="urn:microsoft.com/office/officeart/2005/8/layout/default"/>
    <dgm:cxn modelId="{9A9E9A73-EC12-4B7D-A92C-937DEEA60CBE}" type="presParOf" srcId="{BDE8B24D-FC24-4E04-8954-F2EDC78B826C}" destId="{B9659FFA-AD81-40E5-B48A-BB5B59426566}" srcOrd="17" destOrd="0" presId="urn:microsoft.com/office/officeart/2005/8/layout/default"/>
    <dgm:cxn modelId="{9B2FACFF-D5FE-4D48-B059-035C3091E0E9}" type="presParOf" srcId="{BDE8B24D-FC24-4E04-8954-F2EDC78B826C}" destId="{591FFA42-5CC8-45D8-9C1F-6D8953A928DC}" srcOrd="18" destOrd="0" presId="urn:microsoft.com/office/officeart/2005/8/layout/default"/>
    <dgm:cxn modelId="{682F7921-426F-4A85-90C5-FA026F30605B}" type="presParOf" srcId="{BDE8B24D-FC24-4E04-8954-F2EDC78B826C}" destId="{F3F0DA85-595D-4E6A-88EB-A4394610F0D2}" srcOrd="19" destOrd="0" presId="urn:microsoft.com/office/officeart/2005/8/layout/default"/>
    <dgm:cxn modelId="{11B98E72-27C7-435E-B9F0-51CEE141981F}" type="presParOf" srcId="{BDE8B24D-FC24-4E04-8954-F2EDC78B826C}" destId="{F0EB0271-9AE2-4EB4-A6B9-DFBB3C99EC9C}" srcOrd="20" destOrd="0" presId="urn:microsoft.com/office/officeart/2005/8/layout/default"/>
    <dgm:cxn modelId="{2806C08C-2711-476F-9832-92A39A624EF0}" type="presParOf" srcId="{BDE8B24D-FC24-4E04-8954-F2EDC78B826C}" destId="{65324EC0-C0F4-47FB-8BF7-CAD94EE29AEA}" srcOrd="21" destOrd="0" presId="urn:microsoft.com/office/officeart/2005/8/layout/default"/>
    <dgm:cxn modelId="{5512678C-AE2E-4594-99D9-36C5127C9E9F}" type="presParOf" srcId="{BDE8B24D-FC24-4E04-8954-F2EDC78B826C}" destId="{740CEA32-14A5-4908-9CDA-C22AB5C95713}" srcOrd="22" destOrd="0" presId="urn:microsoft.com/office/officeart/2005/8/layout/default"/>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B077687D-029D-43D7-A6AF-D3960249A5A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22BC147A-0250-4584-987F-09B71547D2E1}">
      <dgm:prSet phldrT="[Text]"/>
      <dgm:spPr/>
      <dgm:t>
        <a:bodyPr/>
        <a:lstStyle/>
        <a:p>
          <a:pPr>
            <a:buFont typeface="Arial" panose="020B0604020202020204" pitchFamily="34" charset="0"/>
            <a:buNone/>
          </a:pPr>
          <a:r>
            <a:rPr lang="en-GB" b="0" i="0" u="none"/>
            <a:t>Impact on MH and networks</a:t>
          </a:r>
          <a:endParaRPr lang="en-GB"/>
        </a:p>
      </dgm:t>
    </dgm:pt>
    <dgm:pt modelId="{0F39E4E0-3C53-48D4-862E-A3B911FC3667}" type="parTrans" cxnId="{4A2DDC55-662C-4829-8610-C909D9ABE0F6}">
      <dgm:prSet/>
      <dgm:spPr/>
      <dgm:t>
        <a:bodyPr/>
        <a:lstStyle/>
        <a:p>
          <a:endParaRPr lang="en-GB"/>
        </a:p>
      </dgm:t>
    </dgm:pt>
    <dgm:pt modelId="{F9B77279-A1C5-49AD-852C-4B50F43AC5A0}" type="sibTrans" cxnId="{4A2DDC55-662C-4829-8610-C909D9ABE0F6}">
      <dgm:prSet/>
      <dgm:spPr/>
      <dgm:t>
        <a:bodyPr/>
        <a:lstStyle/>
        <a:p>
          <a:endParaRPr lang="en-GB"/>
        </a:p>
      </dgm:t>
    </dgm:pt>
    <dgm:pt modelId="{BA72AC2C-DF2B-42CE-8122-CF262E64456A}">
      <dgm:prSet/>
      <dgm:spPr/>
      <dgm:t>
        <a:bodyPr/>
        <a:lstStyle/>
        <a:p>
          <a:r>
            <a:rPr lang="en-GB" b="0" i="0" u="none"/>
            <a:t>Confidentiality</a:t>
          </a:r>
          <a:endParaRPr lang="en-GB"/>
        </a:p>
      </dgm:t>
    </dgm:pt>
    <dgm:pt modelId="{6415DE35-8E6F-4DBB-97CF-05084C9E324E}" type="parTrans" cxnId="{1988326E-ABE5-4D1D-AB00-A9F4CB200F52}">
      <dgm:prSet/>
      <dgm:spPr/>
      <dgm:t>
        <a:bodyPr/>
        <a:lstStyle/>
        <a:p>
          <a:endParaRPr lang="en-GB"/>
        </a:p>
      </dgm:t>
    </dgm:pt>
    <dgm:pt modelId="{6E1BACE9-3947-428E-80E9-BDC4196C1BB9}" type="sibTrans" cxnId="{1988326E-ABE5-4D1D-AB00-A9F4CB200F52}">
      <dgm:prSet/>
      <dgm:spPr/>
      <dgm:t>
        <a:bodyPr/>
        <a:lstStyle/>
        <a:p>
          <a:endParaRPr lang="en-GB"/>
        </a:p>
      </dgm:t>
    </dgm:pt>
    <dgm:pt modelId="{D0B3693A-4568-48D8-86B7-62ED4194FA6F}">
      <dgm:prSet/>
      <dgm:spPr/>
      <dgm:t>
        <a:bodyPr/>
        <a:lstStyle/>
        <a:p>
          <a:r>
            <a:rPr lang="en-GB" b="0" i="0" u="none"/>
            <a:t>Trust</a:t>
          </a:r>
          <a:endParaRPr lang="en-GB"/>
        </a:p>
      </dgm:t>
    </dgm:pt>
    <dgm:pt modelId="{779AF36A-29AC-4E78-A93F-EBE86EC19539}" type="parTrans" cxnId="{0EC1E4C5-8388-403F-9C66-1D4CE9E2DAC7}">
      <dgm:prSet/>
      <dgm:spPr/>
      <dgm:t>
        <a:bodyPr/>
        <a:lstStyle/>
        <a:p>
          <a:endParaRPr lang="en-GB"/>
        </a:p>
      </dgm:t>
    </dgm:pt>
    <dgm:pt modelId="{52B98046-9CFB-4D40-8978-A37146075F0F}" type="sibTrans" cxnId="{0EC1E4C5-8388-403F-9C66-1D4CE9E2DAC7}">
      <dgm:prSet/>
      <dgm:spPr/>
      <dgm:t>
        <a:bodyPr/>
        <a:lstStyle/>
        <a:p>
          <a:endParaRPr lang="en-GB"/>
        </a:p>
      </dgm:t>
    </dgm:pt>
    <dgm:pt modelId="{A6852379-AA68-4160-A349-B54EC0F038C6}">
      <dgm:prSet/>
      <dgm:spPr/>
      <dgm:t>
        <a:bodyPr/>
        <a:lstStyle/>
        <a:p>
          <a:r>
            <a:rPr lang="en-GB" b="0" i="0" u="none"/>
            <a:t>Breaking down stigma</a:t>
          </a:r>
          <a:endParaRPr lang="en-GB"/>
        </a:p>
      </dgm:t>
    </dgm:pt>
    <dgm:pt modelId="{7E03CFBB-E7FF-4886-8F17-0AACCB45389C}" type="parTrans" cxnId="{4E14A831-7548-4D9F-96D6-887CFDB4D8A5}">
      <dgm:prSet/>
      <dgm:spPr/>
      <dgm:t>
        <a:bodyPr/>
        <a:lstStyle/>
        <a:p>
          <a:endParaRPr lang="en-GB"/>
        </a:p>
      </dgm:t>
    </dgm:pt>
    <dgm:pt modelId="{2C4A652C-4C27-421C-9621-EB86CA90609E}" type="sibTrans" cxnId="{4E14A831-7548-4D9F-96D6-887CFDB4D8A5}">
      <dgm:prSet/>
      <dgm:spPr/>
      <dgm:t>
        <a:bodyPr/>
        <a:lstStyle/>
        <a:p>
          <a:endParaRPr lang="en-GB"/>
        </a:p>
      </dgm:t>
    </dgm:pt>
    <dgm:pt modelId="{CF15CB16-BAE8-401A-8F50-BFD24E460879}">
      <dgm:prSet/>
      <dgm:spPr/>
      <dgm:t>
        <a:bodyPr/>
        <a:lstStyle/>
        <a:p>
          <a:r>
            <a:rPr lang="en-GB" b="0" i="0" u="none"/>
            <a:t>Helping men and women to speak up / disclose -&gt; who to disclose to</a:t>
          </a:r>
          <a:endParaRPr lang="en-GB"/>
        </a:p>
      </dgm:t>
    </dgm:pt>
    <dgm:pt modelId="{E0AD7649-A759-4E86-9BEB-E5DEAB3CD96C}" type="parTrans" cxnId="{18864F33-E7AB-4514-9842-A1A3B543520D}">
      <dgm:prSet/>
      <dgm:spPr/>
      <dgm:t>
        <a:bodyPr/>
        <a:lstStyle/>
        <a:p>
          <a:endParaRPr lang="en-GB"/>
        </a:p>
      </dgm:t>
    </dgm:pt>
    <dgm:pt modelId="{F306F0D8-B9A3-4E85-A6A7-16E0EA73121D}" type="sibTrans" cxnId="{18864F33-E7AB-4514-9842-A1A3B543520D}">
      <dgm:prSet/>
      <dgm:spPr/>
      <dgm:t>
        <a:bodyPr/>
        <a:lstStyle/>
        <a:p>
          <a:endParaRPr lang="en-GB"/>
        </a:p>
      </dgm:t>
    </dgm:pt>
    <dgm:pt modelId="{D2FF9638-278D-442D-BD1D-47040581FD7E}">
      <dgm:prSet/>
      <dgm:spPr/>
      <dgm:t>
        <a:bodyPr/>
        <a:lstStyle/>
        <a:p>
          <a:r>
            <a:rPr lang="en-GB" b="0" i="0" u="none"/>
            <a:t>Employer awareness and able ot be sensitive and responsive</a:t>
          </a:r>
          <a:endParaRPr lang="en-GB"/>
        </a:p>
      </dgm:t>
    </dgm:pt>
    <dgm:pt modelId="{0C74B17E-E4C7-4479-8C8F-C07CE3464518}" type="parTrans" cxnId="{8BA24268-7AFC-4081-9623-9610913C9857}">
      <dgm:prSet/>
      <dgm:spPr/>
      <dgm:t>
        <a:bodyPr/>
        <a:lstStyle/>
        <a:p>
          <a:endParaRPr lang="en-GB"/>
        </a:p>
      </dgm:t>
    </dgm:pt>
    <dgm:pt modelId="{087BE5C3-93BB-4EE2-A09A-911BDB6638AA}" type="sibTrans" cxnId="{8BA24268-7AFC-4081-9623-9610913C9857}">
      <dgm:prSet/>
      <dgm:spPr/>
      <dgm:t>
        <a:bodyPr/>
        <a:lstStyle/>
        <a:p>
          <a:endParaRPr lang="en-GB"/>
        </a:p>
      </dgm:t>
    </dgm:pt>
    <dgm:pt modelId="{74F6FE35-CBD4-4C46-8C5E-F2DAC7EA10A8}">
      <dgm:prSet/>
      <dgm:spPr/>
      <dgm:t>
        <a:bodyPr/>
        <a:lstStyle/>
        <a:p>
          <a:r>
            <a:rPr lang="en-GB" b="0" i="0" u="none"/>
            <a:t>Where to signpost / signs</a:t>
          </a:r>
          <a:endParaRPr lang="en-GB"/>
        </a:p>
      </dgm:t>
    </dgm:pt>
    <dgm:pt modelId="{C87DE645-6518-4A84-B4E6-50016293C7B6}" type="parTrans" cxnId="{A12EC7A5-9106-4EA6-B490-365C1F3927E8}">
      <dgm:prSet/>
      <dgm:spPr/>
      <dgm:t>
        <a:bodyPr/>
        <a:lstStyle/>
        <a:p>
          <a:endParaRPr lang="en-GB"/>
        </a:p>
      </dgm:t>
    </dgm:pt>
    <dgm:pt modelId="{03F5E85F-899C-4C5C-86DB-177A92C66955}" type="sibTrans" cxnId="{A12EC7A5-9106-4EA6-B490-365C1F3927E8}">
      <dgm:prSet/>
      <dgm:spPr/>
      <dgm:t>
        <a:bodyPr/>
        <a:lstStyle/>
        <a:p>
          <a:endParaRPr lang="en-GB"/>
        </a:p>
      </dgm:t>
    </dgm:pt>
    <dgm:pt modelId="{16C2125A-A82E-4202-92B1-7D4DFB2FF960}">
      <dgm:prSet/>
      <dgm:spPr/>
      <dgm:t>
        <a:bodyPr/>
        <a:lstStyle/>
        <a:p>
          <a:r>
            <a:rPr lang="en-GB" b="0" i="0" u="none"/>
            <a:t>If in emploment -&gt; leave job or decreased productivity</a:t>
          </a:r>
          <a:endParaRPr lang="en-GB"/>
        </a:p>
      </dgm:t>
    </dgm:pt>
    <dgm:pt modelId="{02056806-BC4B-4129-97F5-4778C46A808C}" type="parTrans" cxnId="{DF0E34D4-13BD-4E5A-98ED-B73E735464A6}">
      <dgm:prSet/>
      <dgm:spPr/>
      <dgm:t>
        <a:bodyPr/>
        <a:lstStyle/>
        <a:p>
          <a:endParaRPr lang="en-GB"/>
        </a:p>
      </dgm:t>
    </dgm:pt>
    <dgm:pt modelId="{22FDCCDB-61B9-4B70-83A5-780E3B3AD1B5}" type="sibTrans" cxnId="{DF0E34D4-13BD-4E5A-98ED-B73E735464A6}">
      <dgm:prSet/>
      <dgm:spPr/>
      <dgm:t>
        <a:bodyPr/>
        <a:lstStyle/>
        <a:p>
          <a:endParaRPr lang="en-GB"/>
        </a:p>
      </dgm:t>
    </dgm:pt>
    <dgm:pt modelId="{DC088FE2-911A-4DEF-9B6C-A6FE88362107}">
      <dgm:prSet/>
      <dgm:spPr/>
      <dgm:t>
        <a:bodyPr/>
        <a:lstStyle/>
        <a:p>
          <a:r>
            <a:rPr lang="en-GB" b="0" i="0" u="none"/>
            <a:t>Stigma in workplace -&gt; how perceived; fear</a:t>
          </a:r>
          <a:endParaRPr lang="en-GB"/>
        </a:p>
      </dgm:t>
    </dgm:pt>
    <dgm:pt modelId="{8C55A219-E069-4558-A5BB-4A7431A1ACA1}" type="parTrans" cxnId="{90D6CFAF-6DE4-4341-A636-A173F5C5B080}">
      <dgm:prSet/>
      <dgm:spPr/>
      <dgm:t>
        <a:bodyPr/>
        <a:lstStyle/>
        <a:p>
          <a:endParaRPr lang="en-GB"/>
        </a:p>
      </dgm:t>
    </dgm:pt>
    <dgm:pt modelId="{C94A99A6-0BA4-4EDE-8973-3EE95B76DFE1}" type="sibTrans" cxnId="{90D6CFAF-6DE4-4341-A636-A173F5C5B080}">
      <dgm:prSet/>
      <dgm:spPr/>
      <dgm:t>
        <a:bodyPr/>
        <a:lstStyle/>
        <a:p>
          <a:endParaRPr lang="en-GB"/>
        </a:p>
      </dgm:t>
    </dgm:pt>
    <dgm:pt modelId="{9719AB33-C8D1-4BB3-98F3-BF2AAE52EBED}">
      <dgm:prSet/>
      <dgm:spPr/>
      <dgm:t>
        <a:bodyPr/>
        <a:lstStyle/>
        <a:p>
          <a:r>
            <a:rPr lang="en-GB" b="0" i="0" u="none"/>
            <a:t>Abuse can happen in many different ways</a:t>
          </a:r>
          <a:endParaRPr lang="en-GB"/>
        </a:p>
      </dgm:t>
    </dgm:pt>
    <dgm:pt modelId="{2773D902-730F-4B82-901C-1C71F20F4615}" type="parTrans" cxnId="{C45C28B0-71C3-4733-BF9C-8A85D8F79DBF}">
      <dgm:prSet/>
      <dgm:spPr/>
      <dgm:t>
        <a:bodyPr/>
        <a:lstStyle/>
        <a:p>
          <a:endParaRPr lang="en-GB"/>
        </a:p>
      </dgm:t>
    </dgm:pt>
    <dgm:pt modelId="{824E1B58-90D9-450E-BB62-19ECC44307E8}" type="sibTrans" cxnId="{C45C28B0-71C3-4733-BF9C-8A85D8F79DBF}">
      <dgm:prSet/>
      <dgm:spPr/>
      <dgm:t>
        <a:bodyPr/>
        <a:lstStyle/>
        <a:p>
          <a:endParaRPr lang="en-GB"/>
        </a:p>
      </dgm:t>
    </dgm:pt>
    <dgm:pt modelId="{6EA9AFA1-487E-45B3-B6C2-4392EAEC4DA1}">
      <dgm:prSet/>
      <dgm:spPr/>
      <dgm:t>
        <a:bodyPr/>
        <a:lstStyle/>
        <a:p>
          <a:r>
            <a:rPr lang="en-GB" b="0" i="0" u="none"/>
            <a:t>Disparity with women in workplace coupled with women in workplace experiencing DA</a:t>
          </a:r>
          <a:endParaRPr lang="en-GB"/>
        </a:p>
      </dgm:t>
    </dgm:pt>
    <dgm:pt modelId="{7F69A0E5-BCE4-470B-B7F2-6239C4249F1A}" type="parTrans" cxnId="{0AE16F75-9E0A-4FCA-B636-ADBA4DF5DAE5}">
      <dgm:prSet/>
      <dgm:spPr/>
      <dgm:t>
        <a:bodyPr/>
        <a:lstStyle/>
        <a:p>
          <a:endParaRPr lang="en-GB"/>
        </a:p>
      </dgm:t>
    </dgm:pt>
    <dgm:pt modelId="{577422B6-DE0F-4D18-B28A-7A6414C8AD40}" type="sibTrans" cxnId="{0AE16F75-9E0A-4FCA-B636-ADBA4DF5DAE5}">
      <dgm:prSet/>
      <dgm:spPr/>
      <dgm:t>
        <a:bodyPr/>
        <a:lstStyle/>
        <a:p>
          <a:endParaRPr lang="en-GB"/>
        </a:p>
      </dgm:t>
    </dgm:pt>
    <dgm:pt modelId="{6A53D3F1-4D0A-42B6-8E90-8558877ABCE9}">
      <dgm:prSet/>
      <dgm:spPr/>
      <dgm:t>
        <a:bodyPr/>
        <a:lstStyle/>
        <a:p>
          <a:r>
            <a:rPr lang="en-GB" b="0" i="0" u="none"/>
            <a:t>Men starting to come out as victims too -&gt; taboo in some communities</a:t>
          </a:r>
          <a:endParaRPr lang="en-GB"/>
        </a:p>
      </dgm:t>
    </dgm:pt>
    <dgm:pt modelId="{D36757EE-1F32-4748-A7B3-44823A07C38C}" type="parTrans" cxnId="{DACC023D-7566-4C80-A260-6739253AA9D5}">
      <dgm:prSet/>
      <dgm:spPr/>
      <dgm:t>
        <a:bodyPr/>
        <a:lstStyle/>
        <a:p>
          <a:endParaRPr lang="en-GB"/>
        </a:p>
      </dgm:t>
    </dgm:pt>
    <dgm:pt modelId="{746CDA7C-BBBA-47E2-95C6-3378850BA250}" type="sibTrans" cxnId="{DACC023D-7566-4C80-A260-6739253AA9D5}">
      <dgm:prSet/>
      <dgm:spPr/>
      <dgm:t>
        <a:bodyPr/>
        <a:lstStyle/>
        <a:p>
          <a:endParaRPr lang="en-GB"/>
        </a:p>
      </dgm:t>
    </dgm:pt>
    <dgm:pt modelId="{CB934B67-5790-46C9-855E-AEDBAE61BFAF}">
      <dgm:prSet/>
      <dgm:spPr/>
      <dgm:t>
        <a:bodyPr/>
        <a:lstStyle/>
        <a:p>
          <a:r>
            <a:rPr lang="en-GB" b="0" i="0" u="none"/>
            <a:t>Myths: affects all strata of society</a:t>
          </a:r>
          <a:endParaRPr lang="en-GB"/>
        </a:p>
      </dgm:t>
    </dgm:pt>
    <dgm:pt modelId="{E90E53D0-60B2-4511-902B-A273B0E68AE7}" type="parTrans" cxnId="{A384EA76-757D-41C4-805A-35FAFAC85C7C}">
      <dgm:prSet/>
      <dgm:spPr/>
      <dgm:t>
        <a:bodyPr/>
        <a:lstStyle/>
        <a:p>
          <a:endParaRPr lang="en-GB"/>
        </a:p>
      </dgm:t>
    </dgm:pt>
    <dgm:pt modelId="{B17A98CF-91CC-4104-A31D-D55343AC14F6}" type="sibTrans" cxnId="{A384EA76-757D-41C4-805A-35FAFAC85C7C}">
      <dgm:prSet/>
      <dgm:spPr/>
      <dgm:t>
        <a:bodyPr/>
        <a:lstStyle/>
        <a:p>
          <a:endParaRPr lang="en-GB"/>
        </a:p>
      </dgm:t>
    </dgm:pt>
    <dgm:pt modelId="{C40E9DFF-6B45-46C6-8825-690134FF5666}">
      <dgm:prSet/>
      <dgm:spPr/>
      <dgm:t>
        <a:bodyPr/>
        <a:lstStyle/>
        <a:p>
          <a:r>
            <a:rPr lang="en-GB" b="0" i="0" u="none"/>
            <a:t>Myth: will [always] see bruises</a:t>
          </a:r>
          <a:endParaRPr lang="en-GB"/>
        </a:p>
      </dgm:t>
    </dgm:pt>
    <dgm:pt modelId="{F432416D-80A4-4D93-8128-49FE217EBA45}" type="parTrans" cxnId="{14ABCCE0-625F-4708-9824-308799140026}">
      <dgm:prSet/>
      <dgm:spPr/>
      <dgm:t>
        <a:bodyPr/>
        <a:lstStyle/>
        <a:p>
          <a:endParaRPr lang="en-GB"/>
        </a:p>
      </dgm:t>
    </dgm:pt>
    <dgm:pt modelId="{A97317D9-F173-48F1-9D80-EE76D8A1595D}" type="sibTrans" cxnId="{14ABCCE0-625F-4708-9824-308799140026}">
      <dgm:prSet/>
      <dgm:spPr/>
      <dgm:t>
        <a:bodyPr/>
        <a:lstStyle/>
        <a:p>
          <a:endParaRPr lang="en-GB"/>
        </a:p>
      </dgm:t>
    </dgm:pt>
    <dgm:pt modelId="{DA0DC5AD-06B6-4C85-9DA9-8D7617D0D874}">
      <dgm:prSet/>
      <dgm:spPr/>
      <dgm:t>
        <a:bodyPr/>
        <a:lstStyle/>
        <a:p>
          <a:r>
            <a:rPr lang="en-GB" b="0" i="0" u="none"/>
            <a:t>Hidden issue - how reflected in policy?</a:t>
          </a:r>
          <a:br>
            <a:rPr lang="en-GB" b="0" i="0" u="none"/>
          </a:br>
          <a:r>
            <a:rPr lang="en-GB" b="0" i="0" u="none"/>
            <a:t>Housing; Income; Stability; Employment; Children</a:t>
          </a:r>
          <a:endParaRPr lang="en-GB"/>
        </a:p>
      </dgm:t>
    </dgm:pt>
    <dgm:pt modelId="{4307EDF4-1BAC-4D5F-AA10-4C0E976D24D7}" type="parTrans" cxnId="{12266B9B-03F4-48A4-9170-20DE789CA302}">
      <dgm:prSet/>
      <dgm:spPr/>
      <dgm:t>
        <a:bodyPr/>
        <a:lstStyle/>
        <a:p>
          <a:endParaRPr lang="en-GB"/>
        </a:p>
      </dgm:t>
    </dgm:pt>
    <dgm:pt modelId="{140F22C9-00C7-4B24-86F5-EDA29679378C}" type="sibTrans" cxnId="{12266B9B-03F4-48A4-9170-20DE789CA302}">
      <dgm:prSet/>
      <dgm:spPr/>
      <dgm:t>
        <a:bodyPr/>
        <a:lstStyle/>
        <a:p>
          <a:endParaRPr lang="en-GB"/>
        </a:p>
      </dgm:t>
    </dgm:pt>
    <dgm:pt modelId="{A524A66F-A63D-440E-9112-2E81868C7A4F}">
      <dgm:prSet/>
      <dgm:spPr/>
      <dgm:t>
        <a:bodyPr/>
        <a:lstStyle/>
        <a:p>
          <a:r>
            <a:rPr lang="en-GB" b="0" i="0" u="none"/>
            <a:t>Recognising children in their own right</a:t>
          </a:r>
          <a:endParaRPr lang="en-GB"/>
        </a:p>
      </dgm:t>
    </dgm:pt>
    <dgm:pt modelId="{C887378E-6C3C-4170-96D3-2C77A4709EBE}" type="parTrans" cxnId="{BACB5556-9CFB-4AE1-99A6-06D513C7F761}">
      <dgm:prSet/>
      <dgm:spPr/>
      <dgm:t>
        <a:bodyPr/>
        <a:lstStyle/>
        <a:p>
          <a:endParaRPr lang="en-GB"/>
        </a:p>
      </dgm:t>
    </dgm:pt>
    <dgm:pt modelId="{DAF76F6A-F236-4DC6-AE0C-D5A55130C940}" type="sibTrans" cxnId="{BACB5556-9CFB-4AE1-99A6-06D513C7F761}">
      <dgm:prSet/>
      <dgm:spPr/>
      <dgm:t>
        <a:bodyPr/>
        <a:lstStyle/>
        <a:p>
          <a:endParaRPr lang="en-GB"/>
        </a:p>
      </dgm:t>
    </dgm:pt>
    <dgm:pt modelId="{BB6381E4-A45B-4167-A10C-C342827876AD}">
      <dgm:prSet/>
      <dgm:spPr/>
      <dgm:t>
        <a:bodyPr/>
        <a:lstStyle/>
        <a:p>
          <a:r>
            <a:rPr lang="en-GB" b="0" i="0" u="none"/>
            <a:t>Fear of consequences of reporting e.g. what will happen to children</a:t>
          </a:r>
          <a:endParaRPr lang="en-GB"/>
        </a:p>
      </dgm:t>
    </dgm:pt>
    <dgm:pt modelId="{59C91D4D-EC34-4E2D-9A9D-6B55D42F90C3}" type="parTrans" cxnId="{898C1B98-46B1-4F20-A36B-CA1123ACDB2C}">
      <dgm:prSet/>
      <dgm:spPr/>
      <dgm:t>
        <a:bodyPr/>
        <a:lstStyle/>
        <a:p>
          <a:endParaRPr lang="en-GB"/>
        </a:p>
      </dgm:t>
    </dgm:pt>
    <dgm:pt modelId="{A7195C9A-0075-4FC6-91DC-BF6A7ECC13CB}" type="sibTrans" cxnId="{898C1B98-46B1-4F20-A36B-CA1123ACDB2C}">
      <dgm:prSet/>
      <dgm:spPr/>
      <dgm:t>
        <a:bodyPr/>
        <a:lstStyle/>
        <a:p>
          <a:endParaRPr lang="en-GB"/>
        </a:p>
      </dgm:t>
    </dgm:pt>
    <dgm:pt modelId="{CC842E6D-E2F2-4F07-BDFD-61B43414A25A}">
      <dgm:prSet/>
      <dgm:spPr/>
      <dgm:t>
        <a:bodyPr/>
        <a:lstStyle/>
        <a:p>
          <a:r>
            <a:rPr lang="en-GB" b="0" i="0" u="none"/>
            <a:t>Physical and mental health needs</a:t>
          </a:r>
          <a:endParaRPr lang="en-GB"/>
        </a:p>
      </dgm:t>
    </dgm:pt>
    <dgm:pt modelId="{B832E363-AD27-4BDF-A09C-D13996AF7AB5}" type="parTrans" cxnId="{BAFB2094-20A0-44DA-ABB2-4807CED9D03C}">
      <dgm:prSet/>
      <dgm:spPr/>
      <dgm:t>
        <a:bodyPr/>
        <a:lstStyle/>
        <a:p>
          <a:endParaRPr lang="en-GB"/>
        </a:p>
      </dgm:t>
    </dgm:pt>
    <dgm:pt modelId="{7A0BE775-B7DA-4DAE-9A6A-658BDED57212}" type="sibTrans" cxnId="{BAFB2094-20A0-44DA-ABB2-4807CED9D03C}">
      <dgm:prSet/>
      <dgm:spPr/>
      <dgm:t>
        <a:bodyPr/>
        <a:lstStyle/>
        <a:p>
          <a:endParaRPr lang="en-GB"/>
        </a:p>
      </dgm:t>
    </dgm:pt>
    <dgm:pt modelId="{1EDA213F-DE08-4061-BA69-F1D775922A39}">
      <dgm:prSet/>
      <dgm:spPr/>
      <dgm:t>
        <a:bodyPr/>
        <a:lstStyle/>
        <a:p>
          <a:r>
            <a:rPr lang="en-GB" b="0" i="0" u="none"/>
            <a:t>Taboo for men to come forward. Masculinitiy and cultural differences</a:t>
          </a:r>
          <a:endParaRPr lang="en-GB"/>
        </a:p>
      </dgm:t>
    </dgm:pt>
    <dgm:pt modelId="{C8E4611A-B206-4455-990D-6139BB80F1AB}" type="parTrans" cxnId="{93244C4F-1BE4-45D0-B26F-7D4698DCE850}">
      <dgm:prSet/>
      <dgm:spPr/>
      <dgm:t>
        <a:bodyPr/>
        <a:lstStyle/>
        <a:p>
          <a:endParaRPr lang="en-GB"/>
        </a:p>
      </dgm:t>
    </dgm:pt>
    <dgm:pt modelId="{2DC5C656-BAC6-4433-B485-4CCABB9D750D}" type="sibTrans" cxnId="{93244C4F-1BE4-45D0-B26F-7D4698DCE850}">
      <dgm:prSet/>
      <dgm:spPr/>
      <dgm:t>
        <a:bodyPr/>
        <a:lstStyle/>
        <a:p>
          <a:endParaRPr lang="en-GB"/>
        </a:p>
      </dgm:t>
    </dgm:pt>
    <dgm:pt modelId="{DFC8306A-48A4-4E11-879F-4DDB21D9DA2C}">
      <dgm:prSet/>
      <dgm:spPr/>
      <dgm:t>
        <a:bodyPr/>
        <a:lstStyle/>
        <a:p>
          <a:r>
            <a:rPr lang="en-GB" b="0" i="0" u="none"/>
            <a:t>£ trapped. Post pandemic cost of living support </a:t>
          </a:r>
          <a:endParaRPr lang="en-GB"/>
        </a:p>
      </dgm:t>
    </dgm:pt>
    <dgm:pt modelId="{CBA7B15A-47C7-4096-B72D-2E40C4BB4C66}" type="parTrans" cxnId="{33A48812-5572-4B97-95E1-A8C2F1419C19}">
      <dgm:prSet/>
      <dgm:spPr/>
      <dgm:t>
        <a:bodyPr/>
        <a:lstStyle/>
        <a:p>
          <a:endParaRPr lang="en-GB"/>
        </a:p>
      </dgm:t>
    </dgm:pt>
    <dgm:pt modelId="{C5CAA05A-DCE9-4BD1-AA19-45E2218005A5}" type="sibTrans" cxnId="{33A48812-5572-4B97-95E1-A8C2F1419C19}">
      <dgm:prSet/>
      <dgm:spPr/>
      <dgm:t>
        <a:bodyPr/>
        <a:lstStyle/>
        <a:p>
          <a:endParaRPr lang="en-GB"/>
        </a:p>
      </dgm:t>
    </dgm:pt>
    <dgm:pt modelId="{BDE8B24D-FC24-4E04-8954-F2EDC78B826C}" type="pres">
      <dgm:prSet presAssocID="{B077687D-029D-43D7-A6AF-D3960249A5A6}" presName="diagram" presStyleCnt="0">
        <dgm:presLayoutVars>
          <dgm:dir/>
          <dgm:resizeHandles val="exact"/>
        </dgm:presLayoutVars>
      </dgm:prSet>
      <dgm:spPr/>
    </dgm:pt>
    <dgm:pt modelId="{D0F53DD1-BF19-4BCB-A056-64F3089E6B70}" type="pres">
      <dgm:prSet presAssocID="{22BC147A-0250-4584-987F-09B71547D2E1}" presName="node" presStyleLbl="node1" presStyleIdx="0" presStyleCnt="20">
        <dgm:presLayoutVars>
          <dgm:bulletEnabled val="1"/>
        </dgm:presLayoutVars>
      </dgm:prSet>
      <dgm:spPr/>
    </dgm:pt>
    <dgm:pt modelId="{99C59E5E-80E3-4097-AF21-1D6C59ADAC69}" type="pres">
      <dgm:prSet presAssocID="{F9B77279-A1C5-49AD-852C-4B50F43AC5A0}" presName="sibTrans" presStyleCnt="0"/>
      <dgm:spPr/>
    </dgm:pt>
    <dgm:pt modelId="{5C716319-0EDC-440F-B5C2-AF0288486C25}" type="pres">
      <dgm:prSet presAssocID="{BA72AC2C-DF2B-42CE-8122-CF262E64456A}" presName="node" presStyleLbl="node1" presStyleIdx="1" presStyleCnt="20">
        <dgm:presLayoutVars>
          <dgm:bulletEnabled val="1"/>
        </dgm:presLayoutVars>
      </dgm:prSet>
      <dgm:spPr/>
    </dgm:pt>
    <dgm:pt modelId="{65A04149-9919-4447-B00F-D2DD7D21DAF7}" type="pres">
      <dgm:prSet presAssocID="{6E1BACE9-3947-428E-80E9-BDC4196C1BB9}" presName="sibTrans" presStyleCnt="0"/>
      <dgm:spPr/>
    </dgm:pt>
    <dgm:pt modelId="{40EBF5CE-9DCA-4A9E-9C91-55F91298E6EA}" type="pres">
      <dgm:prSet presAssocID="{D0B3693A-4568-48D8-86B7-62ED4194FA6F}" presName="node" presStyleLbl="node1" presStyleIdx="2" presStyleCnt="20">
        <dgm:presLayoutVars>
          <dgm:bulletEnabled val="1"/>
        </dgm:presLayoutVars>
      </dgm:prSet>
      <dgm:spPr/>
    </dgm:pt>
    <dgm:pt modelId="{FC2DE225-287E-4078-9AEF-931BAF63F828}" type="pres">
      <dgm:prSet presAssocID="{52B98046-9CFB-4D40-8978-A37146075F0F}" presName="sibTrans" presStyleCnt="0"/>
      <dgm:spPr/>
    </dgm:pt>
    <dgm:pt modelId="{57EF044B-EF6D-49EB-9D5E-D0649FE786C8}" type="pres">
      <dgm:prSet presAssocID="{A6852379-AA68-4160-A349-B54EC0F038C6}" presName="node" presStyleLbl="node1" presStyleIdx="3" presStyleCnt="20">
        <dgm:presLayoutVars>
          <dgm:bulletEnabled val="1"/>
        </dgm:presLayoutVars>
      </dgm:prSet>
      <dgm:spPr/>
    </dgm:pt>
    <dgm:pt modelId="{DA360BBC-2739-4600-B437-B3E25B3D2C2B}" type="pres">
      <dgm:prSet presAssocID="{2C4A652C-4C27-421C-9621-EB86CA90609E}" presName="sibTrans" presStyleCnt="0"/>
      <dgm:spPr/>
    </dgm:pt>
    <dgm:pt modelId="{5EDCA0C9-DCE2-4038-A158-6EE79DB69793}" type="pres">
      <dgm:prSet presAssocID="{CF15CB16-BAE8-401A-8F50-BFD24E460879}" presName="node" presStyleLbl="node1" presStyleIdx="4" presStyleCnt="20">
        <dgm:presLayoutVars>
          <dgm:bulletEnabled val="1"/>
        </dgm:presLayoutVars>
      </dgm:prSet>
      <dgm:spPr/>
    </dgm:pt>
    <dgm:pt modelId="{6117C191-7F67-442D-AEA8-4CF3A4B496E2}" type="pres">
      <dgm:prSet presAssocID="{F306F0D8-B9A3-4E85-A6A7-16E0EA73121D}" presName="sibTrans" presStyleCnt="0"/>
      <dgm:spPr/>
    </dgm:pt>
    <dgm:pt modelId="{E762B722-3EFD-44BF-AB7B-688E646871F6}" type="pres">
      <dgm:prSet presAssocID="{D2FF9638-278D-442D-BD1D-47040581FD7E}" presName="node" presStyleLbl="node1" presStyleIdx="5" presStyleCnt="20">
        <dgm:presLayoutVars>
          <dgm:bulletEnabled val="1"/>
        </dgm:presLayoutVars>
      </dgm:prSet>
      <dgm:spPr/>
    </dgm:pt>
    <dgm:pt modelId="{133ADD0B-F48A-4750-AAD8-5D4092D19B9E}" type="pres">
      <dgm:prSet presAssocID="{087BE5C3-93BB-4EE2-A09A-911BDB6638AA}" presName="sibTrans" presStyleCnt="0"/>
      <dgm:spPr/>
    </dgm:pt>
    <dgm:pt modelId="{76657BEF-D196-4F12-8D2A-9FFE2D38A6BB}" type="pres">
      <dgm:prSet presAssocID="{74F6FE35-CBD4-4C46-8C5E-F2DAC7EA10A8}" presName="node" presStyleLbl="node1" presStyleIdx="6" presStyleCnt="20">
        <dgm:presLayoutVars>
          <dgm:bulletEnabled val="1"/>
        </dgm:presLayoutVars>
      </dgm:prSet>
      <dgm:spPr/>
    </dgm:pt>
    <dgm:pt modelId="{B451ABA6-B502-4286-BB7B-869721755B06}" type="pres">
      <dgm:prSet presAssocID="{03F5E85F-899C-4C5C-86DB-177A92C66955}" presName="sibTrans" presStyleCnt="0"/>
      <dgm:spPr/>
    </dgm:pt>
    <dgm:pt modelId="{B8335B3C-18DA-4C5C-B149-52645ECE38AD}" type="pres">
      <dgm:prSet presAssocID="{16C2125A-A82E-4202-92B1-7D4DFB2FF960}" presName="node" presStyleLbl="node1" presStyleIdx="7" presStyleCnt="20">
        <dgm:presLayoutVars>
          <dgm:bulletEnabled val="1"/>
        </dgm:presLayoutVars>
      </dgm:prSet>
      <dgm:spPr/>
    </dgm:pt>
    <dgm:pt modelId="{26E4958C-BE82-45A0-9CCA-12D09CA3B83E}" type="pres">
      <dgm:prSet presAssocID="{22FDCCDB-61B9-4B70-83A5-780E3B3AD1B5}" presName="sibTrans" presStyleCnt="0"/>
      <dgm:spPr/>
    </dgm:pt>
    <dgm:pt modelId="{F157C935-E03C-4B14-A2FA-E40F2F31A174}" type="pres">
      <dgm:prSet presAssocID="{DC088FE2-911A-4DEF-9B6C-A6FE88362107}" presName="node" presStyleLbl="node1" presStyleIdx="8" presStyleCnt="20">
        <dgm:presLayoutVars>
          <dgm:bulletEnabled val="1"/>
        </dgm:presLayoutVars>
      </dgm:prSet>
      <dgm:spPr/>
    </dgm:pt>
    <dgm:pt modelId="{EF16D157-8DBB-4A93-9281-25FB04C11F3D}" type="pres">
      <dgm:prSet presAssocID="{C94A99A6-0BA4-4EDE-8973-3EE95B76DFE1}" presName="sibTrans" presStyleCnt="0"/>
      <dgm:spPr/>
    </dgm:pt>
    <dgm:pt modelId="{8F55E926-9A1D-4215-A06D-B77E7E62E411}" type="pres">
      <dgm:prSet presAssocID="{9719AB33-C8D1-4BB3-98F3-BF2AAE52EBED}" presName="node" presStyleLbl="node1" presStyleIdx="9" presStyleCnt="20">
        <dgm:presLayoutVars>
          <dgm:bulletEnabled val="1"/>
        </dgm:presLayoutVars>
      </dgm:prSet>
      <dgm:spPr/>
    </dgm:pt>
    <dgm:pt modelId="{E01D25C1-C499-4184-9DE6-5C60AF1D9734}" type="pres">
      <dgm:prSet presAssocID="{824E1B58-90D9-450E-BB62-19ECC44307E8}" presName="sibTrans" presStyleCnt="0"/>
      <dgm:spPr/>
    </dgm:pt>
    <dgm:pt modelId="{23130646-F5CE-43B0-A502-9B4A72CF99C1}" type="pres">
      <dgm:prSet presAssocID="{6EA9AFA1-487E-45B3-B6C2-4392EAEC4DA1}" presName="node" presStyleLbl="node1" presStyleIdx="10" presStyleCnt="20">
        <dgm:presLayoutVars>
          <dgm:bulletEnabled val="1"/>
        </dgm:presLayoutVars>
      </dgm:prSet>
      <dgm:spPr/>
    </dgm:pt>
    <dgm:pt modelId="{EEA48F32-16FE-406C-8B59-D60CA33E4D4B}" type="pres">
      <dgm:prSet presAssocID="{577422B6-DE0F-4D18-B28A-7A6414C8AD40}" presName="sibTrans" presStyleCnt="0"/>
      <dgm:spPr/>
    </dgm:pt>
    <dgm:pt modelId="{F8CF3B06-22F2-495E-8A53-AA39D86C07EC}" type="pres">
      <dgm:prSet presAssocID="{6A53D3F1-4D0A-42B6-8E90-8558877ABCE9}" presName="node" presStyleLbl="node1" presStyleIdx="11" presStyleCnt="20">
        <dgm:presLayoutVars>
          <dgm:bulletEnabled val="1"/>
        </dgm:presLayoutVars>
      </dgm:prSet>
      <dgm:spPr/>
    </dgm:pt>
    <dgm:pt modelId="{CF375B8E-F950-43EE-9146-F33717C6D291}" type="pres">
      <dgm:prSet presAssocID="{746CDA7C-BBBA-47E2-95C6-3378850BA250}" presName="sibTrans" presStyleCnt="0"/>
      <dgm:spPr/>
    </dgm:pt>
    <dgm:pt modelId="{1882DB3D-F261-4CD0-8E94-52B837BEDEFF}" type="pres">
      <dgm:prSet presAssocID="{CB934B67-5790-46C9-855E-AEDBAE61BFAF}" presName="node" presStyleLbl="node1" presStyleIdx="12" presStyleCnt="20">
        <dgm:presLayoutVars>
          <dgm:bulletEnabled val="1"/>
        </dgm:presLayoutVars>
      </dgm:prSet>
      <dgm:spPr/>
    </dgm:pt>
    <dgm:pt modelId="{802F1FB3-C676-4D6C-93FE-B73B4C7A7B83}" type="pres">
      <dgm:prSet presAssocID="{B17A98CF-91CC-4104-A31D-D55343AC14F6}" presName="sibTrans" presStyleCnt="0"/>
      <dgm:spPr/>
    </dgm:pt>
    <dgm:pt modelId="{D70D08E3-A74B-4FD9-8A2A-007BC830D32B}" type="pres">
      <dgm:prSet presAssocID="{C40E9DFF-6B45-46C6-8825-690134FF5666}" presName="node" presStyleLbl="node1" presStyleIdx="13" presStyleCnt="20">
        <dgm:presLayoutVars>
          <dgm:bulletEnabled val="1"/>
        </dgm:presLayoutVars>
      </dgm:prSet>
      <dgm:spPr/>
    </dgm:pt>
    <dgm:pt modelId="{424412F9-E95B-4DC7-AAE9-F8019BD040B1}" type="pres">
      <dgm:prSet presAssocID="{A97317D9-F173-48F1-9D80-EE76D8A1595D}" presName="sibTrans" presStyleCnt="0"/>
      <dgm:spPr/>
    </dgm:pt>
    <dgm:pt modelId="{F2AD67DD-3D78-46F2-986B-3BEF01351AEE}" type="pres">
      <dgm:prSet presAssocID="{DA0DC5AD-06B6-4C85-9DA9-8D7617D0D874}" presName="node" presStyleLbl="node1" presStyleIdx="14" presStyleCnt="20">
        <dgm:presLayoutVars>
          <dgm:bulletEnabled val="1"/>
        </dgm:presLayoutVars>
      </dgm:prSet>
      <dgm:spPr/>
    </dgm:pt>
    <dgm:pt modelId="{095F77A4-F938-4519-86C3-BA6341EB1C8A}" type="pres">
      <dgm:prSet presAssocID="{140F22C9-00C7-4B24-86F5-EDA29679378C}" presName="sibTrans" presStyleCnt="0"/>
      <dgm:spPr/>
    </dgm:pt>
    <dgm:pt modelId="{87E6DAB1-07D7-4505-B9E4-4CBD9AD7498A}" type="pres">
      <dgm:prSet presAssocID="{A524A66F-A63D-440E-9112-2E81868C7A4F}" presName="node" presStyleLbl="node1" presStyleIdx="15" presStyleCnt="20">
        <dgm:presLayoutVars>
          <dgm:bulletEnabled val="1"/>
        </dgm:presLayoutVars>
      </dgm:prSet>
      <dgm:spPr/>
    </dgm:pt>
    <dgm:pt modelId="{A041894B-48F2-4DA0-A5DC-A2E56B85DFED}" type="pres">
      <dgm:prSet presAssocID="{DAF76F6A-F236-4DC6-AE0C-D5A55130C940}" presName="sibTrans" presStyleCnt="0"/>
      <dgm:spPr/>
    </dgm:pt>
    <dgm:pt modelId="{53F80DBD-961F-48F2-ACBC-3EAB4D5630DA}" type="pres">
      <dgm:prSet presAssocID="{BB6381E4-A45B-4167-A10C-C342827876AD}" presName="node" presStyleLbl="node1" presStyleIdx="16" presStyleCnt="20">
        <dgm:presLayoutVars>
          <dgm:bulletEnabled val="1"/>
        </dgm:presLayoutVars>
      </dgm:prSet>
      <dgm:spPr/>
    </dgm:pt>
    <dgm:pt modelId="{0F3B8422-0DB4-4B89-90C4-AAE81FFA3F3E}" type="pres">
      <dgm:prSet presAssocID="{A7195C9A-0075-4FC6-91DC-BF6A7ECC13CB}" presName="sibTrans" presStyleCnt="0"/>
      <dgm:spPr/>
    </dgm:pt>
    <dgm:pt modelId="{6656B4B7-5F5C-438A-95EB-2203EE73C7D2}" type="pres">
      <dgm:prSet presAssocID="{CC842E6D-E2F2-4F07-BDFD-61B43414A25A}" presName="node" presStyleLbl="node1" presStyleIdx="17" presStyleCnt="20">
        <dgm:presLayoutVars>
          <dgm:bulletEnabled val="1"/>
        </dgm:presLayoutVars>
      </dgm:prSet>
      <dgm:spPr/>
    </dgm:pt>
    <dgm:pt modelId="{50C3A439-93F1-463A-8ECB-320926F8A75D}" type="pres">
      <dgm:prSet presAssocID="{7A0BE775-B7DA-4DAE-9A6A-658BDED57212}" presName="sibTrans" presStyleCnt="0"/>
      <dgm:spPr/>
    </dgm:pt>
    <dgm:pt modelId="{8E3F6B2F-5866-4A2F-B0B0-FDBB1CE67E0A}" type="pres">
      <dgm:prSet presAssocID="{1EDA213F-DE08-4061-BA69-F1D775922A39}" presName="node" presStyleLbl="node1" presStyleIdx="18" presStyleCnt="20">
        <dgm:presLayoutVars>
          <dgm:bulletEnabled val="1"/>
        </dgm:presLayoutVars>
      </dgm:prSet>
      <dgm:spPr/>
    </dgm:pt>
    <dgm:pt modelId="{A01806F1-8150-4A9B-ABCB-861949F78A50}" type="pres">
      <dgm:prSet presAssocID="{2DC5C656-BAC6-4433-B485-4CCABB9D750D}" presName="sibTrans" presStyleCnt="0"/>
      <dgm:spPr/>
    </dgm:pt>
    <dgm:pt modelId="{F4AEA118-5F3A-4F7C-BBA7-AE7F8034B7CF}" type="pres">
      <dgm:prSet presAssocID="{DFC8306A-48A4-4E11-879F-4DDB21D9DA2C}" presName="node" presStyleLbl="node1" presStyleIdx="19" presStyleCnt="20">
        <dgm:presLayoutVars>
          <dgm:bulletEnabled val="1"/>
        </dgm:presLayoutVars>
      </dgm:prSet>
      <dgm:spPr/>
    </dgm:pt>
  </dgm:ptLst>
  <dgm:cxnLst>
    <dgm:cxn modelId="{33A48812-5572-4B97-95E1-A8C2F1419C19}" srcId="{B077687D-029D-43D7-A6AF-D3960249A5A6}" destId="{DFC8306A-48A4-4E11-879F-4DDB21D9DA2C}" srcOrd="19" destOrd="0" parTransId="{CBA7B15A-47C7-4096-B72D-2E40C4BB4C66}" sibTransId="{C5CAA05A-DCE9-4BD1-AA19-45E2218005A5}"/>
    <dgm:cxn modelId="{C58D8413-310F-4B90-B1E9-B44713374A42}" type="presOf" srcId="{A524A66F-A63D-440E-9112-2E81868C7A4F}" destId="{87E6DAB1-07D7-4505-B9E4-4CBD9AD7498A}" srcOrd="0" destOrd="0" presId="urn:microsoft.com/office/officeart/2005/8/layout/default"/>
    <dgm:cxn modelId="{A214A81D-BCF0-4D31-8763-3BEC8BD1FEF3}" type="presOf" srcId="{BB6381E4-A45B-4167-A10C-C342827876AD}" destId="{53F80DBD-961F-48F2-ACBC-3EAB4D5630DA}" srcOrd="0" destOrd="0" presId="urn:microsoft.com/office/officeart/2005/8/layout/default"/>
    <dgm:cxn modelId="{94C2F02E-7E21-4ADC-9EB1-FC626600B2B8}" type="presOf" srcId="{DFC8306A-48A4-4E11-879F-4DDB21D9DA2C}" destId="{F4AEA118-5F3A-4F7C-BBA7-AE7F8034B7CF}" srcOrd="0" destOrd="0" presId="urn:microsoft.com/office/officeart/2005/8/layout/default"/>
    <dgm:cxn modelId="{4E14A831-7548-4D9F-96D6-887CFDB4D8A5}" srcId="{B077687D-029D-43D7-A6AF-D3960249A5A6}" destId="{A6852379-AA68-4160-A349-B54EC0F038C6}" srcOrd="3" destOrd="0" parTransId="{7E03CFBB-E7FF-4886-8F17-0AACCB45389C}" sibTransId="{2C4A652C-4C27-421C-9621-EB86CA90609E}"/>
    <dgm:cxn modelId="{18864F33-E7AB-4514-9842-A1A3B543520D}" srcId="{B077687D-029D-43D7-A6AF-D3960249A5A6}" destId="{CF15CB16-BAE8-401A-8F50-BFD24E460879}" srcOrd="4" destOrd="0" parTransId="{E0AD7649-A759-4E86-9BEB-E5DEAB3CD96C}" sibTransId="{F306F0D8-B9A3-4E85-A6A7-16E0EA73121D}"/>
    <dgm:cxn modelId="{DACC023D-7566-4C80-A260-6739253AA9D5}" srcId="{B077687D-029D-43D7-A6AF-D3960249A5A6}" destId="{6A53D3F1-4D0A-42B6-8E90-8558877ABCE9}" srcOrd="11" destOrd="0" parTransId="{D36757EE-1F32-4748-A7B3-44823A07C38C}" sibTransId="{746CDA7C-BBBA-47E2-95C6-3378850BA250}"/>
    <dgm:cxn modelId="{BCE9793E-9277-45D6-A4D6-EA6626E3C7C2}" type="presOf" srcId="{22BC147A-0250-4584-987F-09B71547D2E1}" destId="{D0F53DD1-BF19-4BCB-A056-64F3089E6B70}" srcOrd="0" destOrd="0" presId="urn:microsoft.com/office/officeart/2005/8/layout/default"/>
    <dgm:cxn modelId="{B2D4605C-C097-490F-9334-1DFEF203CEB4}" type="presOf" srcId="{CC842E6D-E2F2-4F07-BDFD-61B43414A25A}" destId="{6656B4B7-5F5C-438A-95EB-2203EE73C7D2}" srcOrd="0" destOrd="0" presId="urn:microsoft.com/office/officeart/2005/8/layout/default"/>
    <dgm:cxn modelId="{7A44045F-941A-40EA-90C5-916AC63D99BF}" type="presOf" srcId="{B077687D-029D-43D7-A6AF-D3960249A5A6}" destId="{BDE8B24D-FC24-4E04-8954-F2EDC78B826C}" srcOrd="0" destOrd="0" presId="urn:microsoft.com/office/officeart/2005/8/layout/default"/>
    <dgm:cxn modelId="{8BA24268-7AFC-4081-9623-9610913C9857}" srcId="{B077687D-029D-43D7-A6AF-D3960249A5A6}" destId="{D2FF9638-278D-442D-BD1D-47040581FD7E}" srcOrd="5" destOrd="0" parTransId="{0C74B17E-E4C7-4479-8C8F-C07CE3464518}" sibTransId="{087BE5C3-93BB-4EE2-A09A-911BDB6638AA}"/>
    <dgm:cxn modelId="{0FCAC24A-D082-4650-A9F8-E7DB58715DEC}" type="presOf" srcId="{74F6FE35-CBD4-4C46-8C5E-F2DAC7EA10A8}" destId="{76657BEF-D196-4F12-8D2A-9FFE2D38A6BB}" srcOrd="0" destOrd="0" presId="urn:microsoft.com/office/officeart/2005/8/layout/default"/>
    <dgm:cxn modelId="{8C323A6B-49F3-43E1-97AD-B29D4C778E47}" type="presOf" srcId="{C40E9DFF-6B45-46C6-8825-690134FF5666}" destId="{D70D08E3-A74B-4FD9-8A2A-007BC830D32B}" srcOrd="0" destOrd="0" presId="urn:microsoft.com/office/officeart/2005/8/layout/default"/>
    <dgm:cxn modelId="{1988326E-ABE5-4D1D-AB00-A9F4CB200F52}" srcId="{B077687D-029D-43D7-A6AF-D3960249A5A6}" destId="{BA72AC2C-DF2B-42CE-8122-CF262E64456A}" srcOrd="1" destOrd="0" parTransId="{6415DE35-8E6F-4DBB-97CF-05084C9E324E}" sibTransId="{6E1BACE9-3947-428E-80E9-BDC4196C1BB9}"/>
    <dgm:cxn modelId="{521FBF6E-5ACD-42BB-9E4B-1BDA88AB0C1B}" type="presOf" srcId="{6EA9AFA1-487E-45B3-B6C2-4392EAEC4DA1}" destId="{23130646-F5CE-43B0-A502-9B4A72CF99C1}" srcOrd="0" destOrd="0" presId="urn:microsoft.com/office/officeart/2005/8/layout/default"/>
    <dgm:cxn modelId="{93244C4F-1BE4-45D0-B26F-7D4698DCE850}" srcId="{B077687D-029D-43D7-A6AF-D3960249A5A6}" destId="{1EDA213F-DE08-4061-BA69-F1D775922A39}" srcOrd="18" destOrd="0" parTransId="{C8E4611A-B206-4455-990D-6139BB80F1AB}" sibTransId="{2DC5C656-BAC6-4433-B485-4CCABB9D750D}"/>
    <dgm:cxn modelId="{0AE16F75-9E0A-4FCA-B636-ADBA4DF5DAE5}" srcId="{B077687D-029D-43D7-A6AF-D3960249A5A6}" destId="{6EA9AFA1-487E-45B3-B6C2-4392EAEC4DA1}" srcOrd="10" destOrd="0" parTransId="{7F69A0E5-BCE4-470B-B7F2-6239C4249F1A}" sibTransId="{577422B6-DE0F-4D18-B28A-7A6414C8AD40}"/>
    <dgm:cxn modelId="{4A2DDC55-662C-4829-8610-C909D9ABE0F6}" srcId="{B077687D-029D-43D7-A6AF-D3960249A5A6}" destId="{22BC147A-0250-4584-987F-09B71547D2E1}" srcOrd="0" destOrd="0" parTransId="{0F39E4E0-3C53-48D4-862E-A3B911FC3667}" sibTransId="{F9B77279-A1C5-49AD-852C-4B50F43AC5A0}"/>
    <dgm:cxn modelId="{BACB5556-9CFB-4AE1-99A6-06D513C7F761}" srcId="{B077687D-029D-43D7-A6AF-D3960249A5A6}" destId="{A524A66F-A63D-440E-9112-2E81868C7A4F}" srcOrd="15" destOrd="0" parTransId="{C887378E-6C3C-4170-96D3-2C77A4709EBE}" sibTransId="{DAF76F6A-F236-4DC6-AE0C-D5A55130C940}"/>
    <dgm:cxn modelId="{A384EA76-757D-41C4-805A-35FAFAC85C7C}" srcId="{B077687D-029D-43D7-A6AF-D3960249A5A6}" destId="{CB934B67-5790-46C9-855E-AEDBAE61BFAF}" srcOrd="12" destOrd="0" parTransId="{E90E53D0-60B2-4511-902B-A273B0E68AE7}" sibTransId="{B17A98CF-91CC-4104-A31D-D55343AC14F6}"/>
    <dgm:cxn modelId="{CC8DEF89-4589-494A-880F-3367484BC4E7}" type="presOf" srcId="{DC088FE2-911A-4DEF-9B6C-A6FE88362107}" destId="{F157C935-E03C-4B14-A2FA-E40F2F31A174}" srcOrd="0" destOrd="0" presId="urn:microsoft.com/office/officeart/2005/8/layout/default"/>
    <dgm:cxn modelId="{0825CD8B-C38B-4206-81E8-AEB68E8352FB}" type="presOf" srcId="{A6852379-AA68-4160-A349-B54EC0F038C6}" destId="{57EF044B-EF6D-49EB-9D5E-D0649FE786C8}" srcOrd="0" destOrd="0" presId="urn:microsoft.com/office/officeart/2005/8/layout/default"/>
    <dgm:cxn modelId="{BAFB2094-20A0-44DA-ABB2-4807CED9D03C}" srcId="{B077687D-029D-43D7-A6AF-D3960249A5A6}" destId="{CC842E6D-E2F2-4F07-BDFD-61B43414A25A}" srcOrd="17" destOrd="0" parTransId="{B832E363-AD27-4BDF-A09C-D13996AF7AB5}" sibTransId="{7A0BE775-B7DA-4DAE-9A6A-658BDED57212}"/>
    <dgm:cxn modelId="{898C1B98-46B1-4F20-A36B-CA1123ACDB2C}" srcId="{B077687D-029D-43D7-A6AF-D3960249A5A6}" destId="{BB6381E4-A45B-4167-A10C-C342827876AD}" srcOrd="16" destOrd="0" parTransId="{59C91D4D-EC34-4E2D-9A9D-6B55D42F90C3}" sibTransId="{A7195C9A-0075-4FC6-91DC-BF6A7ECC13CB}"/>
    <dgm:cxn modelId="{12266B9B-03F4-48A4-9170-20DE789CA302}" srcId="{B077687D-029D-43D7-A6AF-D3960249A5A6}" destId="{DA0DC5AD-06B6-4C85-9DA9-8D7617D0D874}" srcOrd="14" destOrd="0" parTransId="{4307EDF4-1BAC-4D5F-AA10-4C0E976D24D7}" sibTransId="{140F22C9-00C7-4B24-86F5-EDA29679378C}"/>
    <dgm:cxn modelId="{DBA5A3A0-229A-4C25-B2B1-3794193EE6E5}" type="presOf" srcId="{DA0DC5AD-06B6-4C85-9DA9-8D7617D0D874}" destId="{F2AD67DD-3D78-46F2-986B-3BEF01351AEE}" srcOrd="0" destOrd="0" presId="urn:microsoft.com/office/officeart/2005/8/layout/default"/>
    <dgm:cxn modelId="{A12EC7A5-9106-4EA6-B490-365C1F3927E8}" srcId="{B077687D-029D-43D7-A6AF-D3960249A5A6}" destId="{74F6FE35-CBD4-4C46-8C5E-F2DAC7EA10A8}" srcOrd="6" destOrd="0" parTransId="{C87DE645-6518-4A84-B4E6-50016293C7B6}" sibTransId="{03F5E85F-899C-4C5C-86DB-177A92C66955}"/>
    <dgm:cxn modelId="{65DAD9AA-5610-4628-90A4-E0DF7CA14B69}" type="presOf" srcId="{CB934B67-5790-46C9-855E-AEDBAE61BFAF}" destId="{1882DB3D-F261-4CD0-8E94-52B837BEDEFF}" srcOrd="0" destOrd="0" presId="urn:microsoft.com/office/officeart/2005/8/layout/default"/>
    <dgm:cxn modelId="{90D6CFAF-6DE4-4341-A636-A173F5C5B080}" srcId="{B077687D-029D-43D7-A6AF-D3960249A5A6}" destId="{DC088FE2-911A-4DEF-9B6C-A6FE88362107}" srcOrd="8" destOrd="0" parTransId="{8C55A219-E069-4558-A5BB-4A7431A1ACA1}" sibTransId="{C94A99A6-0BA4-4EDE-8973-3EE95B76DFE1}"/>
    <dgm:cxn modelId="{C45C28B0-71C3-4733-BF9C-8A85D8F79DBF}" srcId="{B077687D-029D-43D7-A6AF-D3960249A5A6}" destId="{9719AB33-C8D1-4BB3-98F3-BF2AAE52EBED}" srcOrd="9" destOrd="0" parTransId="{2773D902-730F-4B82-901C-1C71F20F4615}" sibTransId="{824E1B58-90D9-450E-BB62-19ECC44307E8}"/>
    <dgm:cxn modelId="{BC8784B1-BD7B-4538-B730-2834F2819AA8}" type="presOf" srcId="{CF15CB16-BAE8-401A-8F50-BFD24E460879}" destId="{5EDCA0C9-DCE2-4038-A158-6EE79DB69793}" srcOrd="0" destOrd="0" presId="urn:microsoft.com/office/officeart/2005/8/layout/default"/>
    <dgm:cxn modelId="{9390B4B2-5B19-4DE5-B646-00D9079A7BD1}" type="presOf" srcId="{1EDA213F-DE08-4061-BA69-F1D775922A39}" destId="{8E3F6B2F-5866-4A2F-B0B0-FDBB1CE67E0A}" srcOrd="0" destOrd="0" presId="urn:microsoft.com/office/officeart/2005/8/layout/default"/>
    <dgm:cxn modelId="{2AC14EB3-4EA2-4FB0-A420-7F7FCFE7D8CF}" type="presOf" srcId="{6A53D3F1-4D0A-42B6-8E90-8558877ABCE9}" destId="{F8CF3B06-22F2-495E-8A53-AA39D86C07EC}" srcOrd="0" destOrd="0" presId="urn:microsoft.com/office/officeart/2005/8/layout/default"/>
    <dgm:cxn modelId="{392D53C5-8CC1-43A9-AE02-0067BD2869AA}" type="presOf" srcId="{D2FF9638-278D-442D-BD1D-47040581FD7E}" destId="{E762B722-3EFD-44BF-AB7B-688E646871F6}" srcOrd="0" destOrd="0" presId="urn:microsoft.com/office/officeart/2005/8/layout/default"/>
    <dgm:cxn modelId="{0EC1E4C5-8388-403F-9C66-1D4CE9E2DAC7}" srcId="{B077687D-029D-43D7-A6AF-D3960249A5A6}" destId="{D0B3693A-4568-48D8-86B7-62ED4194FA6F}" srcOrd="2" destOrd="0" parTransId="{779AF36A-29AC-4E78-A93F-EBE86EC19539}" sibTransId="{52B98046-9CFB-4D40-8978-A37146075F0F}"/>
    <dgm:cxn modelId="{E3593DCE-8A1F-4CB2-97C3-7E9ADD5640B4}" type="presOf" srcId="{BA72AC2C-DF2B-42CE-8122-CF262E64456A}" destId="{5C716319-0EDC-440F-B5C2-AF0288486C25}" srcOrd="0" destOrd="0" presId="urn:microsoft.com/office/officeart/2005/8/layout/default"/>
    <dgm:cxn modelId="{DF0E34D4-13BD-4E5A-98ED-B73E735464A6}" srcId="{B077687D-029D-43D7-A6AF-D3960249A5A6}" destId="{16C2125A-A82E-4202-92B1-7D4DFB2FF960}" srcOrd="7" destOrd="0" parTransId="{02056806-BC4B-4129-97F5-4778C46A808C}" sibTransId="{22FDCCDB-61B9-4B70-83A5-780E3B3AD1B5}"/>
    <dgm:cxn modelId="{5027B0DE-06B1-426D-A6CB-F6D3FF128494}" type="presOf" srcId="{16C2125A-A82E-4202-92B1-7D4DFB2FF960}" destId="{B8335B3C-18DA-4C5C-B149-52645ECE38AD}" srcOrd="0" destOrd="0" presId="urn:microsoft.com/office/officeart/2005/8/layout/default"/>
    <dgm:cxn modelId="{14ABCCE0-625F-4708-9824-308799140026}" srcId="{B077687D-029D-43D7-A6AF-D3960249A5A6}" destId="{C40E9DFF-6B45-46C6-8825-690134FF5666}" srcOrd="13" destOrd="0" parTransId="{F432416D-80A4-4D93-8128-49FE217EBA45}" sibTransId="{A97317D9-F173-48F1-9D80-EE76D8A1595D}"/>
    <dgm:cxn modelId="{E45D5FE7-3345-401A-9A07-46AEF6BDEA17}" type="presOf" srcId="{9719AB33-C8D1-4BB3-98F3-BF2AAE52EBED}" destId="{8F55E926-9A1D-4215-A06D-B77E7E62E411}" srcOrd="0" destOrd="0" presId="urn:microsoft.com/office/officeart/2005/8/layout/default"/>
    <dgm:cxn modelId="{C20A3EEF-56A8-492E-AAB6-FA6A68DA3B05}" type="presOf" srcId="{D0B3693A-4568-48D8-86B7-62ED4194FA6F}" destId="{40EBF5CE-9DCA-4A9E-9C91-55F91298E6EA}" srcOrd="0" destOrd="0" presId="urn:microsoft.com/office/officeart/2005/8/layout/default"/>
    <dgm:cxn modelId="{39A70FF9-E4B5-4DBD-BF67-67F9ED7A6FE0}" type="presParOf" srcId="{BDE8B24D-FC24-4E04-8954-F2EDC78B826C}" destId="{D0F53DD1-BF19-4BCB-A056-64F3089E6B70}" srcOrd="0" destOrd="0" presId="urn:microsoft.com/office/officeart/2005/8/layout/default"/>
    <dgm:cxn modelId="{645E327B-0A14-42EF-BA77-C872656BD1C8}" type="presParOf" srcId="{BDE8B24D-FC24-4E04-8954-F2EDC78B826C}" destId="{99C59E5E-80E3-4097-AF21-1D6C59ADAC69}" srcOrd="1" destOrd="0" presId="urn:microsoft.com/office/officeart/2005/8/layout/default"/>
    <dgm:cxn modelId="{6035498D-C2E0-4463-8B44-69F62746A549}" type="presParOf" srcId="{BDE8B24D-FC24-4E04-8954-F2EDC78B826C}" destId="{5C716319-0EDC-440F-B5C2-AF0288486C25}" srcOrd="2" destOrd="0" presId="urn:microsoft.com/office/officeart/2005/8/layout/default"/>
    <dgm:cxn modelId="{44F28197-3134-4115-900F-5F6E58BA795A}" type="presParOf" srcId="{BDE8B24D-FC24-4E04-8954-F2EDC78B826C}" destId="{65A04149-9919-4447-B00F-D2DD7D21DAF7}" srcOrd="3" destOrd="0" presId="urn:microsoft.com/office/officeart/2005/8/layout/default"/>
    <dgm:cxn modelId="{854FDFE1-7719-432C-A9C1-176DC30AA279}" type="presParOf" srcId="{BDE8B24D-FC24-4E04-8954-F2EDC78B826C}" destId="{40EBF5CE-9DCA-4A9E-9C91-55F91298E6EA}" srcOrd="4" destOrd="0" presId="urn:microsoft.com/office/officeart/2005/8/layout/default"/>
    <dgm:cxn modelId="{ECABF666-BFE7-45BA-8830-8FF8BB02C7C4}" type="presParOf" srcId="{BDE8B24D-FC24-4E04-8954-F2EDC78B826C}" destId="{FC2DE225-287E-4078-9AEF-931BAF63F828}" srcOrd="5" destOrd="0" presId="urn:microsoft.com/office/officeart/2005/8/layout/default"/>
    <dgm:cxn modelId="{BDC090C5-B1A3-4850-AD1D-8AE0F61825EA}" type="presParOf" srcId="{BDE8B24D-FC24-4E04-8954-F2EDC78B826C}" destId="{57EF044B-EF6D-49EB-9D5E-D0649FE786C8}" srcOrd="6" destOrd="0" presId="urn:microsoft.com/office/officeart/2005/8/layout/default"/>
    <dgm:cxn modelId="{605D34DE-65B8-465F-9422-5ABA2FF32D0B}" type="presParOf" srcId="{BDE8B24D-FC24-4E04-8954-F2EDC78B826C}" destId="{DA360BBC-2739-4600-B437-B3E25B3D2C2B}" srcOrd="7" destOrd="0" presId="urn:microsoft.com/office/officeart/2005/8/layout/default"/>
    <dgm:cxn modelId="{8E409EE3-9039-44D7-B12A-BA4235BAF940}" type="presParOf" srcId="{BDE8B24D-FC24-4E04-8954-F2EDC78B826C}" destId="{5EDCA0C9-DCE2-4038-A158-6EE79DB69793}" srcOrd="8" destOrd="0" presId="urn:microsoft.com/office/officeart/2005/8/layout/default"/>
    <dgm:cxn modelId="{9E6D9B82-F71E-4F31-9CCE-069217C04BB0}" type="presParOf" srcId="{BDE8B24D-FC24-4E04-8954-F2EDC78B826C}" destId="{6117C191-7F67-442D-AEA8-4CF3A4B496E2}" srcOrd="9" destOrd="0" presId="urn:microsoft.com/office/officeart/2005/8/layout/default"/>
    <dgm:cxn modelId="{8E5351B3-EC06-474D-922E-FD32D2A8E559}" type="presParOf" srcId="{BDE8B24D-FC24-4E04-8954-F2EDC78B826C}" destId="{E762B722-3EFD-44BF-AB7B-688E646871F6}" srcOrd="10" destOrd="0" presId="urn:microsoft.com/office/officeart/2005/8/layout/default"/>
    <dgm:cxn modelId="{9243E89F-40F4-4ACD-8202-EDF6BBA62AFA}" type="presParOf" srcId="{BDE8B24D-FC24-4E04-8954-F2EDC78B826C}" destId="{133ADD0B-F48A-4750-AAD8-5D4092D19B9E}" srcOrd="11" destOrd="0" presId="urn:microsoft.com/office/officeart/2005/8/layout/default"/>
    <dgm:cxn modelId="{E0D5E40A-9697-47D8-9DB1-2721CFA3DEA8}" type="presParOf" srcId="{BDE8B24D-FC24-4E04-8954-F2EDC78B826C}" destId="{76657BEF-D196-4F12-8D2A-9FFE2D38A6BB}" srcOrd="12" destOrd="0" presId="urn:microsoft.com/office/officeart/2005/8/layout/default"/>
    <dgm:cxn modelId="{B8C462C4-69E9-4B75-A86A-853960B54565}" type="presParOf" srcId="{BDE8B24D-FC24-4E04-8954-F2EDC78B826C}" destId="{B451ABA6-B502-4286-BB7B-869721755B06}" srcOrd="13" destOrd="0" presId="urn:microsoft.com/office/officeart/2005/8/layout/default"/>
    <dgm:cxn modelId="{AA04787F-BEFE-4167-B787-D57E10E66C21}" type="presParOf" srcId="{BDE8B24D-FC24-4E04-8954-F2EDC78B826C}" destId="{B8335B3C-18DA-4C5C-B149-52645ECE38AD}" srcOrd="14" destOrd="0" presId="urn:microsoft.com/office/officeart/2005/8/layout/default"/>
    <dgm:cxn modelId="{61D4E429-EDAD-4323-B367-68255DC131B7}" type="presParOf" srcId="{BDE8B24D-FC24-4E04-8954-F2EDC78B826C}" destId="{26E4958C-BE82-45A0-9CCA-12D09CA3B83E}" srcOrd="15" destOrd="0" presId="urn:microsoft.com/office/officeart/2005/8/layout/default"/>
    <dgm:cxn modelId="{316F8064-7DDA-4C1E-A443-DC26EB7BECEA}" type="presParOf" srcId="{BDE8B24D-FC24-4E04-8954-F2EDC78B826C}" destId="{F157C935-E03C-4B14-A2FA-E40F2F31A174}" srcOrd="16" destOrd="0" presId="urn:microsoft.com/office/officeart/2005/8/layout/default"/>
    <dgm:cxn modelId="{9900AFCC-FC65-404C-91E3-D51C2418FE86}" type="presParOf" srcId="{BDE8B24D-FC24-4E04-8954-F2EDC78B826C}" destId="{EF16D157-8DBB-4A93-9281-25FB04C11F3D}" srcOrd="17" destOrd="0" presId="urn:microsoft.com/office/officeart/2005/8/layout/default"/>
    <dgm:cxn modelId="{D94FBC76-88D4-4764-A8B4-5C19A5B62AA8}" type="presParOf" srcId="{BDE8B24D-FC24-4E04-8954-F2EDC78B826C}" destId="{8F55E926-9A1D-4215-A06D-B77E7E62E411}" srcOrd="18" destOrd="0" presId="urn:microsoft.com/office/officeart/2005/8/layout/default"/>
    <dgm:cxn modelId="{F1D2B578-2D5B-4654-8810-E47F21926E1E}" type="presParOf" srcId="{BDE8B24D-FC24-4E04-8954-F2EDC78B826C}" destId="{E01D25C1-C499-4184-9DE6-5C60AF1D9734}" srcOrd="19" destOrd="0" presId="urn:microsoft.com/office/officeart/2005/8/layout/default"/>
    <dgm:cxn modelId="{7D691144-630A-4AED-B8EB-6793249276E1}" type="presParOf" srcId="{BDE8B24D-FC24-4E04-8954-F2EDC78B826C}" destId="{23130646-F5CE-43B0-A502-9B4A72CF99C1}" srcOrd="20" destOrd="0" presId="urn:microsoft.com/office/officeart/2005/8/layout/default"/>
    <dgm:cxn modelId="{2A791895-8DC5-4866-9514-9A03A19B3B06}" type="presParOf" srcId="{BDE8B24D-FC24-4E04-8954-F2EDC78B826C}" destId="{EEA48F32-16FE-406C-8B59-D60CA33E4D4B}" srcOrd="21" destOrd="0" presId="urn:microsoft.com/office/officeart/2005/8/layout/default"/>
    <dgm:cxn modelId="{65645AAD-DE15-4C10-8D18-40A7E90FD789}" type="presParOf" srcId="{BDE8B24D-FC24-4E04-8954-F2EDC78B826C}" destId="{F8CF3B06-22F2-495E-8A53-AA39D86C07EC}" srcOrd="22" destOrd="0" presId="urn:microsoft.com/office/officeart/2005/8/layout/default"/>
    <dgm:cxn modelId="{A80944BF-086D-4B38-83AC-82CDA23938BB}" type="presParOf" srcId="{BDE8B24D-FC24-4E04-8954-F2EDC78B826C}" destId="{CF375B8E-F950-43EE-9146-F33717C6D291}" srcOrd="23" destOrd="0" presId="urn:microsoft.com/office/officeart/2005/8/layout/default"/>
    <dgm:cxn modelId="{59E0E007-CADA-44B5-97D0-A0090B419440}" type="presParOf" srcId="{BDE8B24D-FC24-4E04-8954-F2EDC78B826C}" destId="{1882DB3D-F261-4CD0-8E94-52B837BEDEFF}" srcOrd="24" destOrd="0" presId="urn:microsoft.com/office/officeart/2005/8/layout/default"/>
    <dgm:cxn modelId="{888B43C9-0B1E-4AB7-8DC0-33CA7281B04C}" type="presParOf" srcId="{BDE8B24D-FC24-4E04-8954-F2EDC78B826C}" destId="{802F1FB3-C676-4D6C-93FE-B73B4C7A7B83}" srcOrd="25" destOrd="0" presId="urn:microsoft.com/office/officeart/2005/8/layout/default"/>
    <dgm:cxn modelId="{36D8B2A6-FD33-4746-8931-2D996A19D155}" type="presParOf" srcId="{BDE8B24D-FC24-4E04-8954-F2EDC78B826C}" destId="{D70D08E3-A74B-4FD9-8A2A-007BC830D32B}" srcOrd="26" destOrd="0" presId="urn:microsoft.com/office/officeart/2005/8/layout/default"/>
    <dgm:cxn modelId="{FAA15946-2B40-4D2D-98A2-566403588572}" type="presParOf" srcId="{BDE8B24D-FC24-4E04-8954-F2EDC78B826C}" destId="{424412F9-E95B-4DC7-AAE9-F8019BD040B1}" srcOrd="27" destOrd="0" presId="urn:microsoft.com/office/officeart/2005/8/layout/default"/>
    <dgm:cxn modelId="{73BBDBD3-E2A1-4CB6-BFD4-B03C381D560D}" type="presParOf" srcId="{BDE8B24D-FC24-4E04-8954-F2EDC78B826C}" destId="{F2AD67DD-3D78-46F2-986B-3BEF01351AEE}" srcOrd="28" destOrd="0" presId="urn:microsoft.com/office/officeart/2005/8/layout/default"/>
    <dgm:cxn modelId="{7115FB95-22A4-4C9A-ACAD-E9F16EC4E8D4}" type="presParOf" srcId="{BDE8B24D-FC24-4E04-8954-F2EDC78B826C}" destId="{095F77A4-F938-4519-86C3-BA6341EB1C8A}" srcOrd="29" destOrd="0" presId="urn:microsoft.com/office/officeart/2005/8/layout/default"/>
    <dgm:cxn modelId="{81F54E63-4F58-40AE-A187-9A207A4E1F28}" type="presParOf" srcId="{BDE8B24D-FC24-4E04-8954-F2EDC78B826C}" destId="{87E6DAB1-07D7-4505-B9E4-4CBD9AD7498A}" srcOrd="30" destOrd="0" presId="urn:microsoft.com/office/officeart/2005/8/layout/default"/>
    <dgm:cxn modelId="{F69C9966-FCB3-48D0-9979-2F9985A22B29}" type="presParOf" srcId="{BDE8B24D-FC24-4E04-8954-F2EDC78B826C}" destId="{A041894B-48F2-4DA0-A5DC-A2E56B85DFED}" srcOrd="31" destOrd="0" presId="urn:microsoft.com/office/officeart/2005/8/layout/default"/>
    <dgm:cxn modelId="{66E732E5-452C-4EB3-90E2-338A30162436}" type="presParOf" srcId="{BDE8B24D-FC24-4E04-8954-F2EDC78B826C}" destId="{53F80DBD-961F-48F2-ACBC-3EAB4D5630DA}" srcOrd="32" destOrd="0" presId="urn:microsoft.com/office/officeart/2005/8/layout/default"/>
    <dgm:cxn modelId="{0DF4F101-0FA1-45E4-80BE-50BDF5928E70}" type="presParOf" srcId="{BDE8B24D-FC24-4E04-8954-F2EDC78B826C}" destId="{0F3B8422-0DB4-4B89-90C4-AAE81FFA3F3E}" srcOrd="33" destOrd="0" presId="urn:microsoft.com/office/officeart/2005/8/layout/default"/>
    <dgm:cxn modelId="{4EE0CBC7-0208-45C9-AA08-C4414AC93C36}" type="presParOf" srcId="{BDE8B24D-FC24-4E04-8954-F2EDC78B826C}" destId="{6656B4B7-5F5C-438A-95EB-2203EE73C7D2}" srcOrd="34" destOrd="0" presId="urn:microsoft.com/office/officeart/2005/8/layout/default"/>
    <dgm:cxn modelId="{6E466CB2-CFEA-4B22-B561-77E082DAADAE}" type="presParOf" srcId="{BDE8B24D-FC24-4E04-8954-F2EDC78B826C}" destId="{50C3A439-93F1-463A-8ECB-320926F8A75D}" srcOrd="35" destOrd="0" presId="urn:microsoft.com/office/officeart/2005/8/layout/default"/>
    <dgm:cxn modelId="{EF305AEF-9A8D-49D9-A309-E48A974DC99D}" type="presParOf" srcId="{BDE8B24D-FC24-4E04-8954-F2EDC78B826C}" destId="{8E3F6B2F-5866-4A2F-B0B0-FDBB1CE67E0A}" srcOrd="36" destOrd="0" presId="urn:microsoft.com/office/officeart/2005/8/layout/default"/>
    <dgm:cxn modelId="{ECB54D34-E034-4A73-AB73-D7960C4B3939}" type="presParOf" srcId="{BDE8B24D-FC24-4E04-8954-F2EDC78B826C}" destId="{A01806F1-8150-4A9B-ABCB-861949F78A50}" srcOrd="37" destOrd="0" presId="urn:microsoft.com/office/officeart/2005/8/layout/default"/>
    <dgm:cxn modelId="{C498E989-275D-42C1-9CDB-C09DDD5986E0}" type="presParOf" srcId="{BDE8B24D-FC24-4E04-8954-F2EDC78B826C}" destId="{F4AEA118-5F3A-4F7C-BBA7-AE7F8034B7CF}" srcOrd="3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B077687D-029D-43D7-A6AF-D3960249A5A6}" type="doc">
      <dgm:prSet loTypeId="urn:microsoft.com/office/officeart/2005/8/layout/default" loCatId="list" qsTypeId="urn:microsoft.com/office/officeart/2005/8/quickstyle/simple1" qsCatId="simple" csTypeId="urn:microsoft.com/office/officeart/2005/8/colors/accent6_2" csCatId="accent6" phldr="1"/>
      <dgm:spPr/>
      <dgm:t>
        <a:bodyPr/>
        <a:lstStyle/>
        <a:p>
          <a:endParaRPr lang="en-GB"/>
        </a:p>
      </dgm:t>
    </dgm:pt>
    <dgm:pt modelId="{22BC147A-0250-4584-987F-09B71547D2E1}">
      <dgm:prSet phldrT="[Text]"/>
      <dgm:spPr/>
      <dgm:t>
        <a:bodyPr/>
        <a:lstStyle/>
        <a:p>
          <a:pPr>
            <a:buFont typeface="Arial" panose="020B0604020202020204" pitchFamily="34" charset="0"/>
            <a:buNone/>
          </a:pPr>
          <a:r>
            <a:rPr lang="en-GB" b="0" i="0" u="none"/>
            <a:t>Good provision from voluntary sector agencies</a:t>
          </a:r>
          <a:endParaRPr lang="en-GB"/>
        </a:p>
      </dgm:t>
    </dgm:pt>
    <dgm:pt modelId="{0F39E4E0-3C53-48D4-862E-A3B911FC3667}" type="parTrans" cxnId="{4A2DDC55-662C-4829-8610-C909D9ABE0F6}">
      <dgm:prSet/>
      <dgm:spPr/>
      <dgm:t>
        <a:bodyPr/>
        <a:lstStyle/>
        <a:p>
          <a:endParaRPr lang="en-GB"/>
        </a:p>
      </dgm:t>
    </dgm:pt>
    <dgm:pt modelId="{F9B77279-A1C5-49AD-852C-4B50F43AC5A0}" type="sibTrans" cxnId="{4A2DDC55-662C-4829-8610-C909D9ABE0F6}">
      <dgm:prSet/>
      <dgm:spPr/>
      <dgm:t>
        <a:bodyPr/>
        <a:lstStyle/>
        <a:p>
          <a:endParaRPr lang="en-GB"/>
        </a:p>
      </dgm:t>
    </dgm:pt>
    <dgm:pt modelId="{7FD5D24E-866E-4B69-949F-3A122FA6BA40}">
      <dgm:prSet/>
      <dgm:spPr/>
      <dgm:t>
        <a:bodyPr/>
        <a:lstStyle/>
        <a:p>
          <a:r>
            <a:rPr lang="en-GB" b="0" i="0" u="none"/>
            <a:t>MK Act: training - PC sessions; Shelter - women and children; support for men; support for abusers</a:t>
          </a:r>
          <a:endParaRPr lang="en-GB"/>
        </a:p>
      </dgm:t>
    </dgm:pt>
    <dgm:pt modelId="{044CC895-6F7C-47D8-B930-262391122175}" type="parTrans" cxnId="{28DA1F74-F306-4AF5-848E-65DD04939BC5}">
      <dgm:prSet/>
      <dgm:spPr/>
      <dgm:t>
        <a:bodyPr/>
        <a:lstStyle/>
        <a:p>
          <a:endParaRPr lang="en-GB"/>
        </a:p>
      </dgm:t>
    </dgm:pt>
    <dgm:pt modelId="{F0CD9BE2-B4B9-41D9-BCB8-76AD1B7D13F5}" type="sibTrans" cxnId="{28DA1F74-F306-4AF5-848E-65DD04939BC5}">
      <dgm:prSet/>
      <dgm:spPr/>
      <dgm:t>
        <a:bodyPr/>
        <a:lstStyle/>
        <a:p>
          <a:endParaRPr lang="en-GB"/>
        </a:p>
      </dgm:t>
    </dgm:pt>
    <dgm:pt modelId="{F14405C8-8BAF-48C4-85DE-3DF67B3BD1E2}">
      <dgm:prSet/>
      <dgm:spPr/>
      <dgm:t>
        <a:bodyPr/>
        <a:lstStyle/>
        <a:p>
          <a:r>
            <a:rPr lang="en-GB" b="0" i="0" u="none"/>
            <a:t>MK Primary care opportunity to have DA champions - general awareness and support</a:t>
          </a:r>
          <a:endParaRPr lang="en-GB"/>
        </a:p>
      </dgm:t>
    </dgm:pt>
    <dgm:pt modelId="{9968751C-C38B-4495-8ADB-D1499512E18D}" type="parTrans" cxnId="{1A9E237B-D4C1-4076-9780-FC0C4BD96E6A}">
      <dgm:prSet/>
      <dgm:spPr/>
      <dgm:t>
        <a:bodyPr/>
        <a:lstStyle/>
        <a:p>
          <a:endParaRPr lang="en-GB"/>
        </a:p>
      </dgm:t>
    </dgm:pt>
    <dgm:pt modelId="{01271E5F-67CD-4AE2-8443-EED682F05397}" type="sibTrans" cxnId="{1A9E237B-D4C1-4076-9780-FC0C4BD96E6A}">
      <dgm:prSet/>
      <dgm:spPr/>
      <dgm:t>
        <a:bodyPr/>
        <a:lstStyle/>
        <a:p>
          <a:endParaRPr lang="en-GB"/>
        </a:p>
      </dgm:t>
    </dgm:pt>
    <dgm:pt modelId="{D08A2DF5-FAC5-412F-AD29-44D5638CE5AA}">
      <dgm:prSet/>
      <dgm:spPr/>
      <dgm:t>
        <a:bodyPr/>
        <a:lstStyle/>
        <a:p>
          <a:r>
            <a:rPr lang="en-GB" b="0" i="0" u="none"/>
            <a:t>Luton: Employers against DA programme: policies; awareness; recognising; all staff; know who to go to; show loss of productivity; look at empl. Policies; train managers to spot DA</a:t>
          </a:r>
          <a:endParaRPr lang="en-GB"/>
        </a:p>
      </dgm:t>
    </dgm:pt>
    <dgm:pt modelId="{372C1A62-A9FD-458D-8BBA-454D0391C88F}" type="parTrans" cxnId="{57A1BF1C-A68E-483D-9079-214C0D4C72B6}">
      <dgm:prSet/>
      <dgm:spPr/>
      <dgm:t>
        <a:bodyPr/>
        <a:lstStyle/>
        <a:p>
          <a:endParaRPr lang="en-GB"/>
        </a:p>
      </dgm:t>
    </dgm:pt>
    <dgm:pt modelId="{56CBDD8B-0925-4F68-B898-DD3E775E3B96}" type="sibTrans" cxnId="{57A1BF1C-A68E-483D-9079-214C0D4C72B6}">
      <dgm:prSet/>
      <dgm:spPr/>
      <dgm:t>
        <a:bodyPr/>
        <a:lstStyle/>
        <a:p>
          <a:endParaRPr lang="en-GB"/>
        </a:p>
      </dgm:t>
    </dgm:pt>
    <dgm:pt modelId="{08B20B31-9CC3-4E9B-AB36-0B1426AC5B0E}">
      <dgm:prSet/>
      <dgm:spPr/>
      <dgm:t>
        <a:bodyPr/>
        <a:lstStyle/>
        <a:p>
          <a:r>
            <a:rPr lang="en-GB" b="0" i="0" u="none"/>
            <a:t>BDAP: cross-sector multi [agency] partnership</a:t>
          </a:r>
          <a:endParaRPr lang="en-GB"/>
        </a:p>
      </dgm:t>
    </dgm:pt>
    <dgm:pt modelId="{0D761629-9460-4B11-BC59-F6D5840A51D9}" type="parTrans" cxnId="{856FE55E-964B-404A-BB5C-DE1692A978B6}">
      <dgm:prSet/>
      <dgm:spPr/>
      <dgm:t>
        <a:bodyPr/>
        <a:lstStyle/>
        <a:p>
          <a:endParaRPr lang="en-GB"/>
        </a:p>
      </dgm:t>
    </dgm:pt>
    <dgm:pt modelId="{759037D2-BACE-4E08-BA98-D03BA67A35CD}" type="sibTrans" cxnId="{856FE55E-964B-404A-BB5C-DE1692A978B6}">
      <dgm:prSet/>
      <dgm:spPr/>
      <dgm:t>
        <a:bodyPr/>
        <a:lstStyle/>
        <a:p>
          <a:endParaRPr lang="en-GB"/>
        </a:p>
      </dgm:t>
    </dgm:pt>
    <dgm:pt modelId="{61508A5B-4833-4414-8E42-2D3668D24173}">
      <dgm:prSet/>
      <dgm:spPr/>
      <dgm:t>
        <a:bodyPr/>
        <a:lstStyle/>
        <a:p>
          <a:r>
            <a:rPr lang="en-GB" b="0" i="0" u="none"/>
            <a:t>MK Together: cross-sector multi [agency] partnership</a:t>
          </a:r>
          <a:endParaRPr lang="en-GB"/>
        </a:p>
      </dgm:t>
    </dgm:pt>
    <dgm:pt modelId="{3ADE7E68-856F-49E2-AA59-47A8EBF0DC3D}" type="parTrans" cxnId="{7A601A96-9043-45D8-9A17-0C157B266FBC}">
      <dgm:prSet/>
      <dgm:spPr/>
      <dgm:t>
        <a:bodyPr/>
        <a:lstStyle/>
        <a:p>
          <a:endParaRPr lang="en-GB"/>
        </a:p>
      </dgm:t>
    </dgm:pt>
    <dgm:pt modelId="{2268E11E-C10D-4BFA-8A73-0037960D82F8}" type="sibTrans" cxnId="{7A601A96-9043-45D8-9A17-0C157B266FBC}">
      <dgm:prSet/>
      <dgm:spPr/>
      <dgm:t>
        <a:bodyPr/>
        <a:lstStyle/>
        <a:p>
          <a:endParaRPr lang="en-GB"/>
        </a:p>
      </dgm:t>
    </dgm:pt>
    <dgm:pt modelId="{BE80E238-1DD9-4F3A-B76F-94EF5CC3AE0B}">
      <dgm:prSet/>
      <dgm:spPr/>
      <dgm:t>
        <a:bodyPr/>
        <a:lstStyle/>
        <a:p>
          <a:r>
            <a:rPr lang="en-GB" b="0" i="0" u="none"/>
            <a:t>Luton: Blended approach across referrals</a:t>
          </a:r>
          <a:endParaRPr lang="en-GB"/>
        </a:p>
      </dgm:t>
    </dgm:pt>
    <dgm:pt modelId="{B91D28D6-FD83-46EA-839B-BBADE0325D3C}" type="parTrans" cxnId="{E6D78FE1-11F1-426E-8C43-2620FDDB59ED}">
      <dgm:prSet/>
      <dgm:spPr/>
      <dgm:t>
        <a:bodyPr/>
        <a:lstStyle/>
        <a:p>
          <a:endParaRPr lang="en-GB"/>
        </a:p>
      </dgm:t>
    </dgm:pt>
    <dgm:pt modelId="{1DF2B792-F9A3-47A8-A1D6-3CF0CB2E21E4}" type="sibTrans" cxnId="{E6D78FE1-11F1-426E-8C43-2620FDDB59ED}">
      <dgm:prSet/>
      <dgm:spPr/>
      <dgm:t>
        <a:bodyPr/>
        <a:lstStyle/>
        <a:p>
          <a:endParaRPr lang="en-GB"/>
        </a:p>
      </dgm:t>
    </dgm:pt>
    <dgm:pt modelId="{C2A97C89-1752-4889-9388-3B15573F636A}">
      <dgm:prSet/>
      <dgm:spPr/>
      <dgm:t>
        <a:bodyPr/>
        <a:lstStyle/>
        <a:p>
          <a:r>
            <a:rPr lang="en-GB" b="0" i="0" u="none"/>
            <a:t>Women's Academy: £ stable; work towards work; building self esteem</a:t>
          </a:r>
          <a:endParaRPr lang="en-GB"/>
        </a:p>
      </dgm:t>
    </dgm:pt>
    <dgm:pt modelId="{DBE2D1C4-9B3E-461C-87D5-6F788AB2F267}" type="parTrans" cxnId="{55B6C3EA-54A5-47A3-8D56-6CCDD8272100}">
      <dgm:prSet/>
      <dgm:spPr/>
      <dgm:t>
        <a:bodyPr/>
        <a:lstStyle/>
        <a:p>
          <a:endParaRPr lang="en-GB"/>
        </a:p>
      </dgm:t>
    </dgm:pt>
    <dgm:pt modelId="{641386FD-847E-460B-A532-D6F00B8E5D3B}" type="sibTrans" cxnId="{55B6C3EA-54A5-47A3-8D56-6CCDD8272100}">
      <dgm:prSet/>
      <dgm:spPr/>
      <dgm:t>
        <a:bodyPr/>
        <a:lstStyle/>
        <a:p>
          <a:endParaRPr lang="en-GB"/>
        </a:p>
      </dgm:t>
    </dgm:pt>
    <dgm:pt modelId="{C9484903-858A-4B2F-9E18-09F2712072E9}">
      <dgm:prSet/>
      <dgm:spPr/>
      <dgm:t>
        <a:bodyPr/>
        <a:lstStyle/>
        <a:p>
          <a:r>
            <a:rPr lang="en-GB" b="0" i="0" u="none"/>
            <a:t>Social media awareness (FB, TikTok etc)</a:t>
          </a:r>
          <a:endParaRPr lang="en-GB"/>
        </a:p>
      </dgm:t>
    </dgm:pt>
    <dgm:pt modelId="{CAD8F455-46D4-46AA-A75B-2B71AFD3A5AE}" type="parTrans" cxnId="{719473AE-0873-42FE-845A-FF45CE9B52C5}">
      <dgm:prSet/>
      <dgm:spPr/>
      <dgm:t>
        <a:bodyPr/>
        <a:lstStyle/>
        <a:p>
          <a:endParaRPr lang="en-GB"/>
        </a:p>
      </dgm:t>
    </dgm:pt>
    <dgm:pt modelId="{7541CCB9-5470-4972-B65A-31DC55957B00}" type="sibTrans" cxnId="{719473AE-0873-42FE-845A-FF45CE9B52C5}">
      <dgm:prSet/>
      <dgm:spPr/>
      <dgm:t>
        <a:bodyPr/>
        <a:lstStyle/>
        <a:p>
          <a:endParaRPr lang="en-GB"/>
        </a:p>
      </dgm:t>
    </dgm:pt>
    <dgm:pt modelId="{46B58FE3-4CCB-4073-9126-2D396E1E8B92}">
      <dgm:prSet/>
      <dgm:spPr/>
      <dgm:t>
        <a:bodyPr/>
        <a:lstStyle/>
        <a:p>
          <a:r>
            <a:rPr lang="en-GB" b="0" i="0" u="none"/>
            <a:t>"Tell Angela" type media campaigns</a:t>
          </a:r>
          <a:endParaRPr lang="en-GB"/>
        </a:p>
      </dgm:t>
    </dgm:pt>
    <dgm:pt modelId="{BC5B7049-F9CC-4449-992F-94F8D0568592}" type="parTrans" cxnId="{0BD4BC9C-A705-473A-B357-334BFBC3B6A0}">
      <dgm:prSet/>
      <dgm:spPr/>
      <dgm:t>
        <a:bodyPr/>
        <a:lstStyle/>
        <a:p>
          <a:endParaRPr lang="en-GB"/>
        </a:p>
      </dgm:t>
    </dgm:pt>
    <dgm:pt modelId="{394BAFCC-77C9-4E56-8E87-3A84F5F4C91C}" type="sibTrans" cxnId="{0BD4BC9C-A705-473A-B357-334BFBC3B6A0}">
      <dgm:prSet/>
      <dgm:spPr/>
      <dgm:t>
        <a:bodyPr/>
        <a:lstStyle/>
        <a:p>
          <a:endParaRPr lang="en-GB"/>
        </a:p>
      </dgm:t>
    </dgm:pt>
    <dgm:pt modelId="{C6692081-A452-46B2-A092-24AC2DE79E8B}">
      <dgm:prSet/>
      <dgm:spPr/>
      <dgm:t>
        <a:bodyPr/>
        <a:lstStyle/>
        <a:p>
          <a:r>
            <a:rPr lang="en-GB" b="0" i="0" u="none"/>
            <a:t>Create cultuer and environment</a:t>
          </a:r>
          <a:endParaRPr lang="en-GB"/>
        </a:p>
      </dgm:t>
    </dgm:pt>
    <dgm:pt modelId="{7E2D4E2A-A2F3-4F2F-ABBB-B5BEE713FD6F}" type="parTrans" cxnId="{91BC7A78-1483-4377-8FD4-1BED0C885037}">
      <dgm:prSet/>
      <dgm:spPr/>
      <dgm:t>
        <a:bodyPr/>
        <a:lstStyle/>
        <a:p>
          <a:endParaRPr lang="en-GB"/>
        </a:p>
      </dgm:t>
    </dgm:pt>
    <dgm:pt modelId="{22CCD913-2C30-467A-8F45-A0F77392FE07}" type="sibTrans" cxnId="{91BC7A78-1483-4377-8FD4-1BED0C885037}">
      <dgm:prSet/>
      <dgm:spPr/>
      <dgm:t>
        <a:bodyPr/>
        <a:lstStyle/>
        <a:p>
          <a:endParaRPr lang="en-GB"/>
        </a:p>
      </dgm:t>
    </dgm:pt>
    <dgm:pt modelId="{BDE8B24D-FC24-4E04-8954-F2EDC78B826C}" type="pres">
      <dgm:prSet presAssocID="{B077687D-029D-43D7-A6AF-D3960249A5A6}" presName="diagram" presStyleCnt="0">
        <dgm:presLayoutVars>
          <dgm:dir/>
          <dgm:resizeHandles val="exact"/>
        </dgm:presLayoutVars>
      </dgm:prSet>
      <dgm:spPr/>
    </dgm:pt>
    <dgm:pt modelId="{D0F53DD1-BF19-4BCB-A056-64F3089E6B70}" type="pres">
      <dgm:prSet presAssocID="{22BC147A-0250-4584-987F-09B71547D2E1}" presName="node" presStyleLbl="node1" presStyleIdx="0" presStyleCnt="11">
        <dgm:presLayoutVars>
          <dgm:bulletEnabled val="1"/>
        </dgm:presLayoutVars>
      </dgm:prSet>
      <dgm:spPr/>
    </dgm:pt>
    <dgm:pt modelId="{99C59E5E-80E3-4097-AF21-1D6C59ADAC69}" type="pres">
      <dgm:prSet presAssocID="{F9B77279-A1C5-49AD-852C-4B50F43AC5A0}" presName="sibTrans" presStyleCnt="0"/>
      <dgm:spPr/>
    </dgm:pt>
    <dgm:pt modelId="{CA7EA3E3-5B98-4653-82A2-2ED7BD7183EF}" type="pres">
      <dgm:prSet presAssocID="{7FD5D24E-866E-4B69-949F-3A122FA6BA40}" presName="node" presStyleLbl="node1" presStyleIdx="1" presStyleCnt="11">
        <dgm:presLayoutVars>
          <dgm:bulletEnabled val="1"/>
        </dgm:presLayoutVars>
      </dgm:prSet>
      <dgm:spPr/>
    </dgm:pt>
    <dgm:pt modelId="{650044BD-71AA-4F99-976F-E6D00BD31381}" type="pres">
      <dgm:prSet presAssocID="{F0CD9BE2-B4B9-41D9-BCB8-76AD1B7D13F5}" presName="sibTrans" presStyleCnt="0"/>
      <dgm:spPr/>
    </dgm:pt>
    <dgm:pt modelId="{0DE526C5-8A93-49D0-BD44-9B041E4BA3CA}" type="pres">
      <dgm:prSet presAssocID="{F14405C8-8BAF-48C4-85DE-3DF67B3BD1E2}" presName="node" presStyleLbl="node1" presStyleIdx="2" presStyleCnt="11">
        <dgm:presLayoutVars>
          <dgm:bulletEnabled val="1"/>
        </dgm:presLayoutVars>
      </dgm:prSet>
      <dgm:spPr/>
    </dgm:pt>
    <dgm:pt modelId="{3F110B80-D841-467F-8294-1EB50AD04E4A}" type="pres">
      <dgm:prSet presAssocID="{01271E5F-67CD-4AE2-8443-EED682F05397}" presName="sibTrans" presStyleCnt="0"/>
      <dgm:spPr/>
    </dgm:pt>
    <dgm:pt modelId="{24F6D356-A716-4886-B9CE-82E13EABEA2D}" type="pres">
      <dgm:prSet presAssocID="{D08A2DF5-FAC5-412F-AD29-44D5638CE5AA}" presName="node" presStyleLbl="node1" presStyleIdx="3" presStyleCnt="11">
        <dgm:presLayoutVars>
          <dgm:bulletEnabled val="1"/>
        </dgm:presLayoutVars>
      </dgm:prSet>
      <dgm:spPr/>
    </dgm:pt>
    <dgm:pt modelId="{7CDF88F7-3C0B-4D48-BF62-AA41E5F9E5F3}" type="pres">
      <dgm:prSet presAssocID="{56CBDD8B-0925-4F68-B898-DD3E775E3B96}" presName="sibTrans" presStyleCnt="0"/>
      <dgm:spPr/>
    </dgm:pt>
    <dgm:pt modelId="{7791EF50-453D-40CE-8C63-E3D6FEE30F8D}" type="pres">
      <dgm:prSet presAssocID="{08B20B31-9CC3-4E9B-AB36-0B1426AC5B0E}" presName="node" presStyleLbl="node1" presStyleIdx="4" presStyleCnt="11">
        <dgm:presLayoutVars>
          <dgm:bulletEnabled val="1"/>
        </dgm:presLayoutVars>
      </dgm:prSet>
      <dgm:spPr/>
    </dgm:pt>
    <dgm:pt modelId="{DD4AC03C-7B5C-406F-A998-F29434A63617}" type="pres">
      <dgm:prSet presAssocID="{759037D2-BACE-4E08-BA98-D03BA67A35CD}" presName="sibTrans" presStyleCnt="0"/>
      <dgm:spPr/>
    </dgm:pt>
    <dgm:pt modelId="{8B7E72C8-7D90-4FBD-858A-B22F8005706B}" type="pres">
      <dgm:prSet presAssocID="{61508A5B-4833-4414-8E42-2D3668D24173}" presName="node" presStyleLbl="node1" presStyleIdx="5" presStyleCnt="11">
        <dgm:presLayoutVars>
          <dgm:bulletEnabled val="1"/>
        </dgm:presLayoutVars>
      </dgm:prSet>
      <dgm:spPr/>
    </dgm:pt>
    <dgm:pt modelId="{522FB3C5-5EA3-422A-8A8B-E0E19F4D5514}" type="pres">
      <dgm:prSet presAssocID="{2268E11E-C10D-4BFA-8A73-0037960D82F8}" presName="sibTrans" presStyleCnt="0"/>
      <dgm:spPr/>
    </dgm:pt>
    <dgm:pt modelId="{98D6F30F-A2D1-4851-8260-8E85A43B529E}" type="pres">
      <dgm:prSet presAssocID="{BE80E238-1DD9-4F3A-B76F-94EF5CC3AE0B}" presName="node" presStyleLbl="node1" presStyleIdx="6" presStyleCnt="11">
        <dgm:presLayoutVars>
          <dgm:bulletEnabled val="1"/>
        </dgm:presLayoutVars>
      </dgm:prSet>
      <dgm:spPr/>
    </dgm:pt>
    <dgm:pt modelId="{54969FA3-86AC-4E24-BE87-CC342EBACAC9}" type="pres">
      <dgm:prSet presAssocID="{1DF2B792-F9A3-47A8-A1D6-3CF0CB2E21E4}" presName="sibTrans" presStyleCnt="0"/>
      <dgm:spPr/>
    </dgm:pt>
    <dgm:pt modelId="{C770670F-48F5-4050-85F3-F3B183A3468C}" type="pres">
      <dgm:prSet presAssocID="{C2A97C89-1752-4889-9388-3B15573F636A}" presName="node" presStyleLbl="node1" presStyleIdx="7" presStyleCnt="11">
        <dgm:presLayoutVars>
          <dgm:bulletEnabled val="1"/>
        </dgm:presLayoutVars>
      </dgm:prSet>
      <dgm:spPr/>
    </dgm:pt>
    <dgm:pt modelId="{1478106F-6065-45D6-80F4-A3920A53188D}" type="pres">
      <dgm:prSet presAssocID="{641386FD-847E-460B-A532-D6F00B8E5D3B}" presName="sibTrans" presStyleCnt="0"/>
      <dgm:spPr/>
    </dgm:pt>
    <dgm:pt modelId="{CD6F6A16-EB58-4706-9508-CA9F2B1B4540}" type="pres">
      <dgm:prSet presAssocID="{C9484903-858A-4B2F-9E18-09F2712072E9}" presName="node" presStyleLbl="node1" presStyleIdx="8" presStyleCnt="11">
        <dgm:presLayoutVars>
          <dgm:bulletEnabled val="1"/>
        </dgm:presLayoutVars>
      </dgm:prSet>
      <dgm:spPr/>
    </dgm:pt>
    <dgm:pt modelId="{9659F5E3-8CD5-4CAD-8007-5EC1FFCA329D}" type="pres">
      <dgm:prSet presAssocID="{7541CCB9-5470-4972-B65A-31DC55957B00}" presName="sibTrans" presStyleCnt="0"/>
      <dgm:spPr/>
    </dgm:pt>
    <dgm:pt modelId="{48D409DE-DFA8-47B7-B5D8-F822168B6C2F}" type="pres">
      <dgm:prSet presAssocID="{46B58FE3-4CCB-4073-9126-2D396E1E8B92}" presName="node" presStyleLbl="node1" presStyleIdx="9" presStyleCnt="11">
        <dgm:presLayoutVars>
          <dgm:bulletEnabled val="1"/>
        </dgm:presLayoutVars>
      </dgm:prSet>
      <dgm:spPr/>
    </dgm:pt>
    <dgm:pt modelId="{AC2FDA80-6C23-47F7-BAB1-F4DC6094B58F}" type="pres">
      <dgm:prSet presAssocID="{394BAFCC-77C9-4E56-8E87-3A84F5F4C91C}" presName="sibTrans" presStyleCnt="0"/>
      <dgm:spPr/>
    </dgm:pt>
    <dgm:pt modelId="{F4FDBDDB-42D5-4639-8AEC-3A926F349894}" type="pres">
      <dgm:prSet presAssocID="{C6692081-A452-46B2-A092-24AC2DE79E8B}" presName="node" presStyleLbl="node1" presStyleIdx="10" presStyleCnt="11">
        <dgm:presLayoutVars>
          <dgm:bulletEnabled val="1"/>
        </dgm:presLayoutVars>
      </dgm:prSet>
      <dgm:spPr/>
    </dgm:pt>
  </dgm:ptLst>
  <dgm:cxnLst>
    <dgm:cxn modelId="{2F6E330A-B268-4D41-9402-E43DD44095F6}" type="presOf" srcId="{F14405C8-8BAF-48C4-85DE-3DF67B3BD1E2}" destId="{0DE526C5-8A93-49D0-BD44-9B041E4BA3CA}" srcOrd="0" destOrd="0" presId="urn:microsoft.com/office/officeart/2005/8/layout/default"/>
    <dgm:cxn modelId="{C185A314-D78B-42EA-B93A-42E6259DC330}" type="presOf" srcId="{C9484903-858A-4B2F-9E18-09F2712072E9}" destId="{CD6F6A16-EB58-4706-9508-CA9F2B1B4540}" srcOrd="0" destOrd="0" presId="urn:microsoft.com/office/officeart/2005/8/layout/default"/>
    <dgm:cxn modelId="{57A1BF1C-A68E-483D-9079-214C0D4C72B6}" srcId="{B077687D-029D-43D7-A6AF-D3960249A5A6}" destId="{D08A2DF5-FAC5-412F-AD29-44D5638CE5AA}" srcOrd="3" destOrd="0" parTransId="{372C1A62-A9FD-458D-8BBA-454D0391C88F}" sibTransId="{56CBDD8B-0925-4F68-B898-DD3E775E3B96}"/>
    <dgm:cxn modelId="{BCE9793E-9277-45D6-A4D6-EA6626E3C7C2}" type="presOf" srcId="{22BC147A-0250-4584-987F-09B71547D2E1}" destId="{D0F53DD1-BF19-4BCB-A056-64F3089E6B70}" srcOrd="0" destOrd="0" presId="urn:microsoft.com/office/officeart/2005/8/layout/default"/>
    <dgm:cxn modelId="{FA0DDD5B-549A-4710-99CE-3F48DBF73109}" type="presOf" srcId="{61508A5B-4833-4414-8E42-2D3668D24173}" destId="{8B7E72C8-7D90-4FBD-858A-B22F8005706B}" srcOrd="0" destOrd="0" presId="urn:microsoft.com/office/officeart/2005/8/layout/default"/>
    <dgm:cxn modelId="{856FE55E-964B-404A-BB5C-DE1692A978B6}" srcId="{B077687D-029D-43D7-A6AF-D3960249A5A6}" destId="{08B20B31-9CC3-4E9B-AB36-0B1426AC5B0E}" srcOrd="4" destOrd="0" parTransId="{0D761629-9460-4B11-BC59-F6D5840A51D9}" sibTransId="{759037D2-BACE-4E08-BA98-D03BA67A35CD}"/>
    <dgm:cxn modelId="{7A44045F-941A-40EA-90C5-916AC63D99BF}" type="presOf" srcId="{B077687D-029D-43D7-A6AF-D3960249A5A6}" destId="{BDE8B24D-FC24-4E04-8954-F2EDC78B826C}" srcOrd="0" destOrd="0" presId="urn:microsoft.com/office/officeart/2005/8/layout/default"/>
    <dgm:cxn modelId="{2A201347-D468-4BFC-9F05-043C53EA77A2}" type="presOf" srcId="{08B20B31-9CC3-4E9B-AB36-0B1426AC5B0E}" destId="{7791EF50-453D-40CE-8C63-E3D6FEE30F8D}" srcOrd="0" destOrd="0" presId="urn:microsoft.com/office/officeart/2005/8/layout/default"/>
    <dgm:cxn modelId="{28DA1F74-F306-4AF5-848E-65DD04939BC5}" srcId="{B077687D-029D-43D7-A6AF-D3960249A5A6}" destId="{7FD5D24E-866E-4B69-949F-3A122FA6BA40}" srcOrd="1" destOrd="0" parTransId="{044CC895-6F7C-47D8-B930-262391122175}" sibTransId="{F0CD9BE2-B4B9-41D9-BCB8-76AD1B7D13F5}"/>
    <dgm:cxn modelId="{4A2DDC55-662C-4829-8610-C909D9ABE0F6}" srcId="{B077687D-029D-43D7-A6AF-D3960249A5A6}" destId="{22BC147A-0250-4584-987F-09B71547D2E1}" srcOrd="0" destOrd="0" parTransId="{0F39E4E0-3C53-48D4-862E-A3B911FC3667}" sibTransId="{F9B77279-A1C5-49AD-852C-4B50F43AC5A0}"/>
    <dgm:cxn modelId="{91BC7A78-1483-4377-8FD4-1BED0C885037}" srcId="{B077687D-029D-43D7-A6AF-D3960249A5A6}" destId="{C6692081-A452-46B2-A092-24AC2DE79E8B}" srcOrd="10" destOrd="0" parTransId="{7E2D4E2A-A2F3-4F2F-ABBB-B5BEE713FD6F}" sibTransId="{22CCD913-2C30-467A-8F45-A0F77392FE07}"/>
    <dgm:cxn modelId="{BEBA4B5A-5078-463B-9BAA-ECE5B51F8B98}" type="presOf" srcId="{C2A97C89-1752-4889-9388-3B15573F636A}" destId="{C770670F-48F5-4050-85F3-F3B183A3468C}" srcOrd="0" destOrd="0" presId="urn:microsoft.com/office/officeart/2005/8/layout/default"/>
    <dgm:cxn modelId="{1A9E237B-D4C1-4076-9780-FC0C4BD96E6A}" srcId="{B077687D-029D-43D7-A6AF-D3960249A5A6}" destId="{F14405C8-8BAF-48C4-85DE-3DF67B3BD1E2}" srcOrd="2" destOrd="0" parTransId="{9968751C-C38B-4495-8ADB-D1499512E18D}" sibTransId="{01271E5F-67CD-4AE2-8443-EED682F05397}"/>
    <dgm:cxn modelId="{575C6381-A493-4C86-B838-BFE5A43029D1}" type="presOf" srcId="{BE80E238-1DD9-4F3A-B76F-94EF5CC3AE0B}" destId="{98D6F30F-A2D1-4851-8260-8E85A43B529E}" srcOrd="0" destOrd="0" presId="urn:microsoft.com/office/officeart/2005/8/layout/default"/>
    <dgm:cxn modelId="{7A601A96-9043-45D8-9A17-0C157B266FBC}" srcId="{B077687D-029D-43D7-A6AF-D3960249A5A6}" destId="{61508A5B-4833-4414-8E42-2D3668D24173}" srcOrd="5" destOrd="0" parTransId="{3ADE7E68-856F-49E2-AA59-47A8EBF0DC3D}" sibTransId="{2268E11E-C10D-4BFA-8A73-0037960D82F8}"/>
    <dgm:cxn modelId="{78C87B99-E109-444F-BF11-A2F182C09DAC}" type="presOf" srcId="{46B58FE3-4CCB-4073-9126-2D396E1E8B92}" destId="{48D409DE-DFA8-47B7-B5D8-F822168B6C2F}" srcOrd="0" destOrd="0" presId="urn:microsoft.com/office/officeart/2005/8/layout/default"/>
    <dgm:cxn modelId="{0BD4BC9C-A705-473A-B357-334BFBC3B6A0}" srcId="{B077687D-029D-43D7-A6AF-D3960249A5A6}" destId="{46B58FE3-4CCB-4073-9126-2D396E1E8B92}" srcOrd="9" destOrd="0" parTransId="{BC5B7049-F9CC-4449-992F-94F8D0568592}" sibTransId="{394BAFCC-77C9-4E56-8E87-3A84F5F4C91C}"/>
    <dgm:cxn modelId="{039B58A3-BD3E-4E7D-AD2E-68142D447093}" type="presOf" srcId="{7FD5D24E-866E-4B69-949F-3A122FA6BA40}" destId="{CA7EA3E3-5B98-4653-82A2-2ED7BD7183EF}" srcOrd="0" destOrd="0" presId="urn:microsoft.com/office/officeart/2005/8/layout/default"/>
    <dgm:cxn modelId="{719473AE-0873-42FE-845A-FF45CE9B52C5}" srcId="{B077687D-029D-43D7-A6AF-D3960249A5A6}" destId="{C9484903-858A-4B2F-9E18-09F2712072E9}" srcOrd="8" destOrd="0" parTransId="{CAD8F455-46D4-46AA-A75B-2B71AFD3A5AE}" sibTransId="{7541CCB9-5470-4972-B65A-31DC55957B00}"/>
    <dgm:cxn modelId="{7B8C58AE-9B9B-40CF-A4AF-FB5415F2D584}" type="presOf" srcId="{C6692081-A452-46B2-A092-24AC2DE79E8B}" destId="{F4FDBDDB-42D5-4639-8AEC-3A926F349894}" srcOrd="0" destOrd="0" presId="urn:microsoft.com/office/officeart/2005/8/layout/default"/>
    <dgm:cxn modelId="{33FC41C2-390C-494F-BFAC-E896FA8C67E2}" type="presOf" srcId="{D08A2DF5-FAC5-412F-AD29-44D5638CE5AA}" destId="{24F6D356-A716-4886-B9CE-82E13EABEA2D}" srcOrd="0" destOrd="0" presId="urn:microsoft.com/office/officeart/2005/8/layout/default"/>
    <dgm:cxn modelId="{E6D78FE1-11F1-426E-8C43-2620FDDB59ED}" srcId="{B077687D-029D-43D7-A6AF-D3960249A5A6}" destId="{BE80E238-1DD9-4F3A-B76F-94EF5CC3AE0B}" srcOrd="6" destOrd="0" parTransId="{B91D28D6-FD83-46EA-839B-BBADE0325D3C}" sibTransId="{1DF2B792-F9A3-47A8-A1D6-3CF0CB2E21E4}"/>
    <dgm:cxn modelId="{55B6C3EA-54A5-47A3-8D56-6CCDD8272100}" srcId="{B077687D-029D-43D7-A6AF-D3960249A5A6}" destId="{C2A97C89-1752-4889-9388-3B15573F636A}" srcOrd="7" destOrd="0" parTransId="{DBE2D1C4-9B3E-461C-87D5-6F788AB2F267}" sibTransId="{641386FD-847E-460B-A532-D6F00B8E5D3B}"/>
    <dgm:cxn modelId="{39A70FF9-E4B5-4DBD-BF67-67F9ED7A6FE0}" type="presParOf" srcId="{BDE8B24D-FC24-4E04-8954-F2EDC78B826C}" destId="{D0F53DD1-BF19-4BCB-A056-64F3089E6B70}" srcOrd="0" destOrd="0" presId="urn:microsoft.com/office/officeart/2005/8/layout/default"/>
    <dgm:cxn modelId="{645E327B-0A14-42EF-BA77-C872656BD1C8}" type="presParOf" srcId="{BDE8B24D-FC24-4E04-8954-F2EDC78B826C}" destId="{99C59E5E-80E3-4097-AF21-1D6C59ADAC69}" srcOrd="1" destOrd="0" presId="urn:microsoft.com/office/officeart/2005/8/layout/default"/>
    <dgm:cxn modelId="{AC5EF3AC-C493-44C7-8E77-1098CBFB6149}" type="presParOf" srcId="{BDE8B24D-FC24-4E04-8954-F2EDC78B826C}" destId="{CA7EA3E3-5B98-4653-82A2-2ED7BD7183EF}" srcOrd="2" destOrd="0" presId="urn:microsoft.com/office/officeart/2005/8/layout/default"/>
    <dgm:cxn modelId="{3C1A415B-E51E-45E3-AA24-1F768480409A}" type="presParOf" srcId="{BDE8B24D-FC24-4E04-8954-F2EDC78B826C}" destId="{650044BD-71AA-4F99-976F-E6D00BD31381}" srcOrd="3" destOrd="0" presId="urn:microsoft.com/office/officeart/2005/8/layout/default"/>
    <dgm:cxn modelId="{9A169CFA-EBC9-4404-BA3F-60CCDEF567C3}" type="presParOf" srcId="{BDE8B24D-FC24-4E04-8954-F2EDC78B826C}" destId="{0DE526C5-8A93-49D0-BD44-9B041E4BA3CA}" srcOrd="4" destOrd="0" presId="urn:microsoft.com/office/officeart/2005/8/layout/default"/>
    <dgm:cxn modelId="{7DD54E02-1554-4C84-B3B1-8A4FB997C9CB}" type="presParOf" srcId="{BDE8B24D-FC24-4E04-8954-F2EDC78B826C}" destId="{3F110B80-D841-467F-8294-1EB50AD04E4A}" srcOrd="5" destOrd="0" presId="urn:microsoft.com/office/officeart/2005/8/layout/default"/>
    <dgm:cxn modelId="{C0935DC8-2558-43CD-8B9C-C83E41D962D6}" type="presParOf" srcId="{BDE8B24D-FC24-4E04-8954-F2EDC78B826C}" destId="{24F6D356-A716-4886-B9CE-82E13EABEA2D}" srcOrd="6" destOrd="0" presId="urn:microsoft.com/office/officeart/2005/8/layout/default"/>
    <dgm:cxn modelId="{2DAE8906-2DB1-48E6-BEC8-7608DC7F0785}" type="presParOf" srcId="{BDE8B24D-FC24-4E04-8954-F2EDC78B826C}" destId="{7CDF88F7-3C0B-4D48-BF62-AA41E5F9E5F3}" srcOrd="7" destOrd="0" presId="urn:microsoft.com/office/officeart/2005/8/layout/default"/>
    <dgm:cxn modelId="{C6BE5CA2-0AEE-43AC-830A-B70478746979}" type="presParOf" srcId="{BDE8B24D-FC24-4E04-8954-F2EDC78B826C}" destId="{7791EF50-453D-40CE-8C63-E3D6FEE30F8D}" srcOrd="8" destOrd="0" presId="urn:microsoft.com/office/officeart/2005/8/layout/default"/>
    <dgm:cxn modelId="{BF90E749-4176-4427-87DA-9F733683E8CF}" type="presParOf" srcId="{BDE8B24D-FC24-4E04-8954-F2EDC78B826C}" destId="{DD4AC03C-7B5C-406F-A998-F29434A63617}" srcOrd="9" destOrd="0" presId="urn:microsoft.com/office/officeart/2005/8/layout/default"/>
    <dgm:cxn modelId="{642DCCF0-CE68-42B8-8008-473376F4A280}" type="presParOf" srcId="{BDE8B24D-FC24-4E04-8954-F2EDC78B826C}" destId="{8B7E72C8-7D90-4FBD-858A-B22F8005706B}" srcOrd="10" destOrd="0" presId="urn:microsoft.com/office/officeart/2005/8/layout/default"/>
    <dgm:cxn modelId="{733A00BE-0429-43A8-B84E-228D737E6DF6}" type="presParOf" srcId="{BDE8B24D-FC24-4E04-8954-F2EDC78B826C}" destId="{522FB3C5-5EA3-422A-8A8B-E0E19F4D5514}" srcOrd="11" destOrd="0" presId="urn:microsoft.com/office/officeart/2005/8/layout/default"/>
    <dgm:cxn modelId="{545E32D9-53BD-4A28-8AD5-AB7A9072A21D}" type="presParOf" srcId="{BDE8B24D-FC24-4E04-8954-F2EDC78B826C}" destId="{98D6F30F-A2D1-4851-8260-8E85A43B529E}" srcOrd="12" destOrd="0" presId="urn:microsoft.com/office/officeart/2005/8/layout/default"/>
    <dgm:cxn modelId="{4762EAA9-BD6A-48BA-B0AE-1A49C4270CF6}" type="presParOf" srcId="{BDE8B24D-FC24-4E04-8954-F2EDC78B826C}" destId="{54969FA3-86AC-4E24-BE87-CC342EBACAC9}" srcOrd="13" destOrd="0" presId="urn:microsoft.com/office/officeart/2005/8/layout/default"/>
    <dgm:cxn modelId="{FEB63893-20E3-4970-BEF0-060A0231361A}" type="presParOf" srcId="{BDE8B24D-FC24-4E04-8954-F2EDC78B826C}" destId="{C770670F-48F5-4050-85F3-F3B183A3468C}" srcOrd="14" destOrd="0" presId="urn:microsoft.com/office/officeart/2005/8/layout/default"/>
    <dgm:cxn modelId="{27CAC0DC-AA63-4467-B943-732B416CDAD7}" type="presParOf" srcId="{BDE8B24D-FC24-4E04-8954-F2EDC78B826C}" destId="{1478106F-6065-45D6-80F4-A3920A53188D}" srcOrd="15" destOrd="0" presId="urn:microsoft.com/office/officeart/2005/8/layout/default"/>
    <dgm:cxn modelId="{4CC93932-9376-48E3-9F36-9CDA8174865F}" type="presParOf" srcId="{BDE8B24D-FC24-4E04-8954-F2EDC78B826C}" destId="{CD6F6A16-EB58-4706-9508-CA9F2B1B4540}" srcOrd="16" destOrd="0" presId="urn:microsoft.com/office/officeart/2005/8/layout/default"/>
    <dgm:cxn modelId="{E319F776-ABB0-432D-A7B4-6552D722100B}" type="presParOf" srcId="{BDE8B24D-FC24-4E04-8954-F2EDC78B826C}" destId="{9659F5E3-8CD5-4CAD-8007-5EC1FFCA329D}" srcOrd="17" destOrd="0" presId="urn:microsoft.com/office/officeart/2005/8/layout/default"/>
    <dgm:cxn modelId="{3C07D274-27C8-4B02-9E25-6910D6DBF2E0}" type="presParOf" srcId="{BDE8B24D-FC24-4E04-8954-F2EDC78B826C}" destId="{48D409DE-DFA8-47B7-B5D8-F822168B6C2F}" srcOrd="18" destOrd="0" presId="urn:microsoft.com/office/officeart/2005/8/layout/default"/>
    <dgm:cxn modelId="{E8D3833A-F2DB-4F50-89ED-0307442D5B6B}" type="presParOf" srcId="{BDE8B24D-FC24-4E04-8954-F2EDC78B826C}" destId="{AC2FDA80-6C23-47F7-BAB1-F4DC6094B58F}" srcOrd="19" destOrd="0" presId="urn:microsoft.com/office/officeart/2005/8/layout/default"/>
    <dgm:cxn modelId="{03EB116B-E1EF-4129-8EB1-44112C11DAF8}" type="presParOf" srcId="{BDE8B24D-FC24-4E04-8954-F2EDC78B826C}" destId="{F4FDBDDB-42D5-4639-8AEC-3A926F349894}" srcOrd="2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B077687D-029D-43D7-A6AF-D3960249A5A6}" type="doc">
      <dgm:prSet loTypeId="urn:microsoft.com/office/officeart/2005/8/layout/default" loCatId="list" qsTypeId="urn:microsoft.com/office/officeart/2005/8/quickstyle/simple1" qsCatId="simple" csTypeId="urn:microsoft.com/office/officeart/2005/8/colors/accent2_2" csCatId="accent2" phldr="1"/>
      <dgm:spPr/>
      <dgm:t>
        <a:bodyPr/>
        <a:lstStyle/>
        <a:p>
          <a:endParaRPr lang="en-GB"/>
        </a:p>
      </dgm:t>
    </dgm:pt>
    <dgm:pt modelId="{22BC147A-0250-4584-987F-09B71547D2E1}">
      <dgm:prSet phldrT="[Text]"/>
      <dgm:spPr/>
      <dgm:t>
        <a:bodyPr/>
        <a:lstStyle/>
        <a:p>
          <a:pPr>
            <a:buFont typeface="Arial" panose="020B0604020202020204" pitchFamily="34" charset="0"/>
            <a:buNone/>
          </a:pPr>
          <a:r>
            <a:rPr lang="en-GB" b="0" i="0" u="none"/>
            <a:t>The right culture - flexibility; tailored provision -&gt; employers</a:t>
          </a:r>
          <a:endParaRPr lang="en-GB"/>
        </a:p>
      </dgm:t>
    </dgm:pt>
    <dgm:pt modelId="{0F39E4E0-3C53-48D4-862E-A3B911FC3667}" type="parTrans" cxnId="{4A2DDC55-662C-4829-8610-C909D9ABE0F6}">
      <dgm:prSet/>
      <dgm:spPr/>
      <dgm:t>
        <a:bodyPr/>
        <a:lstStyle/>
        <a:p>
          <a:endParaRPr lang="en-GB"/>
        </a:p>
      </dgm:t>
    </dgm:pt>
    <dgm:pt modelId="{F9B77279-A1C5-49AD-852C-4B50F43AC5A0}" type="sibTrans" cxnId="{4A2DDC55-662C-4829-8610-C909D9ABE0F6}">
      <dgm:prSet/>
      <dgm:spPr/>
      <dgm:t>
        <a:bodyPr/>
        <a:lstStyle/>
        <a:p>
          <a:endParaRPr lang="en-GB"/>
        </a:p>
      </dgm:t>
    </dgm:pt>
    <dgm:pt modelId="{9195C6E6-E288-4553-8851-4AB88839B49C}">
      <dgm:prSet/>
      <dgm:spPr/>
      <dgm:t>
        <a:bodyPr/>
        <a:lstStyle/>
        <a:p>
          <a:r>
            <a:rPr lang="en-GB" b="0" i="0" u="none"/>
            <a:t>Variance across BLMK in support provision -&gt; awareness by communities and community involvement</a:t>
          </a:r>
          <a:endParaRPr lang="en-GB"/>
        </a:p>
      </dgm:t>
    </dgm:pt>
    <dgm:pt modelId="{3F24D4E5-A6D5-4730-826F-57DFA42F4B11}" type="parTrans" cxnId="{EA9C0340-0618-4ACE-BC5B-8E49C8B1A589}">
      <dgm:prSet/>
      <dgm:spPr/>
      <dgm:t>
        <a:bodyPr/>
        <a:lstStyle/>
        <a:p>
          <a:endParaRPr lang="en-GB"/>
        </a:p>
      </dgm:t>
    </dgm:pt>
    <dgm:pt modelId="{5E924B89-8123-434A-AA19-C341D9C3A90B}" type="sibTrans" cxnId="{EA9C0340-0618-4ACE-BC5B-8E49C8B1A589}">
      <dgm:prSet/>
      <dgm:spPr/>
      <dgm:t>
        <a:bodyPr/>
        <a:lstStyle/>
        <a:p>
          <a:endParaRPr lang="en-GB"/>
        </a:p>
      </dgm:t>
    </dgm:pt>
    <dgm:pt modelId="{B88D3941-0BE0-4D42-A2E7-2D28FB0C9D90}">
      <dgm:prSet/>
      <dgm:spPr/>
      <dgm:t>
        <a:bodyPr/>
        <a:lstStyle/>
        <a:p>
          <a:r>
            <a:rPr lang="en-GB" b="0" i="0" u="none"/>
            <a:t>Diversity of community; and Diversity of organisations to be culturally aware</a:t>
          </a:r>
          <a:endParaRPr lang="en-GB"/>
        </a:p>
      </dgm:t>
    </dgm:pt>
    <dgm:pt modelId="{0BB6B30D-A23D-4139-9F28-3309F32213DE}" type="parTrans" cxnId="{67CB2FCE-894C-4556-815C-EC68FA3B83FE}">
      <dgm:prSet/>
      <dgm:spPr/>
      <dgm:t>
        <a:bodyPr/>
        <a:lstStyle/>
        <a:p>
          <a:endParaRPr lang="en-GB"/>
        </a:p>
      </dgm:t>
    </dgm:pt>
    <dgm:pt modelId="{B74E0AD8-10EF-445D-94AD-F9C33EC58B65}" type="sibTrans" cxnId="{67CB2FCE-894C-4556-815C-EC68FA3B83FE}">
      <dgm:prSet/>
      <dgm:spPr/>
      <dgm:t>
        <a:bodyPr/>
        <a:lstStyle/>
        <a:p>
          <a:endParaRPr lang="en-GB"/>
        </a:p>
      </dgm:t>
    </dgm:pt>
    <dgm:pt modelId="{9324B3CA-BE94-4041-AD07-BADA4E4575EA}">
      <dgm:prSet/>
      <dgm:spPr/>
      <dgm:t>
        <a:bodyPr/>
        <a:lstStyle/>
        <a:p>
          <a:r>
            <a:rPr lang="en-GB" b="0" i="0" u="none"/>
            <a:t>Employer awareness -&gt; manager training, sensitivity, competence, effective available resources</a:t>
          </a:r>
          <a:endParaRPr lang="en-GB"/>
        </a:p>
      </dgm:t>
    </dgm:pt>
    <dgm:pt modelId="{A277886A-C8F4-405F-AECD-A13F0E47DB7B}" type="parTrans" cxnId="{8206DFD1-7D4C-429E-8A91-AEF05CBFA49E}">
      <dgm:prSet/>
      <dgm:spPr/>
      <dgm:t>
        <a:bodyPr/>
        <a:lstStyle/>
        <a:p>
          <a:endParaRPr lang="en-GB"/>
        </a:p>
      </dgm:t>
    </dgm:pt>
    <dgm:pt modelId="{EA5F444B-AF8F-4535-A3C3-B2935009311F}" type="sibTrans" cxnId="{8206DFD1-7D4C-429E-8A91-AEF05CBFA49E}">
      <dgm:prSet/>
      <dgm:spPr/>
      <dgm:t>
        <a:bodyPr/>
        <a:lstStyle/>
        <a:p>
          <a:endParaRPr lang="en-GB"/>
        </a:p>
      </dgm:t>
    </dgm:pt>
    <dgm:pt modelId="{D1CD95FF-D289-449B-86BA-7382C6DA7131}">
      <dgm:prSet/>
      <dgm:spPr/>
      <dgm:t>
        <a:bodyPr/>
        <a:lstStyle/>
        <a:p>
          <a:r>
            <a:rPr lang="en-GB" b="0" i="0" u="none"/>
            <a:t>Culturally appropriate information and accessibility (multi-lingual) - resource needs to be raised to meet need</a:t>
          </a:r>
          <a:endParaRPr lang="en-GB"/>
        </a:p>
      </dgm:t>
    </dgm:pt>
    <dgm:pt modelId="{FF61298F-8CA4-43D4-B6AB-528B587B1BEB}" type="parTrans" cxnId="{BFBAC541-A94F-41D1-99F3-7DFD5D055956}">
      <dgm:prSet/>
      <dgm:spPr/>
      <dgm:t>
        <a:bodyPr/>
        <a:lstStyle/>
        <a:p>
          <a:endParaRPr lang="en-GB"/>
        </a:p>
      </dgm:t>
    </dgm:pt>
    <dgm:pt modelId="{68E033CA-3C4D-4AF3-9B8D-95779C17F236}" type="sibTrans" cxnId="{BFBAC541-A94F-41D1-99F3-7DFD5D055956}">
      <dgm:prSet/>
      <dgm:spPr/>
      <dgm:t>
        <a:bodyPr/>
        <a:lstStyle/>
        <a:p>
          <a:endParaRPr lang="en-GB"/>
        </a:p>
      </dgm:t>
    </dgm:pt>
    <dgm:pt modelId="{3B01B21C-DF6F-4B1A-8442-28158F98F72A}">
      <dgm:prSet/>
      <dgm:spPr/>
      <dgm:t>
        <a:bodyPr/>
        <a:lstStyle/>
        <a:p>
          <a:r>
            <a:rPr lang="en-GB" b="0" i="0" u="none"/>
            <a:t>Need to address issue / perpetrators earlier - behaviours, relationships, acceptability</a:t>
          </a:r>
          <a:endParaRPr lang="en-GB"/>
        </a:p>
      </dgm:t>
    </dgm:pt>
    <dgm:pt modelId="{458F2BD5-4C2F-4564-97E0-F72DA2D2BCE2}" type="parTrans" cxnId="{8ED50DEB-3F2C-43E9-80BA-B672A975E0D1}">
      <dgm:prSet/>
      <dgm:spPr/>
      <dgm:t>
        <a:bodyPr/>
        <a:lstStyle/>
        <a:p>
          <a:endParaRPr lang="en-GB"/>
        </a:p>
      </dgm:t>
    </dgm:pt>
    <dgm:pt modelId="{1CB6B1DC-12D4-485F-BA87-F7ECE1B9D0FE}" type="sibTrans" cxnId="{8ED50DEB-3F2C-43E9-80BA-B672A975E0D1}">
      <dgm:prSet/>
      <dgm:spPr/>
      <dgm:t>
        <a:bodyPr/>
        <a:lstStyle/>
        <a:p>
          <a:endParaRPr lang="en-GB"/>
        </a:p>
      </dgm:t>
    </dgm:pt>
    <dgm:pt modelId="{3371135E-1D13-4A23-857F-30DB4E02F09D}">
      <dgm:prSet/>
      <dgm:spPr/>
      <dgm:t>
        <a:bodyPr/>
        <a:lstStyle/>
        <a:p>
          <a:r>
            <a:rPr lang="en-GB" b="0" i="0" u="none"/>
            <a:t>More for CYP and to catch earlier</a:t>
          </a:r>
          <a:endParaRPr lang="en-GB"/>
        </a:p>
      </dgm:t>
    </dgm:pt>
    <dgm:pt modelId="{ECBE7D2D-3482-4464-9DFC-B15A4F98638F}" type="parTrans" cxnId="{2E004FAD-65D0-4F77-9E8C-AD6AEAF1C8AE}">
      <dgm:prSet/>
      <dgm:spPr/>
      <dgm:t>
        <a:bodyPr/>
        <a:lstStyle/>
        <a:p>
          <a:endParaRPr lang="en-GB"/>
        </a:p>
      </dgm:t>
    </dgm:pt>
    <dgm:pt modelId="{CD41EA0E-2BE7-4E9D-8BE1-58AA6A37F069}" type="sibTrans" cxnId="{2E004FAD-65D0-4F77-9E8C-AD6AEAF1C8AE}">
      <dgm:prSet/>
      <dgm:spPr/>
      <dgm:t>
        <a:bodyPr/>
        <a:lstStyle/>
        <a:p>
          <a:endParaRPr lang="en-GB"/>
        </a:p>
      </dgm:t>
    </dgm:pt>
    <dgm:pt modelId="{32CDB2C6-268D-4685-9865-4129230D60F1}">
      <dgm:prSet/>
      <dgm:spPr/>
      <dgm:t>
        <a:bodyPr/>
        <a:lstStyle/>
        <a:p>
          <a:r>
            <a:rPr lang="en-GB" b="0" i="0" u="none"/>
            <a:t>Service not equitable across 4 LAs</a:t>
          </a:r>
          <a:endParaRPr lang="en-GB"/>
        </a:p>
      </dgm:t>
    </dgm:pt>
    <dgm:pt modelId="{9EF5BA6B-3410-4725-B1DB-6C140610B764}" type="parTrans" cxnId="{E01AD2C5-C829-48DC-B603-358BEA002095}">
      <dgm:prSet/>
      <dgm:spPr/>
      <dgm:t>
        <a:bodyPr/>
        <a:lstStyle/>
        <a:p>
          <a:endParaRPr lang="en-GB"/>
        </a:p>
      </dgm:t>
    </dgm:pt>
    <dgm:pt modelId="{A52C835D-8085-4AF6-BBC1-10788711F317}" type="sibTrans" cxnId="{E01AD2C5-C829-48DC-B603-358BEA002095}">
      <dgm:prSet/>
      <dgm:spPr/>
      <dgm:t>
        <a:bodyPr/>
        <a:lstStyle/>
        <a:p>
          <a:endParaRPr lang="en-GB"/>
        </a:p>
      </dgm:t>
    </dgm:pt>
    <dgm:pt modelId="{FF06928C-C939-4F2A-98A2-DBFB4BE1C891}">
      <dgm:prSet/>
      <dgm:spPr/>
      <dgm:t>
        <a:bodyPr/>
        <a:lstStyle/>
        <a:p>
          <a:r>
            <a:rPr lang="en-GB" b="0" i="0" u="none"/>
            <a:t>SARCs - forensic services for cases of suspected sexual abuse (esp. CYP)</a:t>
          </a:r>
          <a:endParaRPr lang="en-GB"/>
        </a:p>
      </dgm:t>
    </dgm:pt>
    <dgm:pt modelId="{A5B655BD-FB1A-49D8-9893-A1C226B84D85}" type="parTrans" cxnId="{73A747CB-C665-4520-A08A-CA6C95777746}">
      <dgm:prSet/>
      <dgm:spPr/>
      <dgm:t>
        <a:bodyPr/>
        <a:lstStyle/>
        <a:p>
          <a:endParaRPr lang="en-GB"/>
        </a:p>
      </dgm:t>
    </dgm:pt>
    <dgm:pt modelId="{1390308A-DD5D-4AE5-9370-D0D17B47C14D}" type="sibTrans" cxnId="{73A747CB-C665-4520-A08A-CA6C95777746}">
      <dgm:prSet/>
      <dgm:spPr/>
      <dgm:t>
        <a:bodyPr/>
        <a:lstStyle/>
        <a:p>
          <a:endParaRPr lang="en-GB"/>
        </a:p>
      </dgm:t>
    </dgm:pt>
    <dgm:pt modelId="{12FCF6EC-A7FA-4228-AE68-0220B22348BE}">
      <dgm:prSet/>
      <dgm:spPr/>
      <dgm:t>
        <a:bodyPr/>
        <a:lstStyle/>
        <a:p>
          <a:r>
            <a:rPr lang="en-GB" b="0" i="0" u="none"/>
            <a:t>Bedfordshire Perpetrators Hub - small success rates</a:t>
          </a:r>
          <a:endParaRPr lang="en-GB"/>
        </a:p>
      </dgm:t>
    </dgm:pt>
    <dgm:pt modelId="{227DB3A9-165B-4DF4-8634-44C5B943CBFC}" type="parTrans" cxnId="{1F5DCAA3-87E6-491B-8405-E8103388EBDC}">
      <dgm:prSet/>
      <dgm:spPr/>
      <dgm:t>
        <a:bodyPr/>
        <a:lstStyle/>
        <a:p>
          <a:endParaRPr lang="en-GB"/>
        </a:p>
      </dgm:t>
    </dgm:pt>
    <dgm:pt modelId="{7841A472-02DB-44A0-BDD7-B1669D7B6B00}" type="sibTrans" cxnId="{1F5DCAA3-87E6-491B-8405-E8103388EBDC}">
      <dgm:prSet/>
      <dgm:spPr/>
      <dgm:t>
        <a:bodyPr/>
        <a:lstStyle/>
        <a:p>
          <a:endParaRPr lang="en-GB"/>
        </a:p>
      </dgm:t>
    </dgm:pt>
    <dgm:pt modelId="{0C467658-1ED6-4FC7-99B3-B493ED8B3941}">
      <dgm:prSet/>
      <dgm:spPr/>
      <dgm:t>
        <a:bodyPr/>
        <a:lstStyle/>
        <a:p>
          <a:r>
            <a:rPr lang="en-GB" b="0" i="0" u="none"/>
            <a:t>How much data do we have? Rates? Convictions?</a:t>
          </a:r>
          <a:endParaRPr lang="en-GB"/>
        </a:p>
      </dgm:t>
    </dgm:pt>
    <dgm:pt modelId="{E1B5FB44-1282-4987-82B3-BD3C32D51925}" type="parTrans" cxnId="{262FD026-FB8C-495B-8872-9A46BE98CE42}">
      <dgm:prSet/>
      <dgm:spPr/>
      <dgm:t>
        <a:bodyPr/>
        <a:lstStyle/>
        <a:p>
          <a:endParaRPr lang="en-GB"/>
        </a:p>
      </dgm:t>
    </dgm:pt>
    <dgm:pt modelId="{C4D29639-612D-4218-8C31-DFDA8319A95D}" type="sibTrans" cxnId="{262FD026-FB8C-495B-8872-9A46BE98CE42}">
      <dgm:prSet/>
      <dgm:spPr/>
      <dgm:t>
        <a:bodyPr/>
        <a:lstStyle/>
        <a:p>
          <a:endParaRPr lang="en-GB"/>
        </a:p>
      </dgm:t>
    </dgm:pt>
    <dgm:pt modelId="{A198C367-CF37-4DFD-B849-A9EEDED76395}">
      <dgm:prSet/>
      <dgm:spPr/>
      <dgm:t>
        <a:bodyPr/>
        <a:lstStyle/>
        <a:p>
          <a:r>
            <a:rPr lang="en-GB" b="0" i="0" u="none"/>
            <a:t>Services currently overwhelmed - resource not meeting demand</a:t>
          </a:r>
          <a:endParaRPr lang="en-GB"/>
        </a:p>
      </dgm:t>
    </dgm:pt>
    <dgm:pt modelId="{8F4CF679-A512-4A21-90F6-33BB66850901}" type="parTrans" cxnId="{BE8977BB-A06F-4CD7-B8AE-207972EA8357}">
      <dgm:prSet/>
      <dgm:spPr/>
      <dgm:t>
        <a:bodyPr/>
        <a:lstStyle/>
        <a:p>
          <a:endParaRPr lang="en-GB"/>
        </a:p>
      </dgm:t>
    </dgm:pt>
    <dgm:pt modelId="{FF167409-8DAC-4889-B2C3-BA3EFDC5C61A}" type="sibTrans" cxnId="{BE8977BB-A06F-4CD7-B8AE-207972EA8357}">
      <dgm:prSet/>
      <dgm:spPr/>
      <dgm:t>
        <a:bodyPr/>
        <a:lstStyle/>
        <a:p>
          <a:endParaRPr lang="en-GB"/>
        </a:p>
      </dgm:t>
    </dgm:pt>
    <dgm:pt modelId="{B901A306-0A07-434E-B570-3ABC5D0DF7DA}">
      <dgm:prSet/>
      <dgm:spPr/>
      <dgm:t>
        <a:bodyPr/>
        <a:lstStyle/>
        <a:p>
          <a:r>
            <a:rPr lang="en-GB" b="0" i="0" u="none"/>
            <a:t>Low reporting; low speaking up</a:t>
          </a:r>
          <a:endParaRPr lang="en-GB"/>
        </a:p>
      </dgm:t>
    </dgm:pt>
    <dgm:pt modelId="{1319E9A3-D7D2-486D-8B15-4527A9DA5C80}" type="parTrans" cxnId="{831422FC-95E0-44C1-A1C1-F7B0CADC6A27}">
      <dgm:prSet/>
      <dgm:spPr/>
      <dgm:t>
        <a:bodyPr/>
        <a:lstStyle/>
        <a:p>
          <a:endParaRPr lang="en-GB"/>
        </a:p>
      </dgm:t>
    </dgm:pt>
    <dgm:pt modelId="{E358BC13-6101-4E5C-BF42-2696CED44B21}" type="sibTrans" cxnId="{831422FC-95E0-44C1-A1C1-F7B0CADC6A27}">
      <dgm:prSet/>
      <dgm:spPr/>
      <dgm:t>
        <a:bodyPr/>
        <a:lstStyle/>
        <a:p>
          <a:endParaRPr lang="en-GB"/>
        </a:p>
      </dgm:t>
    </dgm:pt>
    <dgm:pt modelId="{1FD8B5EA-3EB3-48F5-A3C7-2DB455EDB761}">
      <dgm:prSet/>
      <dgm:spPr/>
      <dgm:t>
        <a:bodyPr/>
        <a:lstStyle/>
        <a:p>
          <a:r>
            <a:rPr lang="en-GB" b="0" i="0" u="none"/>
            <a:t>Addressing gaps re stigma, disclosure, cultureal approaches</a:t>
          </a:r>
          <a:endParaRPr lang="en-GB"/>
        </a:p>
      </dgm:t>
    </dgm:pt>
    <dgm:pt modelId="{76031858-CF02-4C58-93EA-69FA8E314E59}" type="parTrans" cxnId="{5D8C5924-A58E-453A-9311-F3A6D6A717FC}">
      <dgm:prSet/>
      <dgm:spPr/>
      <dgm:t>
        <a:bodyPr/>
        <a:lstStyle/>
        <a:p>
          <a:endParaRPr lang="en-GB"/>
        </a:p>
      </dgm:t>
    </dgm:pt>
    <dgm:pt modelId="{D1B48E1C-6DD3-4247-AFAA-A1E7F83E3910}" type="sibTrans" cxnId="{5D8C5924-A58E-453A-9311-F3A6D6A717FC}">
      <dgm:prSet/>
      <dgm:spPr/>
      <dgm:t>
        <a:bodyPr/>
        <a:lstStyle/>
        <a:p>
          <a:endParaRPr lang="en-GB"/>
        </a:p>
      </dgm:t>
    </dgm:pt>
    <dgm:pt modelId="{BDE8B24D-FC24-4E04-8954-F2EDC78B826C}" type="pres">
      <dgm:prSet presAssocID="{B077687D-029D-43D7-A6AF-D3960249A5A6}" presName="diagram" presStyleCnt="0">
        <dgm:presLayoutVars>
          <dgm:dir/>
          <dgm:resizeHandles val="exact"/>
        </dgm:presLayoutVars>
      </dgm:prSet>
      <dgm:spPr/>
    </dgm:pt>
    <dgm:pt modelId="{D0F53DD1-BF19-4BCB-A056-64F3089E6B70}" type="pres">
      <dgm:prSet presAssocID="{22BC147A-0250-4584-987F-09B71547D2E1}" presName="node" presStyleLbl="node1" presStyleIdx="0" presStyleCnt="14">
        <dgm:presLayoutVars>
          <dgm:bulletEnabled val="1"/>
        </dgm:presLayoutVars>
      </dgm:prSet>
      <dgm:spPr/>
    </dgm:pt>
    <dgm:pt modelId="{99C59E5E-80E3-4097-AF21-1D6C59ADAC69}" type="pres">
      <dgm:prSet presAssocID="{F9B77279-A1C5-49AD-852C-4B50F43AC5A0}" presName="sibTrans" presStyleCnt="0"/>
      <dgm:spPr/>
    </dgm:pt>
    <dgm:pt modelId="{62E0A2C8-D991-4081-AD24-3B7D798B6F3C}" type="pres">
      <dgm:prSet presAssocID="{9195C6E6-E288-4553-8851-4AB88839B49C}" presName="node" presStyleLbl="node1" presStyleIdx="1" presStyleCnt="14">
        <dgm:presLayoutVars>
          <dgm:bulletEnabled val="1"/>
        </dgm:presLayoutVars>
      </dgm:prSet>
      <dgm:spPr/>
    </dgm:pt>
    <dgm:pt modelId="{8D9AE10D-AF0B-450E-9748-D21ED9700CE6}" type="pres">
      <dgm:prSet presAssocID="{5E924B89-8123-434A-AA19-C341D9C3A90B}" presName="sibTrans" presStyleCnt="0"/>
      <dgm:spPr/>
    </dgm:pt>
    <dgm:pt modelId="{43E3F2C9-B1BB-4E39-ACC8-7C3ED08111C6}" type="pres">
      <dgm:prSet presAssocID="{B88D3941-0BE0-4D42-A2E7-2D28FB0C9D90}" presName="node" presStyleLbl="node1" presStyleIdx="2" presStyleCnt="14">
        <dgm:presLayoutVars>
          <dgm:bulletEnabled val="1"/>
        </dgm:presLayoutVars>
      </dgm:prSet>
      <dgm:spPr/>
    </dgm:pt>
    <dgm:pt modelId="{2ACE3D06-804D-4FA1-9C22-C554D36F8EB2}" type="pres">
      <dgm:prSet presAssocID="{B74E0AD8-10EF-445D-94AD-F9C33EC58B65}" presName="sibTrans" presStyleCnt="0"/>
      <dgm:spPr/>
    </dgm:pt>
    <dgm:pt modelId="{96374B64-3313-40B9-A285-5016832DDA6E}" type="pres">
      <dgm:prSet presAssocID="{9324B3CA-BE94-4041-AD07-BADA4E4575EA}" presName="node" presStyleLbl="node1" presStyleIdx="3" presStyleCnt="14">
        <dgm:presLayoutVars>
          <dgm:bulletEnabled val="1"/>
        </dgm:presLayoutVars>
      </dgm:prSet>
      <dgm:spPr/>
    </dgm:pt>
    <dgm:pt modelId="{D796870E-E5D9-4393-8517-CF2E0FB012B7}" type="pres">
      <dgm:prSet presAssocID="{EA5F444B-AF8F-4535-A3C3-B2935009311F}" presName="sibTrans" presStyleCnt="0"/>
      <dgm:spPr/>
    </dgm:pt>
    <dgm:pt modelId="{8B9FEA7B-BF1A-432C-89E7-CFDB6DC76CA3}" type="pres">
      <dgm:prSet presAssocID="{D1CD95FF-D289-449B-86BA-7382C6DA7131}" presName="node" presStyleLbl="node1" presStyleIdx="4" presStyleCnt="14">
        <dgm:presLayoutVars>
          <dgm:bulletEnabled val="1"/>
        </dgm:presLayoutVars>
      </dgm:prSet>
      <dgm:spPr/>
    </dgm:pt>
    <dgm:pt modelId="{66268BC8-302A-4BA8-98FC-35A78AE96FCF}" type="pres">
      <dgm:prSet presAssocID="{68E033CA-3C4D-4AF3-9B8D-95779C17F236}" presName="sibTrans" presStyleCnt="0"/>
      <dgm:spPr/>
    </dgm:pt>
    <dgm:pt modelId="{03232823-4551-4C98-81B5-40C76530B2FF}" type="pres">
      <dgm:prSet presAssocID="{3B01B21C-DF6F-4B1A-8442-28158F98F72A}" presName="node" presStyleLbl="node1" presStyleIdx="5" presStyleCnt="14">
        <dgm:presLayoutVars>
          <dgm:bulletEnabled val="1"/>
        </dgm:presLayoutVars>
      </dgm:prSet>
      <dgm:spPr/>
    </dgm:pt>
    <dgm:pt modelId="{523F11B9-2553-4F32-8009-D1CC49F0D344}" type="pres">
      <dgm:prSet presAssocID="{1CB6B1DC-12D4-485F-BA87-F7ECE1B9D0FE}" presName="sibTrans" presStyleCnt="0"/>
      <dgm:spPr/>
    </dgm:pt>
    <dgm:pt modelId="{C2090010-8F95-4860-BAEA-070E7441E736}" type="pres">
      <dgm:prSet presAssocID="{3371135E-1D13-4A23-857F-30DB4E02F09D}" presName="node" presStyleLbl="node1" presStyleIdx="6" presStyleCnt="14">
        <dgm:presLayoutVars>
          <dgm:bulletEnabled val="1"/>
        </dgm:presLayoutVars>
      </dgm:prSet>
      <dgm:spPr/>
    </dgm:pt>
    <dgm:pt modelId="{F0CF5CB7-91E5-4996-BBD2-3E5B7F7EB2EB}" type="pres">
      <dgm:prSet presAssocID="{CD41EA0E-2BE7-4E9D-8BE1-58AA6A37F069}" presName="sibTrans" presStyleCnt="0"/>
      <dgm:spPr/>
    </dgm:pt>
    <dgm:pt modelId="{33F1D9C6-95EB-4C52-9C6A-61CCE12DD3C5}" type="pres">
      <dgm:prSet presAssocID="{32CDB2C6-268D-4685-9865-4129230D60F1}" presName="node" presStyleLbl="node1" presStyleIdx="7" presStyleCnt="14">
        <dgm:presLayoutVars>
          <dgm:bulletEnabled val="1"/>
        </dgm:presLayoutVars>
      </dgm:prSet>
      <dgm:spPr/>
    </dgm:pt>
    <dgm:pt modelId="{DE56A7F5-A77F-4DE2-9B54-D6DFA5103A1E}" type="pres">
      <dgm:prSet presAssocID="{A52C835D-8085-4AF6-BBC1-10788711F317}" presName="sibTrans" presStyleCnt="0"/>
      <dgm:spPr/>
    </dgm:pt>
    <dgm:pt modelId="{F9C5D9A4-C682-4507-B71A-DFD766D4F383}" type="pres">
      <dgm:prSet presAssocID="{FF06928C-C939-4F2A-98A2-DBFB4BE1C891}" presName="node" presStyleLbl="node1" presStyleIdx="8" presStyleCnt="14">
        <dgm:presLayoutVars>
          <dgm:bulletEnabled val="1"/>
        </dgm:presLayoutVars>
      </dgm:prSet>
      <dgm:spPr/>
    </dgm:pt>
    <dgm:pt modelId="{4F80B8E7-B9D1-4B90-9B8A-E1EFBFF3A4F4}" type="pres">
      <dgm:prSet presAssocID="{1390308A-DD5D-4AE5-9370-D0D17B47C14D}" presName="sibTrans" presStyleCnt="0"/>
      <dgm:spPr/>
    </dgm:pt>
    <dgm:pt modelId="{A9CE2ACE-F454-4C60-BC2C-7E97D6A7870A}" type="pres">
      <dgm:prSet presAssocID="{12FCF6EC-A7FA-4228-AE68-0220B22348BE}" presName="node" presStyleLbl="node1" presStyleIdx="9" presStyleCnt="14">
        <dgm:presLayoutVars>
          <dgm:bulletEnabled val="1"/>
        </dgm:presLayoutVars>
      </dgm:prSet>
      <dgm:spPr/>
    </dgm:pt>
    <dgm:pt modelId="{BB10F9B1-F3F2-4F31-9BAF-9B5F0220F9E1}" type="pres">
      <dgm:prSet presAssocID="{7841A472-02DB-44A0-BDD7-B1669D7B6B00}" presName="sibTrans" presStyleCnt="0"/>
      <dgm:spPr/>
    </dgm:pt>
    <dgm:pt modelId="{45EA81C8-E929-45AC-80B1-3CB3DE1259E0}" type="pres">
      <dgm:prSet presAssocID="{0C467658-1ED6-4FC7-99B3-B493ED8B3941}" presName="node" presStyleLbl="node1" presStyleIdx="10" presStyleCnt="14">
        <dgm:presLayoutVars>
          <dgm:bulletEnabled val="1"/>
        </dgm:presLayoutVars>
      </dgm:prSet>
      <dgm:spPr/>
    </dgm:pt>
    <dgm:pt modelId="{6DF30963-0B63-4D78-AC71-FB4C43E70CF9}" type="pres">
      <dgm:prSet presAssocID="{C4D29639-612D-4218-8C31-DFDA8319A95D}" presName="sibTrans" presStyleCnt="0"/>
      <dgm:spPr/>
    </dgm:pt>
    <dgm:pt modelId="{F79C76C7-5D4D-47BC-9001-0F052B0CB3E1}" type="pres">
      <dgm:prSet presAssocID="{A198C367-CF37-4DFD-B849-A9EEDED76395}" presName="node" presStyleLbl="node1" presStyleIdx="11" presStyleCnt="14">
        <dgm:presLayoutVars>
          <dgm:bulletEnabled val="1"/>
        </dgm:presLayoutVars>
      </dgm:prSet>
      <dgm:spPr/>
    </dgm:pt>
    <dgm:pt modelId="{3622144D-924A-458F-95A7-1D2CB7CF041B}" type="pres">
      <dgm:prSet presAssocID="{FF167409-8DAC-4889-B2C3-BA3EFDC5C61A}" presName="sibTrans" presStyleCnt="0"/>
      <dgm:spPr/>
    </dgm:pt>
    <dgm:pt modelId="{E29D1567-7331-43E8-91CF-9B3900335B05}" type="pres">
      <dgm:prSet presAssocID="{B901A306-0A07-434E-B570-3ABC5D0DF7DA}" presName="node" presStyleLbl="node1" presStyleIdx="12" presStyleCnt="14">
        <dgm:presLayoutVars>
          <dgm:bulletEnabled val="1"/>
        </dgm:presLayoutVars>
      </dgm:prSet>
      <dgm:spPr/>
    </dgm:pt>
    <dgm:pt modelId="{58BD5D60-DBD2-4EB5-A896-00AE61A8DCE9}" type="pres">
      <dgm:prSet presAssocID="{E358BC13-6101-4E5C-BF42-2696CED44B21}" presName="sibTrans" presStyleCnt="0"/>
      <dgm:spPr/>
    </dgm:pt>
    <dgm:pt modelId="{8C6E0776-DB4A-4764-B370-E961319218AF}" type="pres">
      <dgm:prSet presAssocID="{1FD8B5EA-3EB3-48F5-A3C7-2DB455EDB761}" presName="node" presStyleLbl="node1" presStyleIdx="13" presStyleCnt="14">
        <dgm:presLayoutVars>
          <dgm:bulletEnabled val="1"/>
        </dgm:presLayoutVars>
      </dgm:prSet>
      <dgm:spPr/>
    </dgm:pt>
  </dgm:ptLst>
  <dgm:cxnLst>
    <dgm:cxn modelId="{0072FF03-FCC3-4E3F-BFF5-E2206250D1C9}" type="presOf" srcId="{3B01B21C-DF6F-4B1A-8442-28158F98F72A}" destId="{03232823-4551-4C98-81B5-40C76530B2FF}" srcOrd="0" destOrd="0" presId="urn:microsoft.com/office/officeart/2005/8/layout/default"/>
    <dgm:cxn modelId="{E96FBC06-0B5E-4473-B6B5-E6F90C5B72E0}" type="presOf" srcId="{32CDB2C6-268D-4685-9865-4129230D60F1}" destId="{33F1D9C6-95EB-4C52-9C6A-61CCE12DD3C5}" srcOrd="0" destOrd="0" presId="urn:microsoft.com/office/officeart/2005/8/layout/default"/>
    <dgm:cxn modelId="{5D8C5924-A58E-453A-9311-F3A6D6A717FC}" srcId="{B077687D-029D-43D7-A6AF-D3960249A5A6}" destId="{1FD8B5EA-3EB3-48F5-A3C7-2DB455EDB761}" srcOrd="13" destOrd="0" parTransId="{76031858-CF02-4C58-93EA-69FA8E314E59}" sibTransId="{D1B48E1C-6DD3-4247-AFAA-A1E7F83E3910}"/>
    <dgm:cxn modelId="{262FD026-FB8C-495B-8872-9A46BE98CE42}" srcId="{B077687D-029D-43D7-A6AF-D3960249A5A6}" destId="{0C467658-1ED6-4FC7-99B3-B493ED8B3941}" srcOrd="10" destOrd="0" parTransId="{E1B5FB44-1282-4987-82B3-BD3C32D51925}" sibTransId="{C4D29639-612D-4218-8C31-DFDA8319A95D}"/>
    <dgm:cxn modelId="{BCE9793E-9277-45D6-A4D6-EA6626E3C7C2}" type="presOf" srcId="{22BC147A-0250-4584-987F-09B71547D2E1}" destId="{D0F53DD1-BF19-4BCB-A056-64F3089E6B70}" srcOrd="0" destOrd="0" presId="urn:microsoft.com/office/officeart/2005/8/layout/default"/>
    <dgm:cxn modelId="{EA9C0340-0618-4ACE-BC5B-8E49C8B1A589}" srcId="{B077687D-029D-43D7-A6AF-D3960249A5A6}" destId="{9195C6E6-E288-4553-8851-4AB88839B49C}" srcOrd="1" destOrd="0" parTransId="{3F24D4E5-A6D5-4730-826F-57DFA42F4B11}" sibTransId="{5E924B89-8123-434A-AA19-C341D9C3A90B}"/>
    <dgm:cxn modelId="{7A44045F-941A-40EA-90C5-916AC63D99BF}" type="presOf" srcId="{B077687D-029D-43D7-A6AF-D3960249A5A6}" destId="{BDE8B24D-FC24-4E04-8954-F2EDC78B826C}" srcOrd="0" destOrd="0" presId="urn:microsoft.com/office/officeart/2005/8/layout/default"/>
    <dgm:cxn modelId="{BFBAC541-A94F-41D1-99F3-7DFD5D055956}" srcId="{B077687D-029D-43D7-A6AF-D3960249A5A6}" destId="{D1CD95FF-D289-449B-86BA-7382C6DA7131}" srcOrd="4" destOrd="0" parTransId="{FF61298F-8CA4-43D4-B6AB-528B587B1BEB}" sibTransId="{68E033CA-3C4D-4AF3-9B8D-95779C17F236}"/>
    <dgm:cxn modelId="{664FC164-93CC-402D-BF4B-0F356ED15E13}" type="presOf" srcId="{1FD8B5EA-3EB3-48F5-A3C7-2DB455EDB761}" destId="{8C6E0776-DB4A-4764-B370-E961319218AF}" srcOrd="0" destOrd="0" presId="urn:microsoft.com/office/officeart/2005/8/layout/default"/>
    <dgm:cxn modelId="{C02AD450-B54A-45A4-A7E7-7D04D33B0275}" type="presOf" srcId="{D1CD95FF-D289-449B-86BA-7382C6DA7131}" destId="{8B9FEA7B-BF1A-432C-89E7-CFDB6DC76CA3}" srcOrd="0" destOrd="0" presId="urn:microsoft.com/office/officeart/2005/8/layout/default"/>
    <dgm:cxn modelId="{CC42F353-4B2E-4E03-9281-564DB4954887}" type="presOf" srcId="{9324B3CA-BE94-4041-AD07-BADA4E4575EA}" destId="{96374B64-3313-40B9-A285-5016832DDA6E}" srcOrd="0" destOrd="0" presId="urn:microsoft.com/office/officeart/2005/8/layout/default"/>
    <dgm:cxn modelId="{4A2DDC55-662C-4829-8610-C909D9ABE0F6}" srcId="{B077687D-029D-43D7-A6AF-D3960249A5A6}" destId="{22BC147A-0250-4584-987F-09B71547D2E1}" srcOrd="0" destOrd="0" parTransId="{0F39E4E0-3C53-48D4-862E-A3B911FC3667}" sibTransId="{F9B77279-A1C5-49AD-852C-4B50F43AC5A0}"/>
    <dgm:cxn modelId="{7C229E77-8CE6-4F1E-89C0-6CA5DDEA3402}" type="presOf" srcId="{FF06928C-C939-4F2A-98A2-DBFB4BE1C891}" destId="{F9C5D9A4-C682-4507-B71A-DFD766D4F383}" srcOrd="0" destOrd="0" presId="urn:microsoft.com/office/officeart/2005/8/layout/default"/>
    <dgm:cxn modelId="{3E223E93-89B0-484C-9815-CC4EB17A2F43}" type="presOf" srcId="{A198C367-CF37-4DFD-B849-A9EEDED76395}" destId="{F79C76C7-5D4D-47BC-9001-0F052B0CB3E1}" srcOrd="0" destOrd="0" presId="urn:microsoft.com/office/officeart/2005/8/layout/default"/>
    <dgm:cxn modelId="{F1F8E695-2B14-42E9-9237-BAD326181BA5}" type="presOf" srcId="{9195C6E6-E288-4553-8851-4AB88839B49C}" destId="{62E0A2C8-D991-4081-AD24-3B7D798B6F3C}" srcOrd="0" destOrd="0" presId="urn:microsoft.com/office/officeart/2005/8/layout/default"/>
    <dgm:cxn modelId="{1F5DCAA3-87E6-491B-8405-E8103388EBDC}" srcId="{B077687D-029D-43D7-A6AF-D3960249A5A6}" destId="{12FCF6EC-A7FA-4228-AE68-0220B22348BE}" srcOrd="9" destOrd="0" parTransId="{227DB3A9-165B-4DF4-8634-44C5B943CBFC}" sibTransId="{7841A472-02DB-44A0-BDD7-B1669D7B6B00}"/>
    <dgm:cxn modelId="{2E004FAD-65D0-4F77-9E8C-AD6AEAF1C8AE}" srcId="{B077687D-029D-43D7-A6AF-D3960249A5A6}" destId="{3371135E-1D13-4A23-857F-30DB4E02F09D}" srcOrd="6" destOrd="0" parTransId="{ECBE7D2D-3482-4464-9DFC-B15A4F98638F}" sibTransId="{CD41EA0E-2BE7-4E9D-8BE1-58AA6A37F069}"/>
    <dgm:cxn modelId="{E4DD86B9-5FBA-4683-8779-41B5EBEC5C70}" type="presOf" srcId="{B88D3941-0BE0-4D42-A2E7-2D28FB0C9D90}" destId="{43E3F2C9-B1BB-4E39-ACC8-7C3ED08111C6}" srcOrd="0" destOrd="0" presId="urn:microsoft.com/office/officeart/2005/8/layout/default"/>
    <dgm:cxn modelId="{BE8977BB-A06F-4CD7-B8AE-207972EA8357}" srcId="{B077687D-029D-43D7-A6AF-D3960249A5A6}" destId="{A198C367-CF37-4DFD-B849-A9EEDED76395}" srcOrd="11" destOrd="0" parTransId="{8F4CF679-A512-4A21-90F6-33BB66850901}" sibTransId="{FF167409-8DAC-4889-B2C3-BA3EFDC5C61A}"/>
    <dgm:cxn modelId="{438FEAC4-D7ED-474E-94F7-F8BBF509230E}" type="presOf" srcId="{B901A306-0A07-434E-B570-3ABC5D0DF7DA}" destId="{E29D1567-7331-43E8-91CF-9B3900335B05}" srcOrd="0" destOrd="0" presId="urn:microsoft.com/office/officeart/2005/8/layout/default"/>
    <dgm:cxn modelId="{E01AD2C5-C829-48DC-B603-358BEA002095}" srcId="{B077687D-029D-43D7-A6AF-D3960249A5A6}" destId="{32CDB2C6-268D-4685-9865-4129230D60F1}" srcOrd="7" destOrd="0" parTransId="{9EF5BA6B-3410-4725-B1DB-6C140610B764}" sibTransId="{A52C835D-8085-4AF6-BBC1-10788711F317}"/>
    <dgm:cxn modelId="{73A747CB-C665-4520-A08A-CA6C95777746}" srcId="{B077687D-029D-43D7-A6AF-D3960249A5A6}" destId="{FF06928C-C939-4F2A-98A2-DBFB4BE1C891}" srcOrd="8" destOrd="0" parTransId="{A5B655BD-FB1A-49D8-9893-A1C226B84D85}" sibTransId="{1390308A-DD5D-4AE5-9370-D0D17B47C14D}"/>
    <dgm:cxn modelId="{67CB2FCE-894C-4556-815C-EC68FA3B83FE}" srcId="{B077687D-029D-43D7-A6AF-D3960249A5A6}" destId="{B88D3941-0BE0-4D42-A2E7-2D28FB0C9D90}" srcOrd="2" destOrd="0" parTransId="{0BB6B30D-A23D-4139-9F28-3309F32213DE}" sibTransId="{B74E0AD8-10EF-445D-94AD-F9C33EC58B65}"/>
    <dgm:cxn modelId="{8206DFD1-7D4C-429E-8A91-AEF05CBFA49E}" srcId="{B077687D-029D-43D7-A6AF-D3960249A5A6}" destId="{9324B3CA-BE94-4041-AD07-BADA4E4575EA}" srcOrd="3" destOrd="0" parTransId="{A277886A-C8F4-405F-AECD-A13F0E47DB7B}" sibTransId="{EA5F444B-AF8F-4535-A3C3-B2935009311F}"/>
    <dgm:cxn modelId="{DDD9AAD2-B5EC-4F7E-96F0-60834600B1E1}" type="presOf" srcId="{0C467658-1ED6-4FC7-99B3-B493ED8B3941}" destId="{45EA81C8-E929-45AC-80B1-3CB3DE1259E0}" srcOrd="0" destOrd="0" presId="urn:microsoft.com/office/officeart/2005/8/layout/default"/>
    <dgm:cxn modelId="{BA9602D8-B37E-44D0-8616-56FB420B821A}" type="presOf" srcId="{12FCF6EC-A7FA-4228-AE68-0220B22348BE}" destId="{A9CE2ACE-F454-4C60-BC2C-7E97D6A7870A}" srcOrd="0" destOrd="0" presId="urn:microsoft.com/office/officeart/2005/8/layout/default"/>
    <dgm:cxn modelId="{ABAD00DA-B6D2-468A-ABAF-270BFC01ECF8}" type="presOf" srcId="{3371135E-1D13-4A23-857F-30DB4E02F09D}" destId="{C2090010-8F95-4860-BAEA-070E7441E736}" srcOrd="0" destOrd="0" presId="urn:microsoft.com/office/officeart/2005/8/layout/default"/>
    <dgm:cxn modelId="{8ED50DEB-3F2C-43E9-80BA-B672A975E0D1}" srcId="{B077687D-029D-43D7-A6AF-D3960249A5A6}" destId="{3B01B21C-DF6F-4B1A-8442-28158F98F72A}" srcOrd="5" destOrd="0" parTransId="{458F2BD5-4C2F-4564-97E0-F72DA2D2BCE2}" sibTransId="{1CB6B1DC-12D4-485F-BA87-F7ECE1B9D0FE}"/>
    <dgm:cxn modelId="{831422FC-95E0-44C1-A1C1-F7B0CADC6A27}" srcId="{B077687D-029D-43D7-A6AF-D3960249A5A6}" destId="{B901A306-0A07-434E-B570-3ABC5D0DF7DA}" srcOrd="12" destOrd="0" parTransId="{1319E9A3-D7D2-486D-8B15-4527A9DA5C80}" sibTransId="{E358BC13-6101-4E5C-BF42-2696CED44B21}"/>
    <dgm:cxn modelId="{39A70FF9-E4B5-4DBD-BF67-67F9ED7A6FE0}" type="presParOf" srcId="{BDE8B24D-FC24-4E04-8954-F2EDC78B826C}" destId="{D0F53DD1-BF19-4BCB-A056-64F3089E6B70}" srcOrd="0" destOrd="0" presId="urn:microsoft.com/office/officeart/2005/8/layout/default"/>
    <dgm:cxn modelId="{645E327B-0A14-42EF-BA77-C872656BD1C8}" type="presParOf" srcId="{BDE8B24D-FC24-4E04-8954-F2EDC78B826C}" destId="{99C59E5E-80E3-4097-AF21-1D6C59ADAC69}" srcOrd="1" destOrd="0" presId="urn:microsoft.com/office/officeart/2005/8/layout/default"/>
    <dgm:cxn modelId="{A769F505-6918-4777-9490-8058567845FF}" type="presParOf" srcId="{BDE8B24D-FC24-4E04-8954-F2EDC78B826C}" destId="{62E0A2C8-D991-4081-AD24-3B7D798B6F3C}" srcOrd="2" destOrd="0" presId="urn:microsoft.com/office/officeart/2005/8/layout/default"/>
    <dgm:cxn modelId="{1AFCE842-94B9-4728-850E-00CE001FA41E}" type="presParOf" srcId="{BDE8B24D-FC24-4E04-8954-F2EDC78B826C}" destId="{8D9AE10D-AF0B-450E-9748-D21ED9700CE6}" srcOrd="3" destOrd="0" presId="urn:microsoft.com/office/officeart/2005/8/layout/default"/>
    <dgm:cxn modelId="{3F49A262-4EB7-4A52-AE49-293FEF4167C2}" type="presParOf" srcId="{BDE8B24D-FC24-4E04-8954-F2EDC78B826C}" destId="{43E3F2C9-B1BB-4E39-ACC8-7C3ED08111C6}" srcOrd="4" destOrd="0" presId="urn:microsoft.com/office/officeart/2005/8/layout/default"/>
    <dgm:cxn modelId="{90B3102E-4FF9-4BEB-9146-3FE0C6E9C1FF}" type="presParOf" srcId="{BDE8B24D-FC24-4E04-8954-F2EDC78B826C}" destId="{2ACE3D06-804D-4FA1-9C22-C554D36F8EB2}" srcOrd="5" destOrd="0" presId="urn:microsoft.com/office/officeart/2005/8/layout/default"/>
    <dgm:cxn modelId="{2954C7FD-467E-4F7A-B2A3-79BEE400B1BE}" type="presParOf" srcId="{BDE8B24D-FC24-4E04-8954-F2EDC78B826C}" destId="{96374B64-3313-40B9-A285-5016832DDA6E}" srcOrd="6" destOrd="0" presId="urn:microsoft.com/office/officeart/2005/8/layout/default"/>
    <dgm:cxn modelId="{87045DC9-1F78-441D-A3D2-67633CCAFC84}" type="presParOf" srcId="{BDE8B24D-FC24-4E04-8954-F2EDC78B826C}" destId="{D796870E-E5D9-4393-8517-CF2E0FB012B7}" srcOrd="7" destOrd="0" presId="urn:microsoft.com/office/officeart/2005/8/layout/default"/>
    <dgm:cxn modelId="{063EDB30-0E98-4AC7-8405-11740D24D036}" type="presParOf" srcId="{BDE8B24D-FC24-4E04-8954-F2EDC78B826C}" destId="{8B9FEA7B-BF1A-432C-89E7-CFDB6DC76CA3}" srcOrd="8" destOrd="0" presId="urn:microsoft.com/office/officeart/2005/8/layout/default"/>
    <dgm:cxn modelId="{008FD991-8592-45CF-84B5-B86BD9B5A802}" type="presParOf" srcId="{BDE8B24D-FC24-4E04-8954-F2EDC78B826C}" destId="{66268BC8-302A-4BA8-98FC-35A78AE96FCF}" srcOrd="9" destOrd="0" presId="urn:microsoft.com/office/officeart/2005/8/layout/default"/>
    <dgm:cxn modelId="{C4A435A1-6003-43D8-9688-FFFFFBD63FAE}" type="presParOf" srcId="{BDE8B24D-FC24-4E04-8954-F2EDC78B826C}" destId="{03232823-4551-4C98-81B5-40C76530B2FF}" srcOrd="10" destOrd="0" presId="urn:microsoft.com/office/officeart/2005/8/layout/default"/>
    <dgm:cxn modelId="{DCDBE021-E4A1-4DE7-9FAE-3AB97762D434}" type="presParOf" srcId="{BDE8B24D-FC24-4E04-8954-F2EDC78B826C}" destId="{523F11B9-2553-4F32-8009-D1CC49F0D344}" srcOrd="11" destOrd="0" presId="urn:microsoft.com/office/officeart/2005/8/layout/default"/>
    <dgm:cxn modelId="{E1F29096-F5FA-49CA-AE0D-56048E469682}" type="presParOf" srcId="{BDE8B24D-FC24-4E04-8954-F2EDC78B826C}" destId="{C2090010-8F95-4860-BAEA-070E7441E736}" srcOrd="12" destOrd="0" presId="urn:microsoft.com/office/officeart/2005/8/layout/default"/>
    <dgm:cxn modelId="{ED3A7017-5EC9-4739-A482-727BE0557FDB}" type="presParOf" srcId="{BDE8B24D-FC24-4E04-8954-F2EDC78B826C}" destId="{F0CF5CB7-91E5-4996-BBD2-3E5B7F7EB2EB}" srcOrd="13" destOrd="0" presId="urn:microsoft.com/office/officeart/2005/8/layout/default"/>
    <dgm:cxn modelId="{E459C18D-41B0-4FBB-96B9-F36EE06CE510}" type="presParOf" srcId="{BDE8B24D-FC24-4E04-8954-F2EDC78B826C}" destId="{33F1D9C6-95EB-4C52-9C6A-61CCE12DD3C5}" srcOrd="14" destOrd="0" presId="urn:microsoft.com/office/officeart/2005/8/layout/default"/>
    <dgm:cxn modelId="{E444FF0B-F766-4A37-BDBE-B11392943B98}" type="presParOf" srcId="{BDE8B24D-FC24-4E04-8954-F2EDC78B826C}" destId="{DE56A7F5-A77F-4DE2-9B54-D6DFA5103A1E}" srcOrd="15" destOrd="0" presId="urn:microsoft.com/office/officeart/2005/8/layout/default"/>
    <dgm:cxn modelId="{582C1510-ACB0-466F-92F1-8A348E80BD11}" type="presParOf" srcId="{BDE8B24D-FC24-4E04-8954-F2EDC78B826C}" destId="{F9C5D9A4-C682-4507-B71A-DFD766D4F383}" srcOrd="16" destOrd="0" presId="urn:microsoft.com/office/officeart/2005/8/layout/default"/>
    <dgm:cxn modelId="{1BDA2FB4-5ED9-407D-A74D-F545A2C1F3C5}" type="presParOf" srcId="{BDE8B24D-FC24-4E04-8954-F2EDC78B826C}" destId="{4F80B8E7-B9D1-4B90-9B8A-E1EFBFF3A4F4}" srcOrd="17" destOrd="0" presId="urn:microsoft.com/office/officeart/2005/8/layout/default"/>
    <dgm:cxn modelId="{C7788260-657E-4761-A310-917B1F3BF0FD}" type="presParOf" srcId="{BDE8B24D-FC24-4E04-8954-F2EDC78B826C}" destId="{A9CE2ACE-F454-4C60-BC2C-7E97D6A7870A}" srcOrd="18" destOrd="0" presId="urn:microsoft.com/office/officeart/2005/8/layout/default"/>
    <dgm:cxn modelId="{C085D93F-B264-4D67-AC0C-7C2A6C0B60B2}" type="presParOf" srcId="{BDE8B24D-FC24-4E04-8954-F2EDC78B826C}" destId="{BB10F9B1-F3F2-4F31-9BAF-9B5F0220F9E1}" srcOrd="19" destOrd="0" presId="urn:microsoft.com/office/officeart/2005/8/layout/default"/>
    <dgm:cxn modelId="{3C38CD4E-577D-4BEA-A2C5-7D92B5C3958B}" type="presParOf" srcId="{BDE8B24D-FC24-4E04-8954-F2EDC78B826C}" destId="{45EA81C8-E929-45AC-80B1-3CB3DE1259E0}" srcOrd="20" destOrd="0" presId="urn:microsoft.com/office/officeart/2005/8/layout/default"/>
    <dgm:cxn modelId="{30C9EFF8-FC16-48B3-A6F7-EC92BDC7C4F1}" type="presParOf" srcId="{BDE8B24D-FC24-4E04-8954-F2EDC78B826C}" destId="{6DF30963-0B63-4D78-AC71-FB4C43E70CF9}" srcOrd="21" destOrd="0" presId="urn:microsoft.com/office/officeart/2005/8/layout/default"/>
    <dgm:cxn modelId="{D83D700D-1288-46B8-8C4C-9814A94DCADC}" type="presParOf" srcId="{BDE8B24D-FC24-4E04-8954-F2EDC78B826C}" destId="{F79C76C7-5D4D-47BC-9001-0F052B0CB3E1}" srcOrd="22" destOrd="0" presId="urn:microsoft.com/office/officeart/2005/8/layout/default"/>
    <dgm:cxn modelId="{F0755CF7-71A2-444D-8DF0-8BA85EA66B78}" type="presParOf" srcId="{BDE8B24D-FC24-4E04-8954-F2EDC78B826C}" destId="{3622144D-924A-458F-95A7-1D2CB7CF041B}" srcOrd="23" destOrd="0" presId="urn:microsoft.com/office/officeart/2005/8/layout/default"/>
    <dgm:cxn modelId="{FD538941-45C9-4D57-B356-0925E842B82D}" type="presParOf" srcId="{BDE8B24D-FC24-4E04-8954-F2EDC78B826C}" destId="{E29D1567-7331-43E8-91CF-9B3900335B05}" srcOrd="24" destOrd="0" presId="urn:microsoft.com/office/officeart/2005/8/layout/default"/>
    <dgm:cxn modelId="{729D5C11-46AB-4F54-99CD-FC2BC1EE9F81}" type="presParOf" srcId="{BDE8B24D-FC24-4E04-8954-F2EDC78B826C}" destId="{58BD5D60-DBD2-4EB5-A896-00AE61A8DCE9}" srcOrd="25" destOrd="0" presId="urn:microsoft.com/office/officeart/2005/8/layout/default"/>
    <dgm:cxn modelId="{4E083ACA-083F-4575-8D5E-30EBCAD8748C}" type="presParOf" srcId="{BDE8B24D-FC24-4E04-8954-F2EDC78B826C}" destId="{8C6E0776-DB4A-4764-B370-E961319218AF}" srcOrd="26" destOrd="0" presId="urn:microsoft.com/office/officeart/2005/8/layout/defaul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B077687D-029D-43D7-A6AF-D3960249A5A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22BC147A-0250-4584-987F-09B71547D2E1}">
      <dgm:prSet phldrT="[Text]"/>
      <dgm:spPr/>
      <dgm:t>
        <a:bodyPr/>
        <a:lstStyle/>
        <a:p>
          <a:pPr>
            <a:buFont typeface="Arial" panose="020B0604020202020204" pitchFamily="34" charset="0"/>
            <a:buNone/>
          </a:pPr>
          <a:r>
            <a:rPr lang="en-GB" b="0" i="0" u="none"/>
            <a:t>Move to proactive PC against current reactive - (impact negatively on PC currently incl. 111)</a:t>
          </a:r>
          <a:endParaRPr lang="en-GB"/>
        </a:p>
      </dgm:t>
    </dgm:pt>
    <dgm:pt modelId="{0F39E4E0-3C53-48D4-862E-A3B911FC3667}" type="parTrans" cxnId="{4A2DDC55-662C-4829-8610-C909D9ABE0F6}">
      <dgm:prSet/>
      <dgm:spPr/>
      <dgm:t>
        <a:bodyPr/>
        <a:lstStyle/>
        <a:p>
          <a:endParaRPr lang="en-GB"/>
        </a:p>
      </dgm:t>
    </dgm:pt>
    <dgm:pt modelId="{F9B77279-A1C5-49AD-852C-4B50F43AC5A0}" type="sibTrans" cxnId="{4A2DDC55-662C-4829-8610-C909D9ABE0F6}">
      <dgm:prSet/>
      <dgm:spPr/>
      <dgm:t>
        <a:bodyPr/>
        <a:lstStyle/>
        <a:p>
          <a:endParaRPr lang="en-GB"/>
        </a:p>
      </dgm:t>
    </dgm:pt>
    <dgm:pt modelId="{3CC049CD-178B-49D0-B412-A987C220B18D}">
      <dgm:prSet/>
      <dgm:spPr/>
      <dgm:t>
        <a:bodyPr/>
        <a:lstStyle/>
        <a:p>
          <a:r>
            <a:rPr lang="en-GB" b="0" i="0" u="none"/>
            <a:t>understanding cause and supporting to address these, not just symptoms</a:t>
          </a:r>
          <a:endParaRPr lang="en-GB"/>
        </a:p>
      </dgm:t>
    </dgm:pt>
    <dgm:pt modelId="{05B15245-CA3D-4E53-B243-E1C083C3AC4E}" type="parTrans" cxnId="{3929D31B-0D8D-42A0-A368-91C81E1CDD1F}">
      <dgm:prSet/>
      <dgm:spPr/>
      <dgm:t>
        <a:bodyPr/>
        <a:lstStyle/>
        <a:p>
          <a:endParaRPr lang="en-GB"/>
        </a:p>
      </dgm:t>
    </dgm:pt>
    <dgm:pt modelId="{0DE456DB-990A-475F-8FF0-D0E767A48107}" type="sibTrans" cxnId="{3929D31B-0D8D-42A0-A368-91C81E1CDD1F}">
      <dgm:prSet/>
      <dgm:spPr/>
      <dgm:t>
        <a:bodyPr/>
        <a:lstStyle/>
        <a:p>
          <a:endParaRPr lang="en-GB"/>
        </a:p>
      </dgm:t>
    </dgm:pt>
    <dgm:pt modelId="{48F6732A-451E-4D61-8026-3B5AC827F6DA}">
      <dgm:prSet/>
      <dgm:spPr/>
      <dgm:t>
        <a:bodyPr/>
        <a:lstStyle/>
        <a:p>
          <a:r>
            <a:rPr lang="en-GB" b="0" i="0" u="none"/>
            <a:t>Breaking the cycle across generations</a:t>
          </a:r>
          <a:endParaRPr lang="en-GB"/>
        </a:p>
      </dgm:t>
    </dgm:pt>
    <dgm:pt modelId="{DE7F8D0E-B3A6-4064-B503-C55AFB197375}" type="parTrans" cxnId="{854ABDC5-2ABD-4943-8666-9CE82F3D34CD}">
      <dgm:prSet/>
      <dgm:spPr/>
      <dgm:t>
        <a:bodyPr/>
        <a:lstStyle/>
        <a:p>
          <a:endParaRPr lang="en-GB"/>
        </a:p>
      </dgm:t>
    </dgm:pt>
    <dgm:pt modelId="{4689E5DC-D601-4E50-9569-B68D7E2A79A1}" type="sibTrans" cxnId="{854ABDC5-2ABD-4943-8666-9CE82F3D34CD}">
      <dgm:prSet/>
      <dgm:spPr/>
      <dgm:t>
        <a:bodyPr/>
        <a:lstStyle/>
        <a:p>
          <a:endParaRPr lang="en-GB"/>
        </a:p>
      </dgm:t>
    </dgm:pt>
    <dgm:pt modelId="{CD8A4A20-E342-4BD7-83EF-CD0CC4C7EED6}">
      <dgm:prSet/>
      <dgm:spPr/>
      <dgm:t>
        <a:bodyPr/>
        <a:lstStyle/>
        <a:p>
          <a:r>
            <a:rPr lang="en-GB" b="0" i="0" u="none"/>
            <a:t>I am not judged / discriminated against by an employer because I have or have had an addiction (even sometimes NHS orgs)</a:t>
          </a:r>
          <a:endParaRPr lang="en-GB"/>
        </a:p>
      </dgm:t>
    </dgm:pt>
    <dgm:pt modelId="{81F52F07-BE8A-4736-9AA8-F3D73BA94249}" type="parTrans" cxnId="{C2D6CCDA-578E-44EB-9243-8F23414B69B4}">
      <dgm:prSet/>
      <dgm:spPr/>
      <dgm:t>
        <a:bodyPr/>
        <a:lstStyle/>
        <a:p>
          <a:endParaRPr lang="en-GB"/>
        </a:p>
      </dgm:t>
    </dgm:pt>
    <dgm:pt modelId="{A8741C1B-F899-4414-9A56-5BAED6EB2CFF}" type="sibTrans" cxnId="{C2D6CCDA-578E-44EB-9243-8F23414B69B4}">
      <dgm:prSet/>
      <dgm:spPr/>
      <dgm:t>
        <a:bodyPr/>
        <a:lstStyle/>
        <a:p>
          <a:endParaRPr lang="en-GB"/>
        </a:p>
      </dgm:t>
    </dgm:pt>
    <dgm:pt modelId="{24400DFE-7FB8-4D35-B8CF-7C3A6D4998A5}">
      <dgm:prSet/>
      <dgm:spPr/>
      <dgm:t>
        <a:bodyPr/>
        <a:lstStyle/>
        <a:p>
          <a:r>
            <a:rPr lang="en-GB" b="0" i="0" u="none"/>
            <a:t>Trauma - informed appraoch</a:t>
          </a:r>
          <a:endParaRPr lang="en-GB"/>
        </a:p>
      </dgm:t>
    </dgm:pt>
    <dgm:pt modelId="{70F919A9-64F3-48CE-8C4C-5ECA10F782E9}" type="parTrans" cxnId="{B8F8B7EB-B4BC-4038-A804-51DA81E40E5B}">
      <dgm:prSet/>
      <dgm:spPr/>
      <dgm:t>
        <a:bodyPr/>
        <a:lstStyle/>
        <a:p>
          <a:endParaRPr lang="en-GB"/>
        </a:p>
      </dgm:t>
    </dgm:pt>
    <dgm:pt modelId="{5485A21B-8055-40D6-92B9-5A4FC9387680}" type="sibTrans" cxnId="{B8F8B7EB-B4BC-4038-A804-51DA81E40E5B}">
      <dgm:prSet/>
      <dgm:spPr/>
      <dgm:t>
        <a:bodyPr/>
        <a:lstStyle/>
        <a:p>
          <a:endParaRPr lang="en-GB"/>
        </a:p>
      </dgm:t>
    </dgm:pt>
    <dgm:pt modelId="{13DBA89B-EA13-4F4E-9C2D-456B0246E4CC}">
      <dgm:prSet/>
      <dgm:spPr/>
      <dgm:t>
        <a:bodyPr/>
        <a:lstStyle/>
        <a:p>
          <a:r>
            <a:rPr lang="en-GB" b="0" i="0" u="none"/>
            <a:t>The -ve impact that addcition has on family or friends - ie indirect stress and ?MH issue</a:t>
          </a:r>
          <a:endParaRPr lang="en-GB"/>
        </a:p>
      </dgm:t>
    </dgm:pt>
    <dgm:pt modelId="{EBA36EF8-159E-4E02-A304-1320818D4291}" type="parTrans" cxnId="{B47E129E-5785-419A-81A2-A373A31C820C}">
      <dgm:prSet/>
      <dgm:spPr/>
      <dgm:t>
        <a:bodyPr/>
        <a:lstStyle/>
        <a:p>
          <a:endParaRPr lang="en-GB"/>
        </a:p>
      </dgm:t>
    </dgm:pt>
    <dgm:pt modelId="{C0BB2477-B536-4984-B718-941B4406C5E2}" type="sibTrans" cxnId="{B47E129E-5785-419A-81A2-A373A31C820C}">
      <dgm:prSet/>
      <dgm:spPr/>
      <dgm:t>
        <a:bodyPr/>
        <a:lstStyle/>
        <a:p>
          <a:endParaRPr lang="en-GB"/>
        </a:p>
      </dgm:t>
    </dgm:pt>
    <dgm:pt modelId="{EB3D87B1-730D-4E84-AE57-F132D836F044}">
      <dgm:prSet/>
      <dgm:spPr/>
      <dgm:t>
        <a:bodyPr/>
        <a:lstStyle/>
        <a:p>
          <a:r>
            <a:rPr lang="en-GB" b="0" i="0" u="none"/>
            <a:t>Indentifying, supporting and signposting</a:t>
          </a:r>
          <a:endParaRPr lang="en-GB"/>
        </a:p>
      </dgm:t>
    </dgm:pt>
    <dgm:pt modelId="{AFF3EE9A-2048-4B46-B830-9D658CD7A000}" type="parTrans" cxnId="{194C0128-5013-4AB4-991D-DEF329A12118}">
      <dgm:prSet/>
      <dgm:spPr/>
      <dgm:t>
        <a:bodyPr/>
        <a:lstStyle/>
        <a:p>
          <a:endParaRPr lang="en-GB"/>
        </a:p>
      </dgm:t>
    </dgm:pt>
    <dgm:pt modelId="{B74D1A17-6669-4AB7-8D66-B7F42BC57D8C}" type="sibTrans" cxnId="{194C0128-5013-4AB4-991D-DEF329A12118}">
      <dgm:prSet/>
      <dgm:spPr/>
      <dgm:t>
        <a:bodyPr/>
        <a:lstStyle/>
        <a:p>
          <a:endParaRPr lang="en-GB"/>
        </a:p>
      </dgm:t>
    </dgm:pt>
    <dgm:pt modelId="{1AD77F90-1146-408E-81B1-BB1352F41377}">
      <dgm:prSet/>
      <dgm:spPr/>
      <dgm:t>
        <a:bodyPr/>
        <a:lstStyle/>
        <a:p>
          <a:r>
            <a:rPr lang="en-GB" b="0" i="0" u="none"/>
            <a:t>Challenge our perceptions - "employed functioning alcoholics"; recreational drugs</a:t>
          </a:r>
          <a:endParaRPr lang="en-GB"/>
        </a:p>
      </dgm:t>
    </dgm:pt>
    <dgm:pt modelId="{943AFD67-F41F-4E31-BEDC-30B85987B4F5}" type="parTrans" cxnId="{D5912BB1-0963-4BBC-9134-641493564292}">
      <dgm:prSet/>
      <dgm:spPr/>
      <dgm:t>
        <a:bodyPr/>
        <a:lstStyle/>
        <a:p>
          <a:endParaRPr lang="en-GB"/>
        </a:p>
      </dgm:t>
    </dgm:pt>
    <dgm:pt modelId="{4D5F0EFE-B7E9-47DF-BD9F-83F026B2B7E3}" type="sibTrans" cxnId="{D5912BB1-0963-4BBC-9134-641493564292}">
      <dgm:prSet/>
      <dgm:spPr/>
      <dgm:t>
        <a:bodyPr/>
        <a:lstStyle/>
        <a:p>
          <a:endParaRPr lang="en-GB"/>
        </a:p>
      </dgm:t>
    </dgm:pt>
    <dgm:pt modelId="{6BBACE67-FBF3-47F9-ABE7-C8D8D9CFFF0C}">
      <dgm:prSet/>
      <dgm:spPr/>
      <dgm:t>
        <a:bodyPr/>
        <a:lstStyle/>
        <a:p>
          <a:r>
            <a:rPr lang="en-GB" b="0" i="0" u="none"/>
            <a:t>How can employers support people they employ who have challenges with adiction? Stigma challenges</a:t>
          </a:r>
          <a:endParaRPr lang="en-GB"/>
        </a:p>
      </dgm:t>
    </dgm:pt>
    <dgm:pt modelId="{894B5180-58FE-4AB3-B4CD-9C557F50DF6F}" type="parTrans" cxnId="{EC27203A-3763-4A5B-A8F1-78A6F3EC86CE}">
      <dgm:prSet/>
      <dgm:spPr/>
      <dgm:t>
        <a:bodyPr/>
        <a:lstStyle/>
        <a:p>
          <a:endParaRPr lang="en-GB"/>
        </a:p>
      </dgm:t>
    </dgm:pt>
    <dgm:pt modelId="{3B9519ED-E7CF-4F8B-8F00-0138FA4EEC2C}" type="sibTrans" cxnId="{EC27203A-3763-4A5B-A8F1-78A6F3EC86CE}">
      <dgm:prSet/>
      <dgm:spPr/>
      <dgm:t>
        <a:bodyPr/>
        <a:lstStyle/>
        <a:p>
          <a:endParaRPr lang="en-GB"/>
        </a:p>
      </dgm:t>
    </dgm:pt>
    <dgm:pt modelId="{93269895-0BB5-453F-A712-5FE1DD5B153F}">
      <dgm:prSet/>
      <dgm:spPr/>
      <dgm:t>
        <a:bodyPr/>
        <a:lstStyle/>
        <a:p>
          <a:r>
            <a:rPr lang="en-GB" b="0" i="0" u="none"/>
            <a:t>Person-centred approach</a:t>
          </a:r>
          <a:endParaRPr lang="en-GB"/>
        </a:p>
      </dgm:t>
    </dgm:pt>
    <dgm:pt modelId="{49F9E06E-B1B7-4D72-AC20-B811F2D3E28F}" type="parTrans" cxnId="{ED53B380-A3DC-4AAA-979E-818D58530772}">
      <dgm:prSet/>
      <dgm:spPr/>
      <dgm:t>
        <a:bodyPr/>
        <a:lstStyle/>
        <a:p>
          <a:endParaRPr lang="en-GB"/>
        </a:p>
      </dgm:t>
    </dgm:pt>
    <dgm:pt modelId="{49F5D871-849B-4C7E-A112-225A36C869BE}" type="sibTrans" cxnId="{ED53B380-A3DC-4AAA-979E-818D58530772}">
      <dgm:prSet/>
      <dgm:spPr/>
      <dgm:t>
        <a:bodyPr/>
        <a:lstStyle/>
        <a:p>
          <a:endParaRPr lang="en-GB"/>
        </a:p>
      </dgm:t>
    </dgm:pt>
    <dgm:pt modelId="{1F0E04C2-1D73-4793-97A5-C03A13C8AB34}">
      <dgm:prSet/>
      <dgm:spPr/>
      <dgm:t>
        <a:bodyPr/>
        <a:lstStyle/>
        <a:p>
          <a:r>
            <a:rPr lang="en-GB" b="0" i="0" u="none"/>
            <a:t>Grooming young people -&gt; addiction</a:t>
          </a:r>
          <a:endParaRPr lang="en-GB"/>
        </a:p>
      </dgm:t>
    </dgm:pt>
    <dgm:pt modelId="{F9FC0237-88BC-4CB5-ADF0-78E68DB109F5}" type="parTrans" cxnId="{0949C573-9B6C-4087-B22E-4B5FB05CED32}">
      <dgm:prSet/>
      <dgm:spPr/>
      <dgm:t>
        <a:bodyPr/>
        <a:lstStyle/>
        <a:p>
          <a:endParaRPr lang="en-GB"/>
        </a:p>
      </dgm:t>
    </dgm:pt>
    <dgm:pt modelId="{0E8F9A76-00F8-481E-80B4-E0E9196F7711}" type="sibTrans" cxnId="{0949C573-9B6C-4087-B22E-4B5FB05CED32}">
      <dgm:prSet/>
      <dgm:spPr/>
      <dgm:t>
        <a:bodyPr/>
        <a:lstStyle/>
        <a:p>
          <a:endParaRPr lang="en-GB"/>
        </a:p>
      </dgm:t>
    </dgm:pt>
    <dgm:pt modelId="{10A7A21E-F9CF-439B-A881-0768F8E7E914}">
      <dgm:prSet/>
      <dgm:spPr/>
      <dgm:t>
        <a:bodyPr/>
        <a:lstStyle/>
        <a:p>
          <a:r>
            <a:rPr lang="en-GB" b="0" i="0" u="none"/>
            <a:t>MH issues - drug and alcohol addiction</a:t>
          </a:r>
          <a:endParaRPr lang="en-GB"/>
        </a:p>
      </dgm:t>
    </dgm:pt>
    <dgm:pt modelId="{0A5BA9ED-2EA6-45F1-B56E-96DCC77B6C25}" type="parTrans" cxnId="{A8F34C8F-2088-4EC2-870F-AA9B6D953F5A}">
      <dgm:prSet/>
      <dgm:spPr/>
      <dgm:t>
        <a:bodyPr/>
        <a:lstStyle/>
        <a:p>
          <a:endParaRPr lang="en-GB"/>
        </a:p>
      </dgm:t>
    </dgm:pt>
    <dgm:pt modelId="{9D431EAF-C41D-4D6B-85D7-CDDDC4172217}" type="sibTrans" cxnId="{A8F34C8F-2088-4EC2-870F-AA9B6D953F5A}">
      <dgm:prSet/>
      <dgm:spPr/>
      <dgm:t>
        <a:bodyPr/>
        <a:lstStyle/>
        <a:p>
          <a:endParaRPr lang="en-GB"/>
        </a:p>
      </dgm:t>
    </dgm:pt>
    <dgm:pt modelId="{F4FC3EAB-BED2-4FBB-98C4-F16CB5B3F5BC}">
      <dgm:prSet/>
      <dgm:spPr/>
      <dgm:t>
        <a:bodyPr/>
        <a:lstStyle/>
        <a:p>
          <a:r>
            <a:rPr lang="en-GB" b="0" i="0" u="none"/>
            <a:t>Fostering a culture that reduces stigma in the workplace -&gt; Employer charter</a:t>
          </a:r>
          <a:endParaRPr lang="en-GB"/>
        </a:p>
      </dgm:t>
    </dgm:pt>
    <dgm:pt modelId="{9968C56A-B64F-43A3-A076-CB36416A7A84}" type="parTrans" cxnId="{E0BC4B62-B83F-4B8A-B0DC-A8EADB1E3AD2}">
      <dgm:prSet/>
      <dgm:spPr/>
      <dgm:t>
        <a:bodyPr/>
        <a:lstStyle/>
        <a:p>
          <a:endParaRPr lang="en-GB"/>
        </a:p>
      </dgm:t>
    </dgm:pt>
    <dgm:pt modelId="{4DD0EBD2-BD31-45CB-A162-9729D59190AA}" type="sibTrans" cxnId="{E0BC4B62-B83F-4B8A-B0DC-A8EADB1E3AD2}">
      <dgm:prSet/>
      <dgm:spPr/>
      <dgm:t>
        <a:bodyPr/>
        <a:lstStyle/>
        <a:p>
          <a:endParaRPr lang="en-GB"/>
        </a:p>
      </dgm:t>
    </dgm:pt>
    <dgm:pt modelId="{47213AAC-E177-42F9-A794-1BFC4A476FC4}">
      <dgm:prSet/>
      <dgm:spPr/>
      <dgm:t>
        <a:bodyPr/>
        <a:lstStyle/>
        <a:p>
          <a:r>
            <a:rPr lang="en-GB" b="0" i="0" u="none"/>
            <a:t>Same / similar issues with housing, not just employment</a:t>
          </a:r>
          <a:endParaRPr lang="en-GB"/>
        </a:p>
      </dgm:t>
    </dgm:pt>
    <dgm:pt modelId="{B5077490-DD1B-4830-8F79-E082AF904E5C}" type="parTrans" cxnId="{8EF1CC92-1F83-471F-8D58-72520C7095D7}">
      <dgm:prSet/>
      <dgm:spPr/>
      <dgm:t>
        <a:bodyPr/>
        <a:lstStyle/>
        <a:p>
          <a:endParaRPr lang="en-GB"/>
        </a:p>
      </dgm:t>
    </dgm:pt>
    <dgm:pt modelId="{4E8C1626-BEF4-4AE1-86F4-CF5E912E0BE9}" type="sibTrans" cxnId="{8EF1CC92-1F83-471F-8D58-72520C7095D7}">
      <dgm:prSet/>
      <dgm:spPr/>
      <dgm:t>
        <a:bodyPr/>
        <a:lstStyle/>
        <a:p>
          <a:endParaRPr lang="en-GB"/>
        </a:p>
      </dgm:t>
    </dgm:pt>
    <dgm:pt modelId="{BDE8B24D-FC24-4E04-8954-F2EDC78B826C}" type="pres">
      <dgm:prSet presAssocID="{B077687D-029D-43D7-A6AF-D3960249A5A6}" presName="diagram" presStyleCnt="0">
        <dgm:presLayoutVars>
          <dgm:dir/>
          <dgm:resizeHandles val="exact"/>
        </dgm:presLayoutVars>
      </dgm:prSet>
      <dgm:spPr/>
    </dgm:pt>
    <dgm:pt modelId="{D0F53DD1-BF19-4BCB-A056-64F3089E6B70}" type="pres">
      <dgm:prSet presAssocID="{22BC147A-0250-4584-987F-09B71547D2E1}" presName="node" presStyleLbl="node1" presStyleIdx="0" presStyleCnt="14">
        <dgm:presLayoutVars>
          <dgm:bulletEnabled val="1"/>
        </dgm:presLayoutVars>
      </dgm:prSet>
      <dgm:spPr/>
    </dgm:pt>
    <dgm:pt modelId="{99C59E5E-80E3-4097-AF21-1D6C59ADAC69}" type="pres">
      <dgm:prSet presAssocID="{F9B77279-A1C5-49AD-852C-4B50F43AC5A0}" presName="sibTrans" presStyleCnt="0"/>
      <dgm:spPr/>
    </dgm:pt>
    <dgm:pt modelId="{A135D3B3-2ED5-4F63-A8AF-898BE826C040}" type="pres">
      <dgm:prSet presAssocID="{3CC049CD-178B-49D0-B412-A987C220B18D}" presName="node" presStyleLbl="node1" presStyleIdx="1" presStyleCnt="14">
        <dgm:presLayoutVars>
          <dgm:bulletEnabled val="1"/>
        </dgm:presLayoutVars>
      </dgm:prSet>
      <dgm:spPr/>
    </dgm:pt>
    <dgm:pt modelId="{841B4540-64FA-4A27-9768-6D0BC9D7E67C}" type="pres">
      <dgm:prSet presAssocID="{0DE456DB-990A-475F-8FF0-D0E767A48107}" presName="sibTrans" presStyleCnt="0"/>
      <dgm:spPr/>
    </dgm:pt>
    <dgm:pt modelId="{0A33B1A6-57FB-46DC-9038-57FA89C35D71}" type="pres">
      <dgm:prSet presAssocID="{48F6732A-451E-4D61-8026-3B5AC827F6DA}" presName="node" presStyleLbl="node1" presStyleIdx="2" presStyleCnt="14">
        <dgm:presLayoutVars>
          <dgm:bulletEnabled val="1"/>
        </dgm:presLayoutVars>
      </dgm:prSet>
      <dgm:spPr/>
    </dgm:pt>
    <dgm:pt modelId="{24F8F56C-5121-4F62-ACD5-82C3C881783F}" type="pres">
      <dgm:prSet presAssocID="{4689E5DC-D601-4E50-9569-B68D7E2A79A1}" presName="sibTrans" presStyleCnt="0"/>
      <dgm:spPr/>
    </dgm:pt>
    <dgm:pt modelId="{A61699BE-0C33-4BC0-9FA4-2BC8CE468EB7}" type="pres">
      <dgm:prSet presAssocID="{CD8A4A20-E342-4BD7-83EF-CD0CC4C7EED6}" presName="node" presStyleLbl="node1" presStyleIdx="3" presStyleCnt="14">
        <dgm:presLayoutVars>
          <dgm:bulletEnabled val="1"/>
        </dgm:presLayoutVars>
      </dgm:prSet>
      <dgm:spPr/>
    </dgm:pt>
    <dgm:pt modelId="{2CCB4370-F245-4516-9B04-10D2719AA17E}" type="pres">
      <dgm:prSet presAssocID="{A8741C1B-F899-4414-9A56-5BAED6EB2CFF}" presName="sibTrans" presStyleCnt="0"/>
      <dgm:spPr/>
    </dgm:pt>
    <dgm:pt modelId="{66DD591F-AA88-4E04-A4CB-7B7377ED5076}" type="pres">
      <dgm:prSet presAssocID="{24400DFE-7FB8-4D35-B8CF-7C3A6D4998A5}" presName="node" presStyleLbl="node1" presStyleIdx="4" presStyleCnt="14">
        <dgm:presLayoutVars>
          <dgm:bulletEnabled val="1"/>
        </dgm:presLayoutVars>
      </dgm:prSet>
      <dgm:spPr/>
    </dgm:pt>
    <dgm:pt modelId="{4067C545-56E7-4158-A299-06B7498A3CE8}" type="pres">
      <dgm:prSet presAssocID="{5485A21B-8055-40D6-92B9-5A4FC9387680}" presName="sibTrans" presStyleCnt="0"/>
      <dgm:spPr/>
    </dgm:pt>
    <dgm:pt modelId="{305408A3-8D7E-439A-9117-8E6819764F16}" type="pres">
      <dgm:prSet presAssocID="{13DBA89B-EA13-4F4E-9C2D-456B0246E4CC}" presName="node" presStyleLbl="node1" presStyleIdx="5" presStyleCnt="14">
        <dgm:presLayoutVars>
          <dgm:bulletEnabled val="1"/>
        </dgm:presLayoutVars>
      </dgm:prSet>
      <dgm:spPr/>
    </dgm:pt>
    <dgm:pt modelId="{3885D7BB-5AE0-4F56-AB09-525DBA62A277}" type="pres">
      <dgm:prSet presAssocID="{C0BB2477-B536-4984-B718-941B4406C5E2}" presName="sibTrans" presStyleCnt="0"/>
      <dgm:spPr/>
    </dgm:pt>
    <dgm:pt modelId="{691694FA-606E-4131-B5A4-91EB8EA5B6C3}" type="pres">
      <dgm:prSet presAssocID="{EB3D87B1-730D-4E84-AE57-F132D836F044}" presName="node" presStyleLbl="node1" presStyleIdx="6" presStyleCnt="14">
        <dgm:presLayoutVars>
          <dgm:bulletEnabled val="1"/>
        </dgm:presLayoutVars>
      </dgm:prSet>
      <dgm:spPr/>
    </dgm:pt>
    <dgm:pt modelId="{97E6222C-7916-40EE-8634-BCE5701581A6}" type="pres">
      <dgm:prSet presAssocID="{B74D1A17-6669-4AB7-8D66-B7F42BC57D8C}" presName="sibTrans" presStyleCnt="0"/>
      <dgm:spPr/>
    </dgm:pt>
    <dgm:pt modelId="{4A8B6571-540E-44FB-A8CB-B7D12E7902CE}" type="pres">
      <dgm:prSet presAssocID="{1AD77F90-1146-408E-81B1-BB1352F41377}" presName="node" presStyleLbl="node1" presStyleIdx="7" presStyleCnt="14">
        <dgm:presLayoutVars>
          <dgm:bulletEnabled val="1"/>
        </dgm:presLayoutVars>
      </dgm:prSet>
      <dgm:spPr/>
    </dgm:pt>
    <dgm:pt modelId="{B212ADC5-92DD-452A-AE9F-601D4035FCA7}" type="pres">
      <dgm:prSet presAssocID="{4D5F0EFE-B7E9-47DF-BD9F-83F026B2B7E3}" presName="sibTrans" presStyleCnt="0"/>
      <dgm:spPr/>
    </dgm:pt>
    <dgm:pt modelId="{70FA9851-80F7-41AA-AEEC-B25FF4B5B9B8}" type="pres">
      <dgm:prSet presAssocID="{6BBACE67-FBF3-47F9-ABE7-C8D8D9CFFF0C}" presName="node" presStyleLbl="node1" presStyleIdx="8" presStyleCnt="14">
        <dgm:presLayoutVars>
          <dgm:bulletEnabled val="1"/>
        </dgm:presLayoutVars>
      </dgm:prSet>
      <dgm:spPr/>
    </dgm:pt>
    <dgm:pt modelId="{274780F2-F779-4561-B7A8-F66173D876E9}" type="pres">
      <dgm:prSet presAssocID="{3B9519ED-E7CF-4F8B-8F00-0138FA4EEC2C}" presName="sibTrans" presStyleCnt="0"/>
      <dgm:spPr/>
    </dgm:pt>
    <dgm:pt modelId="{04493ABB-CC35-49BC-9CB0-7DBE77CF7DC7}" type="pres">
      <dgm:prSet presAssocID="{93269895-0BB5-453F-A712-5FE1DD5B153F}" presName="node" presStyleLbl="node1" presStyleIdx="9" presStyleCnt="14">
        <dgm:presLayoutVars>
          <dgm:bulletEnabled val="1"/>
        </dgm:presLayoutVars>
      </dgm:prSet>
      <dgm:spPr/>
    </dgm:pt>
    <dgm:pt modelId="{AEEABE6D-7BD9-4096-9A33-FAB317E9115B}" type="pres">
      <dgm:prSet presAssocID="{49F5D871-849B-4C7E-A112-225A36C869BE}" presName="sibTrans" presStyleCnt="0"/>
      <dgm:spPr/>
    </dgm:pt>
    <dgm:pt modelId="{6ED47354-3767-4C70-8C4D-F06E4AFBCFEE}" type="pres">
      <dgm:prSet presAssocID="{1F0E04C2-1D73-4793-97A5-C03A13C8AB34}" presName="node" presStyleLbl="node1" presStyleIdx="10" presStyleCnt="14">
        <dgm:presLayoutVars>
          <dgm:bulletEnabled val="1"/>
        </dgm:presLayoutVars>
      </dgm:prSet>
      <dgm:spPr/>
    </dgm:pt>
    <dgm:pt modelId="{29B5EE97-8FF2-43E4-B89D-1C85A0A39E6E}" type="pres">
      <dgm:prSet presAssocID="{0E8F9A76-00F8-481E-80B4-E0E9196F7711}" presName="sibTrans" presStyleCnt="0"/>
      <dgm:spPr/>
    </dgm:pt>
    <dgm:pt modelId="{694FF565-D66B-4D91-97AC-1BD8FBC5AB62}" type="pres">
      <dgm:prSet presAssocID="{10A7A21E-F9CF-439B-A881-0768F8E7E914}" presName="node" presStyleLbl="node1" presStyleIdx="11" presStyleCnt="14">
        <dgm:presLayoutVars>
          <dgm:bulletEnabled val="1"/>
        </dgm:presLayoutVars>
      </dgm:prSet>
      <dgm:spPr/>
    </dgm:pt>
    <dgm:pt modelId="{CA58AE49-0D1E-4272-8552-A6AD849BEAFA}" type="pres">
      <dgm:prSet presAssocID="{9D431EAF-C41D-4D6B-85D7-CDDDC4172217}" presName="sibTrans" presStyleCnt="0"/>
      <dgm:spPr/>
    </dgm:pt>
    <dgm:pt modelId="{87AA3853-4844-42BF-A932-F0D0DC8A64AB}" type="pres">
      <dgm:prSet presAssocID="{F4FC3EAB-BED2-4FBB-98C4-F16CB5B3F5BC}" presName="node" presStyleLbl="node1" presStyleIdx="12" presStyleCnt="14">
        <dgm:presLayoutVars>
          <dgm:bulletEnabled val="1"/>
        </dgm:presLayoutVars>
      </dgm:prSet>
      <dgm:spPr/>
    </dgm:pt>
    <dgm:pt modelId="{D890BB9D-20E5-49A7-8858-F0CF17ECDA1E}" type="pres">
      <dgm:prSet presAssocID="{4DD0EBD2-BD31-45CB-A162-9729D59190AA}" presName="sibTrans" presStyleCnt="0"/>
      <dgm:spPr/>
    </dgm:pt>
    <dgm:pt modelId="{7AA40CD5-FC6B-4D6F-B61E-09260537B639}" type="pres">
      <dgm:prSet presAssocID="{47213AAC-E177-42F9-A794-1BFC4A476FC4}" presName="node" presStyleLbl="node1" presStyleIdx="13" presStyleCnt="14">
        <dgm:presLayoutVars>
          <dgm:bulletEnabled val="1"/>
        </dgm:presLayoutVars>
      </dgm:prSet>
      <dgm:spPr/>
    </dgm:pt>
  </dgm:ptLst>
  <dgm:cxnLst>
    <dgm:cxn modelId="{15FB4502-AD09-4D28-8CDD-7A15E0104834}" type="presOf" srcId="{10A7A21E-F9CF-439B-A881-0768F8E7E914}" destId="{694FF565-D66B-4D91-97AC-1BD8FBC5AB62}" srcOrd="0" destOrd="0" presId="urn:microsoft.com/office/officeart/2005/8/layout/default"/>
    <dgm:cxn modelId="{E0A3F814-0522-4956-98AD-51A48003A95E}" type="presOf" srcId="{47213AAC-E177-42F9-A794-1BFC4A476FC4}" destId="{7AA40CD5-FC6B-4D6F-B61E-09260537B639}" srcOrd="0" destOrd="0" presId="urn:microsoft.com/office/officeart/2005/8/layout/default"/>
    <dgm:cxn modelId="{3929D31B-0D8D-42A0-A368-91C81E1CDD1F}" srcId="{B077687D-029D-43D7-A6AF-D3960249A5A6}" destId="{3CC049CD-178B-49D0-B412-A987C220B18D}" srcOrd="1" destOrd="0" parTransId="{05B15245-CA3D-4E53-B243-E1C083C3AC4E}" sibTransId="{0DE456DB-990A-475F-8FF0-D0E767A48107}"/>
    <dgm:cxn modelId="{6E26B41E-30B3-45AD-8F9A-831D85734F2D}" type="presOf" srcId="{CD8A4A20-E342-4BD7-83EF-CD0CC4C7EED6}" destId="{A61699BE-0C33-4BC0-9FA4-2BC8CE468EB7}" srcOrd="0" destOrd="0" presId="urn:microsoft.com/office/officeart/2005/8/layout/default"/>
    <dgm:cxn modelId="{194C0128-5013-4AB4-991D-DEF329A12118}" srcId="{B077687D-029D-43D7-A6AF-D3960249A5A6}" destId="{EB3D87B1-730D-4E84-AE57-F132D836F044}" srcOrd="6" destOrd="0" parTransId="{AFF3EE9A-2048-4B46-B830-9D658CD7A000}" sibTransId="{B74D1A17-6669-4AB7-8D66-B7F42BC57D8C}"/>
    <dgm:cxn modelId="{EC27203A-3763-4A5B-A8F1-78A6F3EC86CE}" srcId="{B077687D-029D-43D7-A6AF-D3960249A5A6}" destId="{6BBACE67-FBF3-47F9-ABE7-C8D8D9CFFF0C}" srcOrd="8" destOrd="0" parTransId="{894B5180-58FE-4AB3-B4CD-9C557F50DF6F}" sibTransId="{3B9519ED-E7CF-4F8B-8F00-0138FA4EEC2C}"/>
    <dgm:cxn modelId="{75A0983A-7116-4564-9BD4-79E348FA1546}" type="presOf" srcId="{13DBA89B-EA13-4F4E-9C2D-456B0246E4CC}" destId="{305408A3-8D7E-439A-9117-8E6819764F16}" srcOrd="0" destOrd="0" presId="urn:microsoft.com/office/officeart/2005/8/layout/default"/>
    <dgm:cxn modelId="{BCE9793E-9277-45D6-A4D6-EA6626E3C7C2}" type="presOf" srcId="{22BC147A-0250-4584-987F-09B71547D2E1}" destId="{D0F53DD1-BF19-4BCB-A056-64F3089E6B70}" srcOrd="0" destOrd="0" presId="urn:microsoft.com/office/officeart/2005/8/layout/default"/>
    <dgm:cxn modelId="{7A44045F-941A-40EA-90C5-916AC63D99BF}" type="presOf" srcId="{B077687D-029D-43D7-A6AF-D3960249A5A6}" destId="{BDE8B24D-FC24-4E04-8954-F2EDC78B826C}" srcOrd="0" destOrd="0" presId="urn:microsoft.com/office/officeart/2005/8/layout/default"/>
    <dgm:cxn modelId="{E0BC4B62-B83F-4B8A-B0DC-A8EADB1E3AD2}" srcId="{B077687D-029D-43D7-A6AF-D3960249A5A6}" destId="{F4FC3EAB-BED2-4FBB-98C4-F16CB5B3F5BC}" srcOrd="12" destOrd="0" parTransId="{9968C56A-B64F-43A3-A076-CB36416A7A84}" sibTransId="{4DD0EBD2-BD31-45CB-A162-9729D59190AA}"/>
    <dgm:cxn modelId="{0949C573-9B6C-4087-B22E-4B5FB05CED32}" srcId="{B077687D-029D-43D7-A6AF-D3960249A5A6}" destId="{1F0E04C2-1D73-4793-97A5-C03A13C8AB34}" srcOrd="10" destOrd="0" parTransId="{F9FC0237-88BC-4CB5-ADF0-78E68DB109F5}" sibTransId="{0E8F9A76-00F8-481E-80B4-E0E9196F7711}"/>
    <dgm:cxn modelId="{4A2DDC55-662C-4829-8610-C909D9ABE0F6}" srcId="{B077687D-029D-43D7-A6AF-D3960249A5A6}" destId="{22BC147A-0250-4584-987F-09B71547D2E1}" srcOrd="0" destOrd="0" parTransId="{0F39E4E0-3C53-48D4-862E-A3B911FC3667}" sibTransId="{F9B77279-A1C5-49AD-852C-4B50F43AC5A0}"/>
    <dgm:cxn modelId="{7C8C0877-0C32-4C61-AD8F-0A61E420B5F9}" type="presOf" srcId="{6BBACE67-FBF3-47F9-ABE7-C8D8D9CFFF0C}" destId="{70FA9851-80F7-41AA-AEEC-B25FF4B5B9B8}" srcOrd="0" destOrd="0" presId="urn:microsoft.com/office/officeart/2005/8/layout/default"/>
    <dgm:cxn modelId="{E07A1178-1526-4138-98E6-AC4C7D8AEC73}" type="presOf" srcId="{93269895-0BB5-453F-A712-5FE1DD5B153F}" destId="{04493ABB-CC35-49BC-9CB0-7DBE77CF7DC7}" srcOrd="0" destOrd="0" presId="urn:microsoft.com/office/officeart/2005/8/layout/default"/>
    <dgm:cxn modelId="{45137F80-9663-4E40-A09E-86F38557DD52}" type="presOf" srcId="{48F6732A-451E-4D61-8026-3B5AC827F6DA}" destId="{0A33B1A6-57FB-46DC-9038-57FA89C35D71}" srcOrd="0" destOrd="0" presId="urn:microsoft.com/office/officeart/2005/8/layout/default"/>
    <dgm:cxn modelId="{ED53B380-A3DC-4AAA-979E-818D58530772}" srcId="{B077687D-029D-43D7-A6AF-D3960249A5A6}" destId="{93269895-0BB5-453F-A712-5FE1DD5B153F}" srcOrd="9" destOrd="0" parTransId="{49F9E06E-B1B7-4D72-AC20-B811F2D3E28F}" sibTransId="{49F5D871-849B-4C7E-A112-225A36C869BE}"/>
    <dgm:cxn modelId="{A8F34C8F-2088-4EC2-870F-AA9B6D953F5A}" srcId="{B077687D-029D-43D7-A6AF-D3960249A5A6}" destId="{10A7A21E-F9CF-439B-A881-0768F8E7E914}" srcOrd="11" destOrd="0" parTransId="{0A5BA9ED-2EA6-45F1-B56E-96DCC77B6C25}" sibTransId="{9D431EAF-C41D-4D6B-85D7-CDDDC4172217}"/>
    <dgm:cxn modelId="{8EF1CC92-1F83-471F-8D58-72520C7095D7}" srcId="{B077687D-029D-43D7-A6AF-D3960249A5A6}" destId="{47213AAC-E177-42F9-A794-1BFC4A476FC4}" srcOrd="13" destOrd="0" parTransId="{B5077490-DD1B-4830-8F79-E082AF904E5C}" sibTransId="{4E8C1626-BEF4-4AE1-86F4-CF5E912E0BE9}"/>
    <dgm:cxn modelId="{B47E129E-5785-419A-81A2-A373A31C820C}" srcId="{B077687D-029D-43D7-A6AF-D3960249A5A6}" destId="{13DBA89B-EA13-4F4E-9C2D-456B0246E4CC}" srcOrd="5" destOrd="0" parTransId="{EBA36EF8-159E-4E02-A304-1320818D4291}" sibTransId="{C0BB2477-B536-4984-B718-941B4406C5E2}"/>
    <dgm:cxn modelId="{C4FF65A5-2E4F-4110-A4ED-E240003FF100}" type="presOf" srcId="{1F0E04C2-1D73-4793-97A5-C03A13C8AB34}" destId="{6ED47354-3767-4C70-8C4D-F06E4AFBCFEE}" srcOrd="0" destOrd="0" presId="urn:microsoft.com/office/officeart/2005/8/layout/default"/>
    <dgm:cxn modelId="{D5912BB1-0963-4BBC-9134-641493564292}" srcId="{B077687D-029D-43D7-A6AF-D3960249A5A6}" destId="{1AD77F90-1146-408E-81B1-BB1352F41377}" srcOrd="7" destOrd="0" parTransId="{943AFD67-F41F-4E31-BEDC-30B85987B4F5}" sibTransId="{4D5F0EFE-B7E9-47DF-BD9F-83F026B2B7E3}"/>
    <dgm:cxn modelId="{44181DBE-314A-427A-AFCF-84C1ADB2B52D}" type="presOf" srcId="{1AD77F90-1146-408E-81B1-BB1352F41377}" destId="{4A8B6571-540E-44FB-A8CB-B7D12E7902CE}" srcOrd="0" destOrd="0" presId="urn:microsoft.com/office/officeart/2005/8/layout/default"/>
    <dgm:cxn modelId="{44890EC1-F0C3-4A9A-A884-25FE464CA067}" type="presOf" srcId="{F4FC3EAB-BED2-4FBB-98C4-F16CB5B3F5BC}" destId="{87AA3853-4844-42BF-A932-F0D0DC8A64AB}" srcOrd="0" destOrd="0" presId="urn:microsoft.com/office/officeart/2005/8/layout/default"/>
    <dgm:cxn modelId="{854ABDC5-2ABD-4943-8666-9CE82F3D34CD}" srcId="{B077687D-029D-43D7-A6AF-D3960249A5A6}" destId="{48F6732A-451E-4D61-8026-3B5AC827F6DA}" srcOrd="2" destOrd="0" parTransId="{DE7F8D0E-B3A6-4064-B503-C55AFB197375}" sibTransId="{4689E5DC-D601-4E50-9569-B68D7E2A79A1}"/>
    <dgm:cxn modelId="{EE2054D2-2D21-429C-A679-0D1A13635B0B}" type="presOf" srcId="{3CC049CD-178B-49D0-B412-A987C220B18D}" destId="{A135D3B3-2ED5-4F63-A8AF-898BE826C040}" srcOrd="0" destOrd="0" presId="urn:microsoft.com/office/officeart/2005/8/layout/default"/>
    <dgm:cxn modelId="{C2D6CCDA-578E-44EB-9243-8F23414B69B4}" srcId="{B077687D-029D-43D7-A6AF-D3960249A5A6}" destId="{CD8A4A20-E342-4BD7-83EF-CD0CC4C7EED6}" srcOrd="3" destOrd="0" parTransId="{81F52F07-BE8A-4736-9AA8-F3D73BA94249}" sibTransId="{A8741C1B-F899-4414-9A56-5BAED6EB2CFF}"/>
    <dgm:cxn modelId="{FDAA16E4-90BB-4BD5-9297-1481E33537CB}" type="presOf" srcId="{EB3D87B1-730D-4E84-AE57-F132D836F044}" destId="{691694FA-606E-4131-B5A4-91EB8EA5B6C3}" srcOrd="0" destOrd="0" presId="urn:microsoft.com/office/officeart/2005/8/layout/default"/>
    <dgm:cxn modelId="{B8F8B7EB-B4BC-4038-A804-51DA81E40E5B}" srcId="{B077687D-029D-43D7-A6AF-D3960249A5A6}" destId="{24400DFE-7FB8-4D35-B8CF-7C3A6D4998A5}" srcOrd="4" destOrd="0" parTransId="{70F919A9-64F3-48CE-8C4C-5ECA10F782E9}" sibTransId="{5485A21B-8055-40D6-92B9-5A4FC9387680}"/>
    <dgm:cxn modelId="{D541C4F9-8232-4E7F-BEB8-2FACE1CC2126}" type="presOf" srcId="{24400DFE-7FB8-4D35-B8CF-7C3A6D4998A5}" destId="{66DD591F-AA88-4E04-A4CB-7B7377ED5076}" srcOrd="0" destOrd="0" presId="urn:microsoft.com/office/officeart/2005/8/layout/default"/>
    <dgm:cxn modelId="{39A70FF9-E4B5-4DBD-BF67-67F9ED7A6FE0}" type="presParOf" srcId="{BDE8B24D-FC24-4E04-8954-F2EDC78B826C}" destId="{D0F53DD1-BF19-4BCB-A056-64F3089E6B70}" srcOrd="0" destOrd="0" presId="urn:microsoft.com/office/officeart/2005/8/layout/default"/>
    <dgm:cxn modelId="{645E327B-0A14-42EF-BA77-C872656BD1C8}" type="presParOf" srcId="{BDE8B24D-FC24-4E04-8954-F2EDC78B826C}" destId="{99C59E5E-80E3-4097-AF21-1D6C59ADAC69}" srcOrd="1" destOrd="0" presId="urn:microsoft.com/office/officeart/2005/8/layout/default"/>
    <dgm:cxn modelId="{DB41F6F8-257D-4C80-A6C8-9378CC8F0046}" type="presParOf" srcId="{BDE8B24D-FC24-4E04-8954-F2EDC78B826C}" destId="{A135D3B3-2ED5-4F63-A8AF-898BE826C040}" srcOrd="2" destOrd="0" presId="urn:microsoft.com/office/officeart/2005/8/layout/default"/>
    <dgm:cxn modelId="{15A47547-215B-4B93-8499-957FBAB50F18}" type="presParOf" srcId="{BDE8B24D-FC24-4E04-8954-F2EDC78B826C}" destId="{841B4540-64FA-4A27-9768-6D0BC9D7E67C}" srcOrd="3" destOrd="0" presId="urn:microsoft.com/office/officeart/2005/8/layout/default"/>
    <dgm:cxn modelId="{DCA00657-DA70-41D8-BA62-F32407C144E1}" type="presParOf" srcId="{BDE8B24D-FC24-4E04-8954-F2EDC78B826C}" destId="{0A33B1A6-57FB-46DC-9038-57FA89C35D71}" srcOrd="4" destOrd="0" presId="urn:microsoft.com/office/officeart/2005/8/layout/default"/>
    <dgm:cxn modelId="{9081AD72-5A11-4253-B169-F88CD3B443F5}" type="presParOf" srcId="{BDE8B24D-FC24-4E04-8954-F2EDC78B826C}" destId="{24F8F56C-5121-4F62-ACD5-82C3C881783F}" srcOrd="5" destOrd="0" presId="urn:microsoft.com/office/officeart/2005/8/layout/default"/>
    <dgm:cxn modelId="{1642AF24-E47D-4F20-BCCC-8473E00A2F9A}" type="presParOf" srcId="{BDE8B24D-FC24-4E04-8954-F2EDC78B826C}" destId="{A61699BE-0C33-4BC0-9FA4-2BC8CE468EB7}" srcOrd="6" destOrd="0" presId="urn:microsoft.com/office/officeart/2005/8/layout/default"/>
    <dgm:cxn modelId="{7BBE6003-ABD3-40BE-9DAB-2CA72354C505}" type="presParOf" srcId="{BDE8B24D-FC24-4E04-8954-F2EDC78B826C}" destId="{2CCB4370-F245-4516-9B04-10D2719AA17E}" srcOrd="7" destOrd="0" presId="urn:microsoft.com/office/officeart/2005/8/layout/default"/>
    <dgm:cxn modelId="{DD66BE1C-0B23-46A0-95E0-9B8A4541146E}" type="presParOf" srcId="{BDE8B24D-FC24-4E04-8954-F2EDC78B826C}" destId="{66DD591F-AA88-4E04-A4CB-7B7377ED5076}" srcOrd="8" destOrd="0" presId="urn:microsoft.com/office/officeart/2005/8/layout/default"/>
    <dgm:cxn modelId="{323502C3-66A0-46D0-A0F0-CB6E5DBC076F}" type="presParOf" srcId="{BDE8B24D-FC24-4E04-8954-F2EDC78B826C}" destId="{4067C545-56E7-4158-A299-06B7498A3CE8}" srcOrd="9" destOrd="0" presId="urn:microsoft.com/office/officeart/2005/8/layout/default"/>
    <dgm:cxn modelId="{C156C6E7-E12D-49E9-874B-928EFF6346F8}" type="presParOf" srcId="{BDE8B24D-FC24-4E04-8954-F2EDC78B826C}" destId="{305408A3-8D7E-439A-9117-8E6819764F16}" srcOrd="10" destOrd="0" presId="urn:microsoft.com/office/officeart/2005/8/layout/default"/>
    <dgm:cxn modelId="{78FA45E0-4C2F-441C-A1B0-A4683DA559FE}" type="presParOf" srcId="{BDE8B24D-FC24-4E04-8954-F2EDC78B826C}" destId="{3885D7BB-5AE0-4F56-AB09-525DBA62A277}" srcOrd="11" destOrd="0" presId="urn:microsoft.com/office/officeart/2005/8/layout/default"/>
    <dgm:cxn modelId="{8F9F80BC-0C83-4E99-9A9E-F270EE9FA13F}" type="presParOf" srcId="{BDE8B24D-FC24-4E04-8954-F2EDC78B826C}" destId="{691694FA-606E-4131-B5A4-91EB8EA5B6C3}" srcOrd="12" destOrd="0" presId="urn:microsoft.com/office/officeart/2005/8/layout/default"/>
    <dgm:cxn modelId="{ED498A65-18E0-4762-9AC5-4D7D73EF9489}" type="presParOf" srcId="{BDE8B24D-FC24-4E04-8954-F2EDC78B826C}" destId="{97E6222C-7916-40EE-8634-BCE5701581A6}" srcOrd="13" destOrd="0" presId="urn:microsoft.com/office/officeart/2005/8/layout/default"/>
    <dgm:cxn modelId="{F54C1ED0-CED6-4913-A993-8CA9263697D0}" type="presParOf" srcId="{BDE8B24D-FC24-4E04-8954-F2EDC78B826C}" destId="{4A8B6571-540E-44FB-A8CB-B7D12E7902CE}" srcOrd="14" destOrd="0" presId="urn:microsoft.com/office/officeart/2005/8/layout/default"/>
    <dgm:cxn modelId="{29C16ABB-A2CA-415F-B91C-AE8F4FD80787}" type="presParOf" srcId="{BDE8B24D-FC24-4E04-8954-F2EDC78B826C}" destId="{B212ADC5-92DD-452A-AE9F-601D4035FCA7}" srcOrd="15" destOrd="0" presId="urn:microsoft.com/office/officeart/2005/8/layout/default"/>
    <dgm:cxn modelId="{CF1EB8E1-5315-4BD0-AE07-7EBFB6E44645}" type="presParOf" srcId="{BDE8B24D-FC24-4E04-8954-F2EDC78B826C}" destId="{70FA9851-80F7-41AA-AEEC-B25FF4B5B9B8}" srcOrd="16" destOrd="0" presId="urn:microsoft.com/office/officeart/2005/8/layout/default"/>
    <dgm:cxn modelId="{39B6562B-8F96-43F7-8C99-899817FC300C}" type="presParOf" srcId="{BDE8B24D-FC24-4E04-8954-F2EDC78B826C}" destId="{274780F2-F779-4561-B7A8-F66173D876E9}" srcOrd="17" destOrd="0" presId="urn:microsoft.com/office/officeart/2005/8/layout/default"/>
    <dgm:cxn modelId="{6C4D90F8-2AEF-406A-8264-6C59584E7632}" type="presParOf" srcId="{BDE8B24D-FC24-4E04-8954-F2EDC78B826C}" destId="{04493ABB-CC35-49BC-9CB0-7DBE77CF7DC7}" srcOrd="18" destOrd="0" presId="urn:microsoft.com/office/officeart/2005/8/layout/default"/>
    <dgm:cxn modelId="{2F37EF73-9BFB-4B27-B727-A52C0FDBDE7E}" type="presParOf" srcId="{BDE8B24D-FC24-4E04-8954-F2EDC78B826C}" destId="{AEEABE6D-7BD9-4096-9A33-FAB317E9115B}" srcOrd="19" destOrd="0" presId="urn:microsoft.com/office/officeart/2005/8/layout/default"/>
    <dgm:cxn modelId="{4B5FAC93-1814-48E4-BB30-D6F5817A74AB}" type="presParOf" srcId="{BDE8B24D-FC24-4E04-8954-F2EDC78B826C}" destId="{6ED47354-3767-4C70-8C4D-F06E4AFBCFEE}" srcOrd="20" destOrd="0" presId="urn:microsoft.com/office/officeart/2005/8/layout/default"/>
    <dgm:cxn modelId="{9602E3A9-50C7-4733-8718-9F0C2906BA2F}" type="presParOf" srcId="{BDE8B24D-FC24-4E04-8954-F2EDC78B826C}" destId="{29B5EE97-8FF2-43E4-B89D-1C85A0A39E6E}" srcOrd="21" destOrd="0" presId="urn:microsoft.com/office/officeart/2005/8/layout/default"/>
    <dgm:cxn modelId="{2CD4D5C2-B65C-4054-B397-C09DDDAAD0B3}" type="presParOf" srcId="{BDE8B24D-FC24-4E04-8954-F2EDC78B826C}" destId="{694FF565-D66B-4D91-97AC-1BD8FBC5AB62}" srcOrd="22" destOrd="0" presId="urn:microsoft.com/office/officeart/2005/8/layout/default"/>
    <dgm:cxn modelId="{DAA16969-43B4-4A85-B296-99EEB61F8C18}" type="presParOf" srcId="{BDE8B24D-FC24-4E04-8954-F2EDC78B826C}" destId="{CA58AE49-0D1E-4272-8552-A6AD849BEAFA}" srcOrd="23" destOrd="0" presId="urn:microsoft.com/office/officeart/2005/8/layout/default"/>
    <dgm:cxn modelId="{526D068E-BA4F-4651-9E3A-987E366E3E31}" type="presParOf" srcId="{BDE8B24D-FC24-4E04-8954-F2EDC78B826C}" destId="{87AA3853-4844-42BF-A932-F0D0DC8A64AB}" srcOrd="24" destOrd="0" presId="urn:microsoft.com/office/officeart/2005/8/layout/default"/>
    <dgm:cxn modelId="{B221DB24-158A-47AB-96EA-BB5CCC23FB44}" type="presParOf" srcId="{BDE8B24D-FC24-4E04-8954-F2EDC78B826C}" destId="{D890BB9D-20E5-49A7-8858-F0CF17ECDA1E}" srcOrd="25" destOrd="0" presId="urn:microsoft.com/office/officeart/2005/8/layout/default"/>
    <dgm:cxn modelId="{143ADF22-FBE8-4841-8D22-DDB49BDE62B1}" type="presParOf" srcId="{BDE8B24D-FC24-4E04-8954-F2EDC78B826C}" destId="{7AA40CD5-FC6B-4D6F-B61E-09260537B639}" srcOrd="2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B077687D-029D-43D7-A6AF-D3960249A5A6}" type="doc">
      <dgm:prSet loTypeId="urn:microsoft.com/office/officeart/2005/8/layout/default" loCatId="list" qsTypeId="urn:microsoft.com/office/officeart/2005/8/quickstyle/simple1" qsCatId="simple" csTypeId="urn:microsoft.com/office/officeart/2005/8/colors/accent6_2" csCatId="accent6" phldr="1"/>
      <dgm:spPr/>
      <dgm:t>
        <a:bodyPr/>
        <a:lstStyle/>
        <a:p>
          <a:endParaRPr lang="en-GB"/>
        </a:p>
      </dgm:t>
    </dgm:pt>
    <dgm:pt modelId="{22BC147A-0250-4584-987F-09B71547D2E1}">
      <dgm:prSet phldrT="[Text]"/>
      <dgm:spPr/>
      <dgm:t>
        <a:bodyPr/>
        <a:lstStyle/>
        <a:p>
          <a:pPr>
            <a:buFont typeface="Arial" panose="020B0604020202020204" pitchFamily="34" charset="0"/>
            <a:buNone/>
          </a:pPr>
          <a:r>
            <a:rPr lang="en-GB" b="0" i="0" u="none"/>
            <a:t>Less stigma due to greater prevalence</a:t>
          </a:r>
          <a:endParaRPr lang="en-GB"/>
        </a:p>
      </dgm:t>
    </dgm:pt>
    <dgm:pt modelId="{0F39E4E0-3C53-48D4-862E-A3B911FC3667}" type="parTrans" cxnId="{4A2DDC55-662C-4829-8610-C909D9ABE0F6}">
      <dgm:prSet/>
      <dgm:spPr/>
      <dgm:t>
        <a:bodyPr/>
        <a:lstStyle/>
        <a:p>
          <a:endParaRPr lang="en-GB"/>
        </a:p>
      </dgm:t>
    </dgm:pt>
    <dgm:pt modelId="{F9B77279-A1C5-49AD-852C-4B50F43AC5A0}" type="sibTrans" cxnId="{4A2DDC55-662C-4829-8610-C909D9ABE0F6}">
      <dgm:prSet/>
      <dgm:spPr/>
      <dgm:t>
        <a:bodyPr/>
        <a:lstStyle/>
        <a:p>
          <a:endParaRPr lang="en-GB"/>
        </a:p>
      </dgm:t>
    </dgm:pt>
    <dgm:pt modelId="{31090776-BB87-4247-9115-0B6F297ED35A}">
      <dgm:prSet/>
      <dgm:spPr/>
      <dgm:t>
        <a:bodyPr/>
        <a:lstStyle/>
        <a:p>
          <a:r>
            <a:rPr lang="en-GB" b="0" i="0" u="none"/>
            <a:t>Good examples of employers that support people experiencing addiction -&gt; Primark; Timpsons; Iceland</a:t>
          </a:r>
          <a:endParaRPr lang="en-GB"/>
        </a:p>
      </dgm:t>
    </dgm:pt>
    <dgm:pt modelId="{AEFF88AD-AA10-4860-9F87-82BD8B44CBA1}" type="parTrans" cxnId="{5F3D1DCA-3B74-4E2F-8738-7B3DA3E643D3}">
      <dgm:prSet/>
      <dgm:spPr/>
      <dgm:t>
        <a:bodyPr/>
        <a:lstStyle/>
        <a:p>
          <a:endParaRPr lang="en-GB"/>
        </a:p>
      </dgm:t>
    </dgm:pt>
    <dgm:pt modelId="{33B2B84A-7141-4BE6-9FF7-0E815D689668}" type="sibTrans" cxnId="{5F3D1DCA-3B74-4E2F-8738-7B3DA3E643D3}">
      <dgm:prSet/>
      <dgm:spPr/>
      <dgm:t>
        <a:bodyPr/>
        <a:lstStyle/>
        <a:p>
          <a:endParaRPr lang="en-GB"/>
        </a:p>
      </dgm:t>
    </dgm:pt>
    <dgm:pt modelId="{184FE2D2-BF81-47FE-92F2-8EFEEEB5A2D9}">
      <dgm:prSet/>
      <dgm:spPr/>
      <dgm:t>
        <a:bodyPr/>
        <a:lstStyle/>
        <a:p>
          <a:r>
            <a:rPr lang="en-GB" b="0" i="0" u="none"/>
            <a:t>EoE Problem Gambling service opening</a:t>
          </a:r>
          <a:endParaRPr lang="en-GB"/>
        </a:p>
      </dgm:t>
    </dgm:pt>
    <dgm:pt modelId="{05953048-7366-40D3-96D6-23276770111F}" type="parTrans" cxnId="{43100949-82DB-443B-BABC-8EBA416E907A}">
      <dgm:prSet/>
      <dgm:spPr/>
      <dgm:t>
        <a:bodyPr/>
        <a:lstStyle/>
        <a:p>
          <a:endParaRPr lang="en-GB"/>
        </a:p>
      </dgm:t>
    </dgm:pt>
    <dgm:pt modelId="{7F9FEDD8-0B91-4BF4-A494-665C058A8C9A}" type="sibTrans" cxnId="{43100949-82DB-443B-BABC-8EBA416E907A}">
      <dgm:prSet/>
      <dgm:spPr/>
      <dgm:t>
        <a:bodyPr/>
        <a:lstStyle/>
        <a:p>
          <a:endParaRPr lang="en-GB"/>
        </a:p>
      </dgm:t>
    </dgm:pt>
    <dgm:pt modelId="{A6A00CEE-9B77-4FC4-800D-2F389B3D5ECA}">
      <dgm:prSet/>
      <dgm:spPr/>
      <dgm:t>
        <a:bodyPr/>
        <a:lstStyle/>
        <a:p>
          <a:r>
            <a:rPr lang="en-GB" b="0" i="0" u="none"/>
            <a:t>Greater awareness</a:t>
          </a:r>
          <a:endParaRPr lang="en-GB"/>
        </a:p>
      </dgm:t>
    </dgm:pt>
    <dgm:pt modelId="{A36EBE08-C56A-435B-8472-C84B5461C63F}" type="parTrans" cxnId="{2FE5087E-24B3-4186-A807-9395A04966DC}">
      <dgm:prSet/>
      <dgm:spPr/>
      <dgm:t>
        <a:bodyPr/>
        <a:lstStyle/>
        <a:p>
          <a:endParaRPr lang="en-GB"/>
        </a:p>
      </dgm:t>
    </dgm:pt>
    <dgm:pt modelId="{1979C6E3-6F5A-4660-90EB-6AD3E6519921}" type="sibTrans" cxnId="{2FE5087E-24B3-4186-A807-9395A04966DC}">
      <dgm:prSet/>
      <dgm:spPr/>
      <dgm:t>
        <a:bodyPr/>
        <a:lstStyle/>
        <a:p>
          <a:endParaRPr lang="en-GB"/>
        </a:p>
      </dgm:t>
    </dgm:pt>
    <dgm:pt modelId="{AA72E514-E676-418B-BD0C-F7F10A615E94}">
      <dgm:prSet/>
      <dgm:spPr/>
      <dgm:t>
        <a:bodyPr/>
        <a:lstStyle/>
        <a:p>
          <a:r>
            <a:rPr lang="en-GB" b="0" i="0" u="none"/>
            <a:t>Peer support element in local recovery services</a:t>
          </a:r>
          <a:endParaRPr lang="en-GB"/>
        </a:p>
      </dgm:t>
    </dgm:pt>
    <dgm:pt modelId="{C548E7E5-066B-42FA-B458-5000C98BCDE8}" type="parTrans" cxnId="{753528BE-F419-406E-8965-8819C3DB321F}">
      <dgm:prSet/>
      <dgm:spPr/>
      <dgm:t>
        <a:bodyPr/>
        <a:lstStyle/>
        <a:p>
          <a:endParaRPr lang="en-GB"/>
        </a:p>
      </dgm:t>
    </dgm:pt>
    <dgm:pt modelId="{77752604-0EAB-40EE-8F01-15132212F117}" type="sibTrans" cxnId="{753528BE-F419-406E-8965-8819C3DB321F}">
      <dgm:prSet/>
      <dgm:spPr/>
      <dgm:t>
        <a:bodyPr/>
        <a:lstStyle/>
        <a:p>
          <a:endParaRPr lang="en-GB"/>
        </a:p>
      </dgm:t>
    </dgm:pt>
    <dgm:pt modelId="{CF6B2239-C427-461D-8A07-11C28BC29C87}">
      <dgm:prSet/>
      <dgm:spPr/>
      <dgm:t>
        <a:bodyPr/>
        <a:lstStyle/>
        <a:p>
          <a:r>
            <a:rPr lang="en-GB" b="0" i="0" u="none"/>
            <a:t>Social awareness to addiction has improved</a:t>
          </a:r>
          <a:endParaRPr lang="en-GB"/>
        </a:p>
      </dgm:t>
    </dgm:pt>
    <dgm:pt modelId="{FE1B4F0C-4484-47EF-A494-E78628625677}" type="parTrans" cxnId="{F740A1CC-2515-4F05-8DAC-F5619262B4A4}">
      <dgm:prSet/>
      <dgm:spPr/>
      <dgm:t>
        <a:bodyPr/>
        <a:lstStyle/>
        <a:p>
          <a:endParaRPr lang="en-GB"/>
        </a:p>
      </dgm:t>
    </dgm:pt>
    <dgm:pt modelId="{B40894C0-34B3-410C-BA8F-C115AA38BD21}" type="sibTrans" cxnId="{F740A1CC-2515-4F05-8DAC-F5619262B4A4}">
      <dgm:prSet/>
      <dgm:spPr/>
      <dgm:t>
        <a:bodyPr/>
        <a:lstStyle/>
        <a:p>
          <a:endParaRPr lang="en-GB"/>
        </a:p>
      </dgm:t>
    </dgm:pt>
    <dgm:pt modelId="{47AE905A-A8B5-4962-81B7-FA6CC5AF33BE}">
      <dgm:prSet/>
      <dgm:spPr/>
      <dgm:t>
        <a:bodyPr/>
        <a:lstStyle/>
        <a:p>
          <a:r>
            <a:rPr lang="en-GB" b="0" i="0" u="none"/>
            <a:t>More help available</a:t>
          </a:r>
          <a:endParaRPr lang="en-GB"/>
        </a:p>
      </dgm:t>
    </dgm:pt>
    <dgm:pt modelId="{D41526F1-BDC0-419B-8020-2CEE7EBEF5AA}" type="parTrans" cxnId="{47E161E5-72CB-4C1B-821E-26A525820A53}">
      <dgm:prSet/>
      <dgm:spPr/>
      <dgm:t>
        <a:bodyPr/>
        <a:lstStyle/>
        <a:p>
          <a:endParaRPr lang="en-GB"/>
        </a:p>
      </dgm:t>
    </dgm:pt>
    <dgm:pt modelId="{BFDA3C86-D2C3-4FC8-8EDD-457C23EB061C}" type="sibTrans" cxnId="{47E161E5-72CB-4C1B-821E-26A525820A53}">
      <dgm:prSet/>
      <dgm:spPr/>
      <dgm:t>
        <a:bodyPr/>
        <a:lstStyle/>
        <a:p>
          <a:endParaRPr lang="en-GB"/>
        </a:p>
      </dgm:t>
    </dgm:pt>
    <dgm:pt modelId="{B1CACD5A-691E-4FF5-9D5E-711849B5FBB3}">
      <dgm:prSet/>
      <dgm:spPr/>
      <dgm:t>
        <a:bodyPr/>
        <a:lstStyle/>
        <a:p>
          <a:r>
            <a:rPr lang="en-GB" b="0" i="0" u="none"/>
            <a:t>Some larger employers who are prepared to take the risk</a:t>
          </a:r>
          <a:endParaRPr lang="en-GB"/>
        </a:p>
      </dgm:t>
    </dgm:pt>
    <dgm:pt modelId="{6EE4AD22-AEBF-46DD-B9EB-C3F2864FFE09}" type="parTrans" cxnId="{F2DEE6B1-2724-48D6-9FE8-1FBFBD5F1E4A}">
      <dgm:prSet/>
      <dgm:spPr/>
      <dgm:t>
        <a:bodyPr/>
        <a:lstStyle/>
        <a:p>
          <a:endParaRPr lang="en-GB"/>
        </a:p>
      </dgm:t>
    </dgm:pt>
    <dgm:pt modelId="{B3E48076-438A-48A8-8275-E45467899187}" type="sibTrans" cxnId="{F2DEE6B1-2724-48D6-9FE8-1FBFBD5F1E4A}">
      <dgm:prSet/>
      <dgm:spPr/>
      <dgm:t>
        <a:bodyPr/>
        <a:lstStyle/>
        <a:p>
          <a:endParaRPr lang="en-GB"/>
        </a:p>
      </dgm:t>
    </dgm:pt>
    <dgm:pt modelId="{B7DCE00B-8446-417B-9A6D-CE7097AEC14D}">
      <dgm:prSet/>
      <dgm:spPr/>
      <dgm:t>
        <a:bodyPr/>
        <a:lstStyle/>
        <a:p>
          <a:r>
            <a:rPr lang="en-GB" b="0" i="0" u="none"/>
            <a:t>Good recovery college services in parts - working with communities and 3rd sector partners</a:t>
          </a:r>
          <a:endParaRPr lang="en-GB"/>
        </a:p>
      </dgm:t>
    </dgm:pt>
    <dgm:pt modelId="{61AE9A72-1A5A-4E0C-98A1-2FAE815F2390}" type="parTrans" cxnId="{5BF39309-9CD1-41D9-8A0A-EE456D56BFF5}">
      <dgm:prSet/>
      <dgm:spPr/>
      <dgm:t>
        <a:bodyPr/>
        <a:lstStyle/>
        <a:p>
          <a:endParaRPr lang="en-GB"/>
        </a:p>
      </dgm:t>
    </dgm:pt>
    <dgm:pt modelId="{1D1156DB-D39A-4F25-841E-32ECE0B9A624}" type="sibTrans" cxnId="{5BF39309-9CD1-41D9-8A0A-EE456D56BFF5}">
      <dgm:prSet/>
      <dgm:spPr/>
      <dgm:t>
        <a:bodyPr/>
        <a:lstStyle/>
        <a:p>
          <a:endParaRPr lang="en-GB"/>
        </a:p>
      </dgm:t>
    </dgm:pt>
    <dgm:pt modelId="{9781BCFF-16E5-4773-9ED9-C8CF48759ADA}">
      <dgm:prSet/>
      <dgm:spPr/>
      <dgm:t>
        <a:bodyPr/>
        <a:lstStyle/>
        <a:p>
          <a:r>
            <a:rPr lang="en-GB" b="0" i="0" u="none"/>
            <a:t>Willingness of society to make change happen</a:t>
          </a:r>
          <a:endParaRPr lang="en-GB"/>
        </a:p>
      </dgm:t>
    </dgm:pt>
    <dgm:pt modelId="{ADEFA66B-E9EB-44EB-8294-806F8CC7C2B6}" type="parTrans" cxnId="{51231BF6-DE28-4AA8-BBD5-90FC01408D4D}">
      <dgm:prSet/>
      <dgm:spPr/>
      <dgm:t>
        <a:bodyPr/>
        <a:lstStyle/>
        <a:p>
          <a:endParaRPr lang="en-GB"/>
        </a:p>
      </dgm:t>
    </dgm:pt>
    <dgm:pt modelId="{B2563DA2-65B9-45D3-A94E-1C69D6D78223}" type="sibTrans" cxnId="{51231BF6-DE28-4AA8-BBD5-90FC01408D4D}">
      <dgm:prSet/>
      <dgm:spPr/>
      <dgm:t>
        <a:bodyPr/>
        <a:lstStyle/>
        <a:p>
          <a:endParaRPr lang="en-GB"/>
        </a:p>
      </dgm:t>
    </dgm:pt>
    <dgm:pt modelId="{8690E4B2-CDCB-4AB0-AECA-4EE0F1409F65}">
      <dgm:prSet/>
      <dgm:spPr/>
      <dgm:t>
        <a:bodyPr/>
        <a:lstStyle/>
        <a:p>
          <a:r>
            <a:rPr lang="en-GB" b="0" i="0" u="none"/>
            <a:t>Breaking down organisational barriers and sharing resources to focus on residents</a:t>
          </a:r>
          <a:endParaRPr lang="en-GB"/>
        </a:p>
      </dgm:t>
    </dgm:pt>
    <dgm:pt modelId="{1597DBE9-61F9-4C4A-A09D-52FA7C56A8DE}" type="parTrans" cxnId="{46537877-84FF-4A3A-BEDC-011BB7C3329A}">
      <dgm:prSet/>
      <dgm:spPr/>
      <dgm:t>
        <a:bodyPr/>
        <a:lstStyle/>
        <a:p>
          <a:endParaRPr lang="en-GB"/>
        </a:p>
      </dgm:t>
    </dgm:pt>
    <dgm:pt modelId="{D4E96F7A-200B-4B97-A98E-1FCD23C3AEFF}" type="sibTrans" cxnId="{46537877-84FF-4A3A-BEDC-011BB7C3329A}">
      <dgm:prSet/>
      <dgm:spPr/>
      <dgm:t>
        <a:bodyPr/>
        <a:lstStyle/>
        <a:p>
          <a:endParaRPr lang="en-GB"/>
        </a:p>
      </dgm:t>
    </dgm:pt>
    <dgm:pt modelId="{DDB371B9-833C-4D91-89A3-5B62EC8EB036}">
      <dgm:prSet/>
      <dgm:spPr/>
      <dgm:t>
        <a:bodyPr/>
        <a:lstStyle/>
        <a:p>
          <a:r>
            <a:rPr lang="en-GB" b="0" i="0" u="none"/>
            <a:t>Big companies starting to change employment patterns e.g. Timpsons; Primark</a:t>
          </a:r>
          <a:endParaRPr lang="en-GB"/>
        </a:p>
      </dgm:t>
    </dgm:pt>
    <dgm:pt modelId="{A17599DD-DAF6-407E-84E1-A9D52BE17A72}" type="parTrans" cxnId="{880860E9-5C6B-4E14-8834-D40AE949C34E}">
      <dgm:prSet/>
      <dgm:spPr/>
      <dgm:t>
        <a:bodyPr/>
        <a:lstStyle/>
        <a:p>
          <a:endParaRPr lang="en-GB"/>
        </a:p>
      </dgm:t>
    </dgm:pt>
    <dgm:pt modelId="{25CC50CE-CCE1-451D-95C5-9CA3780435A0}" type="sibTrans" cxnId="{880860E9-5C6B-4E14-8834-D40AE949C34E}">
      <dgm:prSet/>
      <dgm:spPr/>
      <dgm:t>
        <a:bodyPr/>
        <a:lstStyle/>
        <a:p>
          <a:endParaRPr lang="en-GB"/>
        </a:p>
      </dgm:t>
    </dgm:pt>
    <dgm:pt modelId="{09F15BAE-F55C-4C95-B455-B2C372B16146}">
      <dgm:prSet/>
      <dgm:spPr/>
      <dgm:t>
        <a:bodyPr/>
        <a:lstStyle/>
        <a:p>
          <a:r>
            <a:rPr lang="en-GB" b="0" i="0" u="none"/>
            <a:t>Implementing Combatting Drugs strategy locally. More "whole system" approach than before (maybe?!)</a:t>
          </a:r>
          <a:endParaRPr lang="en-GB"/>
        </a:p>
      </dgm:t>
    </dgm:pt>
    <dgm:pt modelId="{B021ED07-884C-4FD9-A80F-82E84787C5FF}" type="parTrans" cxnId="{FFFE5E6A-A593-4FB8-8DD2-E6BECACCF41B}">
      <dgm:prSet/>
      <dgm:spPr/>
      <dgm:t>
        <a:bodyPr/>
        <a:lstStyle/>
        <a:p>
          <a:endParaRPr lang="en-GB"/>
        </a:p>
      </dgm:t>
    </dgm:pt>
    <dgm:pt modelId="{FAAE1F93-7506-403C-9614-3307810480E1}" type="sibTrans" cxnId="{FFFE5E6A-A593-4FB8-8DD2-E6BECACCF41B}">
      <dgm:prSet/>
      <dgm:spPr/>
      <dgm:t>
        <a:bodyPr/>
        <a:lstStyle/>
        <a:p>
          <a:endParaRPr lang="en-GB"/>
        </a:p>
      </dgm:t>
    </dgm:pt>
    <dgm:pt modelId="{6AC38BD4-D1D4-43AA-9F50-CA7E7EABEF7D}">
      <dgm:prSet/>
      <dgm:spPr/>
      <dgm:t>
        <a:bodyPr/>
        <a:lstStyle/>
        <a:p>
          <a:r>
            <a:rPr lang="en-GB" b="0" i="0" u="none"/>
            <a:t>Lived experience and co-produced approach</a:t>
          </a:r>
          <a:endParaRPr lang="en-GB"/>
        </a:p>
      </dgm:t>
    </dgm:pt>
    <dgm:pt modelId="{51CC5568-DF9C-4D05-BCD2-F6D551390FF5}" type="parTrans" cxnId="{F205104F-7BCC-488A-B2EB-C330CBC908A7}">
      <dgm:prSet/>
      <dgm:spPr/>
      <dgm:t>
        <a:bodyPr/>
        <a:lstStyle/>
        <a:p>
          <a:endParaRPr lang="en-GB"/>
        </a:p>
      </dgm:t>
    </dgm:pt>
    <dgm:pt modelId="{E068CC10-F639-4A9E-AB16-1222A33B9CB0}" type="sibTrans" cxnId="{F205104F-7BCC-488A-B2EB-C330CBC908A7}">
      <dgm:prSet/>
      <dgm:spPr/>
      <dgm:t>
        <a:bodyPr/>
        <a:lstStyle/>
        <a:p>
          <a:endParaRPr lang="en-GB"/>
        </a:p>
      </dgm:t>
    </dgm:pt>
    <dgm:pt modelId="{BDE8B24D-FC24-4E04-8954-F2EDC78B826C}" type="pres">
      <dgm:prSet presAssocID="{B077687D-029D-43D7-A6AF-D3960249A5A6}" presName="diagram" presStyleCnt="0">
        <dgm:presLayoutVars>
          <dgm:dir/>
          <dgm:resizeHandles val="exact"/>
        </dgm:presLayoutVars>
      </dgm:prSet>
      <dgm:spPr/>
    </dgm:pt>
    <dgm:pt modelId="{D0F53DD1-BF19-4BCB-A056-64F3089E6B70}" type="pres">
      <dgm:prSet presAssocID="{22BC147A-0250-4584-987F-09B71547D2E1}" presName="node" presStyleLbl="node1" presStyleIdx="0" presStyleCnt="14">
        <dgm:presLayoutVars>
          <dgm:bulletEnabled val="1"/>
        </dgm:presLayoutVars>
      </dgm:prSet>
      <dgm:spPr/>
    </dgm:pt>
    <dgm:pt modelId="{99C59E5E-80E3-4097-AF21-1D6C59ADAC69}" type="pres">
      <dgm:prSet presAssocID="{F9B77279-A1C5-49AD-852C-4B50F43AC5A0}" presName="sibTrans" presStyleCnt="0"/>
      <dgm:spPr/>
    </dgm:pt>
    <dgm:pt modelId="{1B7A4975-ECBE-4AE0-877C-C13E226CBB93}" type="pres">
      <dgm:prSet presAssocID="{31090776-BB87-4247-9115-0B6F297ED35A}" presName="node" presStyleLbl="node1" presStyleIdx="1" presStyleCnt="14">
        <dgm:presLayoutVars>
          <dgm:bulletEnabled val="1"/>
        </dgm:presLayoutVars>
      </dgm:prSet>
      <dgm:spPr/>
    </dgm:pt>
    <dgm:pt modelId="{2AEF2D96-5BA6-45B7-915B-E520C89B5426}" type="pres">
      <dgm:prSet presAssocID="{33B2B84A-7141-4BE6-9FF7-0E815D689668}" presName="sibTrans" presStyleCnt="0"/>
      <dgm:spPr/>
    </dgm:pt>
    <dgm:pt modelId="{511E26D3-CE93-4DB8-BC12-B9F41463C731}" type="pres">
      <dgm:prSet presAssocID="{184FE2D2-BF81-47FE-92F2-8EFEEEB5A2D9}" presName="node" presStyleLbl="node1" presStyleIdx="2" presStyleCnt="14">
        <dgm:presLayoutVars>
          <dgm:bulletEnabled val="1"/>
        </dgm:presLayoutVars>
      </dgm:prSet>
      <dgm:spPr/>
    </dgm:pt>
    <dgm:pt modelId="{1FBB2D75-61BF-43F2-BA58-ED30496A0279}" type="pres">
      <dgm:prSet presAssocID="{7F9FEDD8-0B91-4BF4-A494-665C058A8C9A}" presName="sibTrans" presStyleCnt="0"/>
      <dgm:spPr/>
    </dgm:pt>
    <dgm:pt modelId="{E1A09A61-B8B0-472A-BA22-43DF1058C60C}" type="pres">
      <dgm:prSet presAssocID="{A6A00CEE-9B77-4FC4-800D-2F389B3D5ECA}" presName="node" presStyleLbl="node1" presStyleIdx="3" presStyleCnt="14">
        <dgm:presLayoutVars>
          <dgm:bulletEnabled val="1"/>
        </dgm:presLayoutVars>
      </dgm:prSet>
      <dgm:spPr/>
    </dgm:pt>
    <dgm:pt modelId="{23CC0496-9966-40EE-BD00-793CD8AAB4A9}" type="pres">
      <dgm:prSet presAssocID="{1979C6E3-6F5A-4660-90EB-6AD3E6519921}" presName="sibTrans" presStyleCnt="0"/>
      <dgm:spPr/>
    </dgm:pt>
    <dgm:pt modelId="{7926A768-E895-437D-A2FF-155DE2B7EBF0}" type="pres">
      <dgm:prSet presAssocID="{AA72E514-E676-418B-BD0C-F7F10A615E94}" presName="node" presStyleLbl="node1" presStyleIdx="4" presStyleCnt="14">
        <dgm:presLayoutVars>
          <dgm:bulletEnabled val="1"/>
        </dgm:presLayoutVars>
      </dgm:prSet>
      <dgm:spPr/>
    </dgm:pt>
    <dgm:pt modelId="{2F6B26CE-1BBC-4EDC-9BD6-CD65B62EC4B8}" type="pres">
      <dgm:prSet presAssocID="{77752604-0EAB-40EE-8F01-15132212F117}" presName="sibTrans" presStyleCnt="0"/>
      <dgm:spPr/>
    </dgm:pt>
    <dgm:pt modelId="{EF82CB2D-716B-458D-AA01-09EAEF1DA11B}" type="pres">
      <dgm:prSet presAssocID="{CF6B2239-C427-461D-8A07-11C28BC29C87}" presName="node" presStyleLbl="node1" presStyleIdx="5" presStyleCnt="14">
        <dgm:presLayoutVars>
          <dgm:bulletEnabled val="1"/>
        </dgm:presLayoutVars>
      </dgm:prSet>
      <dgm:spPr/>
    </dgm:pt>
    <dgm:pt modelId="{074DE592-8C13-4689-A6CA-5DD6491E86E3}" type="pres">
      <dgm:prSet presAssocID="{B40894C0-34B3-410C-BA8F-C115AA38BD21}" presName="sibTrans" presStyleCnt="0"/>
      <dgm:spPr/>
    </dgm:pt>
    <dgm:pt modelId="{DBD8C952-D66B-4AB9-9575-9A3F3FE8A3B8}" type="pres">
      <dgm:prSet presAssocID="{47AE905A-A8B5-4962-81B7-FA6CC5AF33BE}" presName="node" presStyleLbl="node1" presStyleIdx="6" presStyleCnt="14">
        <dgm:presLayoutVars>
          <dgm:bulletEnabled val="1"/>
        </dgm:presLayoutVars>
      </dgm:prSet>
      <dgm:spPr/>
    </dgm:pt>
    <dgm:pt modelId="{74BA51D3-0949-4FDC-8299-4CB5687B238D}" type="pres">
      <dgm:prSet presAssocID="{BFDA3C86-D2C3-4FC8-8EDD-457C23EB061C}" presName="sibTrans" presStyleCnt="0"/>
      <dgm:spPr/>
    </dgm:pt>
    <dgm:pt modelId="{1BAE356A-201D-4D60-938D-B16DFE0BD9B0}" type="pres">
      <dgm:prSet presAssocID="{B1CACD5A-691E-4FF5-9D5E-711849B5FBB3}" presName="node" presStyleLbl="node1" presStyleIdx="7" presStyleCnt="14">
        <dgm:presLayoutVars>
          <dgm:bulletEnabled val="1"/>
        </dgm:presLayoutVars>
      </dgm:prSet>
      <dgm:spPr/>
    </dgm:pt>
    <dgm:pt modelId="{E2C2FBDB-C00C-4654-809E-89BA3FE7F860}" type="pres">
      <dgm:prSet presAssocID="{B3E48076-438A-48A8-8275-E45467899187}" presName="sibTrans" presStyleCnt="0"/>
      <dgm:spPr/>
    </dgm:pt>
    <dgm:pt modelId="{2AA3AB9D-5043-461D-A910-0D7C846D25FC}" type="pres">
      <dgm:prSet presAssocID="{B7DCE00B-8446-417B-9A6D-CE7097AEC14D}" presName="node" presStyleLbl="node1" presStyleIdx="8" presStyleCnt="14">
        <dgm:presLayoutVars>
          <dgm:bulletEnabled val="1"/>
        </dgm:presLayoutVars>
      </dgm:prSet>
      <dgm:spPr/>
    </dgm:pt>
    <dgm:pt modelId="{13155392-EEB3-4E27-B9C3-46BBD053DC68}" type="pres">
      <dgm:prSet presAssocID="{1D1156DB-D39A-4F25-841E-32ECE0B9A624}" presName="sibTrans" presStyleCnt="0"/>
      <dgm:spPr/>
    </dgm:pt>
    <dgm:pt modelId="{0C3535CB-2172-46B5-AC5B-EA00670EDCD1}" type="pres">
      <dgm:prSet presAssocID="{9781BCFF-16E5-4773-9ED9-C8CF48759ADA}" presName="node" presStyleLbl="node1" presStyleIdx="9" presStyleCnt="14">
        <dgm:presLayoutVars>
          <dgm:bulletEnabled val="1"/>
        </dgm:presLayoutVars>
      </dgm:prSet>
      <dgm:spPr/>
    </dgm:pt>
    <dgm:pt modelId="{5CFF8C0E-537C-4083-B28A-C9967928877E}" type="pres">
      <dgm:prSet presAssocID="{B2563DA2-65B9-45D3-A94E-1C69D6D78223}" presName="sibTrans" presStyleCnt="0"/>
      <dgm:spPr/>
    </dgm:pt>
    <dgm:pt modelId="{D93E7A3E-2976-419F-B069-82445E4A2D57}" type="pres">
      <dgm:prSet presAssocID="{8690E4B2-CDCB-4AB0-AECA-4EE0F1409F65}" presName="node" presStyleLbl="node1" presStyleIdx="10" presStyleCnt="14">
        <dgm:presLayoutVars>
          <dgm:bulletEnabled val="1"/>
        </dgm:presLayoutVars>
      </dgm:prSet>
      <dgm:spPr/>
    </dgm:pt>
    <dgm:pt modelId="{17E3A6E8-6B14-4D7D-BC36-6F6656B91737}" type="pres">
      <dgm:prSet presAssocID="{D4E96F7A-200B-4B97-A98E-1FCD23C3AEFF}" presName="sibTrans" presStyleCnt="0"/>
      <dgm:spPr/>
    </dgm:pt>
    <dgm:pt modelId="{450F73B6-7E25-4B46-8A63-64E2735730A1}" type="pres">
      <dgm:prSet presAssocID="{DDB371B9-833C-4D91-89A3-5B62EC8EB036}" presName="node" presStyleLbl="node1" presStyleIdx="11" presStyleCnt="14">
        <dgm:presLayoutVars>
          <dgm:bulletEnabled val="1"/>
        </dgm:presLayoutVars>
      </dgm:prSet>
      <dgm:spPr/>
    </dgm:pt>
    <dgm:pt modelId="{B9F1C514-2A1C-4C4D-AD57-366CA2C29817}" type="pres">
      <dgm:prSet presAssocID="{25CC50CE-CCE1-451D-95C5-9CA3780435A0}" presName="sibTrans" presStyleCnt="0"/>
      <dgm:spPr/>
    </dgm:pt>
    <dgm:pt modelId="{E0A18275-4031-4480-BA4E-3A9BF00EA822}" type="pres">
      <dgm:prSet presAssocID="{09F15BAE-F55C-4C95-B455-B2C372B16146}" presName="node" presStyleLbl="node1" presStyleIdx="12" presStyleCnt="14">
        <dgm:presLayoutVars>
          <dgm:bulletEnabled val="1"/>
        </dgm:presLayoutVars>
      </dgm:prSet>
      <dgm:spPr/>
    </dgm:pt>
    <dgm:pt modelId="{75C6246D-D676-4CA6-BEEC-B303BE0855FC}" type="pres">
      <dgm:prSet presAssocID="{FAAE1F93-7506-403C-9614-3307810480E1}" presName="sibTrans" presStyleCnt="0"/>
      <dgm:spPr/>
    </dgm:pt>
    <dgm:pt modelId="{1C830CB8-4523-405E-8CF8-5151C03D521F}" type="pres">
      <dgm:prSet presAssocID="{6AC38BD4-D1D4-43AA-9F50-CA7E7EABEF7D}" presName="node" presStyleLbl="node1" presStyleIdx="13" presStyleCnt="14">
        <dgm:presLayoutVars>
          <dgm:bulletEnabled val="1"/>
        </dgm:presLayoutVars>
      </dgm:prSet>
      <dgm:spPr/>
    </dgm:pt>
  </dgm:ptLst>
  <dgm:cxnLst>
    <dgm:cxn modelId="{D5C30008-B000-49F4-9CB7-EDCFC9889259}" type="presOf" srcId="{47AE905A-A8B5-4962-81B7-FA6CC5AF33BE}" destId="{DBD8C952-D66B-4AB9-9575-9A3F3FE8A3B8}" srcOrd="0" destOrd="0" presId="urn:microsoft.com/office/officeart/2005/8/layout/default"/>
    <dgm:cxn modelId="{5BF39309-9CD1-41D9-8A0A-EE456D56BFF5}" srcId="{B077687D-029D-43D7-A6AF-D3960249A5A6}" destId="{B7DCE00B-8446-417B-9A6D-CE7097AEC14D}" srcOrd="8" destOrd="0" parTransId="{61AE9A72-1A5A-4E0C-98A1-2FAE815F2390}" sibTransId="{1D1156DB-D39A-4F25-841E-32ECE0B9A624}"/>
    <dgm:cxn modelId="{0016A90E-F1DF-41A2-80B6-07452E300E33}" type="presOf" srcId="{09F15BAE-F55C-4C95-B455-B2C372B16146}" destId="{E0A18275-4031-4480-BA4E-3A9BF00EA822}" srcOrd="0" destOrd="0" presId="urn:microsoft.com/office/officeart/2005/8/layout/default"/>
    <dgm:cxn modelId="{2074FC23-7D2E-4E0D-89E9-387D252EFAB4}" type="presOf" srcId="{B1CACD5A-691E-4FF5-9D5E-711849B5FBB3}" destId="{1BAE356A-201D-4D60-938D-B16DFE0BD9B0}" srcOrd="0" destOrd="0" presId="urn:microsoft.com/office/officeart/2005/8/layout/default"/>
    <dgm:cxn modelId="{13BFDD39-9D5D-42B8-B670-54A62A84435F}" type="presOf" srcId="{DDB371B9-833C-4D91-89A3-5B62EC8EB036}" destId="{450F73B6-7E25-4B46-8A63-64E2735730A1}" srcOrd="0" destOrd="0" presId="urn:microsoft.com/office/officeart/2005/8/layout/default"/>
    <dgm:cxn modelId="{BCE9793E-9277-45D6-A4D6-EA6626E3C7C2}" type="presOf" srcId="{22BC147A-0250-4584-987F-09B71547D2E1}" destId="{D0F53DD1-BF19-4BCB-A056-64F3089E6B70}" srcOrd="0" destOrd="0" presId="urn:microsoft.com/office/officeart/2005/8/layout/default"/>
    <dgm:cxn modelId="{7A44045F-941A-40EA-90C5-916AC63D99BF}" type="presOf" srcId="{B077687D-029D-43D7-A6AF-D3960249A5A6}" destId="{BDE8B24D-FC24-4E04-8954-F2EDC78B826C}" srcOrd="0" destOrd="0" presId="urn:microsoft.com/office/officeart/2005/8/layout/default"/>
    <dgm:cxn modelId="{43100949-82DB-443B-BABC-8EBA416E907A}" srcId="{B077687D-029D-43D7-A6AF-D3960249A5A6}" destId="{184FE2D2-BF81-47FE-92F2-8EFEEEB5A2D9}" srcOrd="2" destOrd="0" parTransId="{05953048-7366-40D3-96D6-23276770111F}" sibTransId="{7F9FEDD8-0B91-4BF4-A494-665C058A8C9A}"/>
    <dgm:cxn modelId="{FFFE5E6A-A593-4FB8-8DD2-E6BECACCF41B}" srcId="{B077687D-029D-43D7-A6AF-D3960249A5A6}" destId="{09F15BAE-F55C-4C95-B455-B2C372B16146}" srcOrd="12" destOrd="0" parTransId="{B021ED07-884C-4FD9-A80F-82E84787C5FF}" sibTransId="{FAAE1F93-7506-403C-9614-3307810480E1}"/>
    <dgm:cxn modelId="{F205104F-7BCC-488A-B2EB-C330CBC908A7}" srcId="{B077687D-029D-43D7-A6AF-D3960249A5A6}" destId="{6AC38BD4-D1D4-43AA-9F50-CA7E7EABEF7D}" srcOrd="13" destOrd="0" parTransId="{51CC5568-DF9C-4D05-BCD2-F6D551390FF5}" sibTransId="{E068CC10-F639-4A9E-AB16-1222A33B9CB0}"/>
    <dgm:cxn modelId="{4A2DDC55-662C-4829-8610-C909D9ABE0F6}" srcId="{B077687D-029D-43D7-A6AF-D3960249A5A6}" destId="{22BC147A-0250-4584-987F-09B71547D2E1}" srcOrd="0" destOrd="0" parTransId="{0F39E4E0-3C53-48D4-862E-A3B911FC3667}" sibTransId="{F9B77279-A1C5-49AD-852C-4B50F43AC5A0}"/>
    <dgm:cxn modelId="{46537877-84FF-4A3A-BEDC-011BB7C3329A}" srcId="{B077687D-029D-43D7-A6AF-D3960249A5A6}" destId="{8690E4B2-CDCB-4AB0-AECA-4EE0F1409F65}" srcOrd="10" destOrd="0" parTransId="{1597DBE9-61F9-4C4A-A09D-52FA7C56A8DE}" sibTransId="{D4E96F7A-200B-4B97-A98E-1FCD23C3AEFF}"/>
    <dgm:cxn modelId="{6AA7BE7C-6AC1-4781-B21E-ACB1632A8131}" type="presOf" srcId="{B7DCE00B-8446-417B-9A6D-CE7097AEC14D}" destId="{2AA3AB9D-5043-461D-A910-0D7C846D25FC}" srcOrd="0" destOrd="0" presId="urn:microsoft.com/office/officeart/2005/8/layout/default"/>
    <dgm:cxn modelId="{2FE5087E-24B3-4186-A807-9395A04966DC}" srcId="{B077687D-029D-43D7-A6AF-D3960249A5A6}" destId="{A6A00CEE-9B77-4FC4-800D-2F389B3D5ECA}" srcOrd="3" destOrd="0" parTransId="{A36EBE08-C56A-435B-8472-C84B5461C63F}" sibTransId="{1979C6E3-6F5A-4660-90EB-6AD3E6519921}"/>
    <dgm:cxn modelId="{064298AD-0BDC-436B-A248-27B74D063585}" type="presOf" srcId="{9781BCFF-16E5-4773-9ED9-C8CF48759ADA}" destId="{0C3535CB-2172-46B5-AC5B-EA00670EDCD1}" srcOrd="0" destOrd="0" presId="urn:microsoft.com/office/officeart/2005/8/layout/default"/>
    <dgm:cxn modelId="{F2DEE6B1-2724-48D6-9FE8-1FBFBD5F1E4A}" srcId="{B077687D-029D-43D7-A6AF-D3960249A5A6}" destId="{B1CACD5A-691E-4FF5-9D5E-711849B5FBB3}" srcOrd="7" destOrd="0" parTransId="{6EE4AD22-AEBF-46DD-B9EB-C3F2864FFE09}" sibTransId="{B3E48076-438A-48A8-8275-E45467899187}"/>
    <dgm:cxn modelId="{B928C1B8-68AF-40CA-B93B-61D707ACE202}" type="presOf" srcId="{184FE2D2-BF81-47FE-92F2-8EFEEEB5A2D9}" destId="{511E26D3-CE93-4DB8-BC12-B9F41463C731}" srcOrd="0" destOrd="0" presId="urn:microsoft.com/office/officeart/2005/8/layout/default"/>
    <dgm:cxn modelId="{753528BE-F419-406E-8965-8819C3DB321F}" srcId="{B077687D-029D-43D7-A6AF-D3960249A5A6}" destId="{AA72E514-E676-418B-BD0C-F7F10A615E94}" srcOrd="4" destOrd="0" parTransId="{C548E7E5-066B-42FA-B458-5000C98BCDE8}" sibTransId="{77752604-0EAB-40EE-8F01-15132212F117}"/>
    <dgm:cxn modelId="{83EEF8BE-A499-4BB5-BC01-50E22A4FE8CA}" type="presOf" srcId="{8690E4B2-CDCB-4AB0-AECA-4EE0F1409F65}" destId="{D93E7A3E-2976-419F-B069-82445E4A2D57}" srcOrd="0" destOrd="0" presId="urn:microsoft.com/office/officeart/2005/8/layout/default"/>
    <dgm:cxn modelId="{540E22C3-B473-49F4-AE7C-10823FB8CE3C}" type="presOf" srcId="{6AC38BD4-D1D4-43AA-9F50-CA7E7EABEF7D}" destId="{1C830CB8-4523-405E-8CF8-5151C03D521F}" srcOrd="0" destOrd="0" presId="urn:microsoft.com/office/officeart/2005/8/layout/default"/>
    <dgm:cxn modelId="{5F3D1DCA-3B74-4E2F-8738-7B3DA3E643D3}" srcId="{B077687D-029D-43D7-A6AF-D3960249A5A6}" destId="{31090776-BB87-4247-9115-0B6F297ED35A}" srcOrd="1" destOrd="0" parTransId="{AEFF88AD-AA10-4860-9F87-82BD8B44CBA1}" sibTransId="{33B2B84A-7141-4BE6-9FF7-0E815D689668}"/>
    <dgm:cxn modelId="{F740A1CC-2515-4F05-8DAC-F5619262B4A4}" srcId="{B077687D-029D-43D7-A6AF-D3960249A5A6}" destId="{CF6B2239-C427-461D-8A07-11C28BC29C87}" srcOrd="5" destOrd="0" parTransId="{FE1B4F0C-4484-47EF-A494-E78628625677}" sibTransId="{B40894C0-34B3-410C-BA8F-C115AA38BD21}"/>
    <dgm:cxn modelId="{24FE7EDC-C636-44AB-B13A-7777E6E78BAA}" type="presOf" srcId="{31090776-BB87-4247-9115-0B6F297ED35A}" destId="{1B7A4975-ECBE-4AE0-877C-C13E226CBB93}" srcOrd="0" destOrd="0" presId="urn:microsoft.com/office/officeart/2005/8/layout/default"/>
    <dgm:cxn modelId="{519D17E3-BAFC-4CC6-98DC-874CE47F5ECC}" type="presOf" srcId="{AA72E514-E676-418B-BD0C-F7F10A615E94}" destId="{7926A768-E895-437D-A2FF-155DE2B7EBF0}" srcOrd="0" destOrd="0" presId="urn:microsoft.com/office/officeart/2005/8/layout/default"/>
    <dgm:cxn modelId="{47E161E5-72CB-4C1B-821E-26A525820A53}" srcId="{B077687D-029D-43D7-A6AF-D3960249A5A6}" destId="{47AE905A-A8B5-4962-81B7-FA6CC5AF33BE}" srcOrd="6" destOrd="0" parTransId="{D41526F1-BDC0-419B-8020-2CEE7EBEF5AA}" sibTransId="{BFDA3C86-D2C3-4FC8-8EDD-457C23EB061C}"/>
    <dgm:cxn modelId="{880860E9-5C6B-4E14-8834-D40AE949C34E}" srcId="{B077687D-029D-43D7-A6AF-D3960249A5A6}" destId="{DDB371B9-833C-4D91-89A3-5B62EC8EB036}" srcOrd="11" destOrd="0" parTransId="{A17599DD-DAF6-407E-84E1-A9D52BE17A72}" sibTransId="{25CC50CE-CCE1-451D-95C5-9CA3780435A0}"/>
    <dgm:cxn modelId="{44D4A8F2-9C0F-4E9C-8A29-5149BB9436A8}" type="presOf" srcId="{A6A00CEE-9B77-4FC4-800D-2F389B3D5ECA}" destId="{E1A09A61-B8B0-472A-BA22-43DF1058C60C}" srcOrd="0" destOrd="0" presId="urn:microsoft.com/office/officeart/2005/8/layout/default"/>
    <dgm:cxn modelId="{51231BF6-DE28-4AA8-BBD5-90FC01408D4D}" srcId="{B077687D-029D-43D7-A6AF-D3960249A5A6}" destId="{9781BCFF-16E5-4773-9ED9-C8CF48759ADA}" srcOrd="9" destOrd="0" parTransId="{ADEFA66B-E9EB-44EB-8294-806F8CC7C2B6}" sibTransId="{B2563DA2-65B9-45D3-A94E-1C69D6D78223}"/>
    <dgm:cxn modelId="{4BCD18FE-FCCF-463C-9D31-3830E154A33E}" type="presOf" srcId="{CF6B2239-C427-461D-8A07-11C28BC29C87}" destId="{EF82CB2D-716B-458D-AA01-09EAEF1DA11B}" srcOrd="0" destOrd="0" presId="urn:microsoft.com/office/officeart/2005/8/layout/default"/>
    <dgm:cxn modelId="{39A70FF9-E4B5-4DBD-BF67-67F9ED7A6FE0}" type="presParOf" srcId="{BDE8B24D-FC24-4E04-8954-F2EDC78B826C}" destId="{D0F53DD1-BF19-4BCB-A056-64F3089E6B70}" srcOrd="0" destOrd="0" presId="urn:microsoft.com/office/officeart/2005/8/layout/default"/>
    <dgm:cxn modelId="{645E327B-0A14-42EF-BA77-C872656BD1C8}" type="presParOf" srcId="{BDE8B24D-FC24-4E04-8954-F2EDC78B826C}" destId="{99C59E5E-80E3-4097-AF21-1D6C59ADAC69}" srcOrd="1" destOrd="0" presId="urn:microsoft.com/office/officeart/2005/8/layout/default"/>
    <dgm:cxn modelId="{B274BD72-3064-4E88-9624-F5AC62C535C5}" type="presParOf" srcId="{BDE8B24D-FC24-4E04-8954-F2EDC78B826C}" destId="{1B7A4975-ECBE-4AE0-877C-C13E226CBB93}" srcOrd="2" destOrd="0" presId="urn:microsoft.com/office/officeart/2005/8/layout/default"/>
    <dgm:cxn modelId="{8E4599F7-B0FC-412D-B979-19AF4A6D15F0}" type="presParOf" srcId="{BDE8B24D-FC24-4E04-8954-F2EDC78B826C}" destId="{2AEF2D96-5BA6-45B7-915B-E520C89B5426}" srcOrd="3" destOrd="0" presId="urn:microsoft.com/office/officeart/2005/8/layout/default"/>
    <dgm:cxn modelId="{67404E64-35CB-4B1C-BB6B-1A08451E9259}" type="presParOf" srcId="{BDE8B24D-FC24-4E04-8954-F2EDC78B826C}" destId="{511E26D3-CE93-4DB8-BC12-B9F41463C731}" srcOrd="4" destOrd="0" presId="urn:microsoft.com/office/officeart/2005/8/layout/default"/>
    <dgm:cxn modelId="{1E04CB64-8DEA-4CE4-B6D4-50914F98E44F}" type="presParOf" srcId="{BDE8B24D-FC24-4E04-8954-F2EDC78B826C}" destId="{1FBB2D75-61BF-43F2-BA58-ED30496A0279}" srcOrd="5" destOrd="0" presId="urn:microsoft.com/office/officeart/2005/8/layout/default"/>
    <dgm:cxn modelId="{33BCF666-527B-4B79-A959-F51E31DB6DB9}" type="presParOf" srcId="{BDE8B24D-FC24-4E04-8954-F2EDC78B826C}" destId="{E1A09A61-B8B0-472A-BA22-43DF1058C60C}" srcOrd="6" destOrd="0" presId="urn:microsoft.com/office/officeart/2005/8/layout/default"/>
    <dgm:cxn modelId="{629267F7-391E-4A48-A134-1AF86B3D213F}" type="presParOf" srcId="{BDE8B24D-FC24-4E04-8954-F2EDC78B826C}" destId="{23CC0496-9966-40EE-BD00-793CD8AAB4A9}" srcOrd="7" destOrd="0" presId="urn:microsoft.com/office/officeart/2005/8/layout/default"/>
    <dgm:cxn modelId="{25151E08-B977-4E25-8503-92272BD96D78}" type="presParOf" srcId="{BDE8B24D-FC24-4E04-8954-F2EDC78B826C}" destId="{7926A768-E895-437D-A2FF-155DE2B7EBF0}" srcOrd="8" destOrd="0" presId="urn:microsoft.com/office/officeart/2005/8/layout/default"/>
    <dgm:cxn modelId="{7DAC3357-AB00-4E56-A449-E60D4117E109}" type="presParOf" srcId="{BDE8B24D-FC24-4E04-8954-F2EDC78B826C}" destId="{2F6B26CE-1BBC-4EDC-9BD6-CD65B62EC4B8}" srcOrd="9" destOrd="0" presId="urn:microsoft.com/office/officeart/2005/8/layout/default"/>
    <dgm:cxn modelId="{8C4BCE32-43A7-47A0-A336-153105A65538}" type="presParOf" srcId="{BDE8B24D-FC24-4E04-8954-F2EDC78B826C}" destId="{EF82CB2D-716B-458D-AA01-09EAEF1DA11B}" srcOrd="10" destOrd="0" presId="urn:microsoft.com/office/officeart/2005/8/layout/default"/>
    <dgm:cxn modelId="{B1D0746B-2158-440E-8D21-8C77CD0E69BC}" type="presParOf" srcId="{BDE8B24D-FC24-4E04-8954-F2EDC78B826C}" destId="{074DE592-8C13-4689-A6CA-5DD6491E86E3}" srcOrd="11" destOrd="0" presId="urn:microsoft.com/office/officeart/2005/8/layout/default"/>
    <dgm:cxn modelId="{8EE0958D-C840-4458-8D40-EF4B13F736E5}" type="presParOf" srcId="{BDE8B24D-FC24-4E04-8954-F2EDC78B826C}" destId="{DBD8C952-D66B-4AB9-9575-9A3F3FE8A3B8}" srcOrd="12" destOrd="0" presId="urn:microsoft.com/office/officeart/2005/8/layout/default"/>
    <dgm:cxn modelId="{4F044527-2DC0-4935-BF4A-00E0492FA30B}" type="presParOf" srcId="{BDE8B24D-FC24-4E04-8954-F2EDC78B826C}" destId="{74BA51D3-0949-4FDC-8299-4CB5687B238D}" srcOrd="13" destOrd="0" presId="urn:microsoft.com/office/officeart/2005/8/layout/default"/>
    <dgm:cxn modelId="{2ADC6DB5-A360-4C00-BBBD-C6D01121A3D9}" type="presParOf" srcId="{BDE8B24D-FC24-4E04-8954-F2EDC78B826C}" destId="{1BAE356A-201D-4D60-938D-B16DFE0BD9B0}" srcOrd="14" destOrd="0" presId="urn:microsoft.com/office/officeart/2005/8/layout/default"/>
    <dgm:cxn modelId="{2DCB64AF-5352-4099-96E7-A9CF196085D5}" type="presParOf" srcId="{BDE8B24D-FC24-4E04-8954-F2EDC78B826C}" destId="{E2C2FBDB-C00C-4654-809E-89BA3FE7F860}" srcOrd="15" destOrd="0" presId="urn:microsoft.com/office/officeart/2005/8/layout/default"/>
    <dgm:cxn modelId="{8A296CD4-7054-4F43-9719-C3E49C25421C}" type="presParOf" srcId="{BDE8B24D-FC24-4E04-8954-F2EDC78B826C}" destId="{2AA3AB9D-5043-461D-A910-0D7C846D25FC}" srcOrd="16" destOrd="0" presId="urn:microsoft.com/office/officeart/2005/8/layout/default"/>
    <dgm:cxn modelId="{48EDF6F4-258A-4DBD-9A6F-32E78CE0799B}" type="presParOf" srcId="{BDE8B24D-FC24-4E04-8954-F2EDC78B826C}" destId="{13155392-EEB3-4E27-B9C3-46BBD053DC68}" srcOrd="17" destOrd="0" presId="urn:microsoft.com/office/officeart/2005/8/layout/default"/>
    <dgm:cxn modelId="{933E98ED-9261-4954-982D-86203E42E0F5}" type="presParOf" srcId="{BDE8B24D-FC24-4E04-8954-F2EDC78B826C}" destId="{0C3535CB-2172-46B5-AC5B-EA00670EDCD1}" srcOrd="18" destOrd="0" presId="urn:microsoft.com/office/officeart/2005/8/layout/default"/>
    <dgm:cxn modelId="{6C0BFEB5-9BE7-434F-B8D6-709B611F5C8D}" type="presParOf" srcId="{BDE8B24D-FC24-4E04-8954-F2EDC78B826C}" destId="{5CFF8C0E-537C-4083-B28A-C9967928877E}" srcOrd="19" destOrd="0" presId="urn:microsoft.com/office/officeart/2005/8/layout/default"/>
    <dgm:cxn modelId="{3DE9E0D5-9750-4DE1-AAF2-67808A975ED4}" type="presParOf" srcId="{BDE8B24D-FC24-4E04-8954-F2EDC78B826C}" destId="{D93E7A3E-2976-419F-B069-82445E4A2D57}" srcOrd="20" destOrd="0" presId="urn:microsoft.com/office/officeart/2005/8/layout/default"/>
    <dgm:cxn modelId="{178E65CA-0E6E-4A05-BAA0-123B0E4B5729}" type="presParOf" srcId="{BDE8B24D-FC24-4E04-8954-F2EDC78B826C}" destId="{17E3A6E8-6B14-4D7D-BC36-6F6656B91737}" srcOrd="21" destOrd="0" presId="urn:microsoft.com/office/officeart/2005/8/layout/default"/>
    <dgm:cxn modelId="{C6502F28-63F9-4FDB-8160-54B58543D84F}" type="presParOf" srcId="{BDE8B24D-FC24-4E04-8954-F2EDC78B826C}" destId="{450F73B6-7E25-4B46-8A63-64E2735730A1}" srcOrd="22" destOrd="0" presId="urn:microsoft.com/office/officeart/2005/8/layout/default"/>
    <dgm:cxn modelId="{6DD08CAD-7A12-486E-8591-9A0EAF555406}" type="presParOf" srcId="{BDE8B24D-FC24-4E04-8954-F2EDC78B826C}" destId="{B9F1C514-2A1C-4C4D-AD57-366CA2C29817}" srcOrd="23" destOrd="0" presId="urn:microsoft.com/office/officeart/2005/8/layout/default"/>
    <dgm:cxn modelId="{BD3D4778-60E0-4B25-A304-CCB9FB6481D2}" type="presParOf" srcId="{BDE8B24D-FC24-4E04-8954-F2EDC78B826C}" destId="{E0A18275-4031-4480-BA4E-3A9BF00EA822}" srcOrd="24" destOrd="0" presId="urn:microsoft.com/office/officeart/2005/8/layout/default"/>
    <dgm:cxn modelId="{A487BDD7-C68D-4235-A03E-C2F70BCA19D5}" type="presParOf" srcId="{BDE8B24D-FC24-4E04-8954-F2EDC78B826C}" destId="{75C6246D-D676-4CA6-BEEC-B303BE0855FC}" srcOrd="25" destOrd="0" presId="urn:microsoft.com/office/officeart/2005/8/layout/default"/>
    <dgm:cxn modelId="{3AC76EA8-2EA3-4831-9AB4-178988009B8F}" type="presParOf" srcId="{BDE8B24D-FC24-4E04-8954-F2EDC78B826C}" destId="{1C830CB8-4523-405E-8CF8-5151C03D521F}" srcOrd="26" destOrd="0" presId="urn:microsoft.com/office/officeart/2005/8/layout/defaul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B077687D-029D-43D7-A6AF-D3960249A5A6}" type="doc">
      <dgm:prSet loTypeId="urn:microsoft.com/office/officeart/2005/8/layout/default" loCatId="list" qsTypeId="urn:microsoft.com/office/officeart/2005/8/quickstyle/simple1" qsCatId="simple" csTypeId="urn:microsoft.com/office/officeart/2005/8/colors/accent2_2" csCatId="accent2" phldr="1"/>
      <dgm:spPr/>
      <dgm:t>
        <a:bodyPr/>
        <a:lstStyle/>
        <a:p>
          <a:endParaRPr lang="en-GB"/>
        </a:p>
      </dgm:t>
    </dgm:pt>
    <dgm:pt modelId="{22BC147A-0250-4584-987F-09B71547D2E1}">
      <dgm:prSet phldrT="[Text]"/>
      <dgm:spPr/>
      <dgm:t>
        <a:bodyPr/>
        <a:lstStyle/>
        <a:p>
          <a:pPr>
            <a:buFont typeface="Arial" panose="020B0604020202020204" pitchFamily="34" charset="0"/>
            <a:buNone/>
          </a:pPr>
          <a:r>
            <a:rPr lang="en-GB" b="0" i="0" u="none"/>
            <a:t>The £ flows in different ways through different agencies + sometimes ad hoc ways</a:t>
          </a:r>
          <a:endParaRPr lang="en-GB"/>
        </a:p>
      </dgm:t>
    </dgm:pt>
    <dgm:pt modelId="{0F39E4E0-3C53-48D4-862E-A3B911FC3667}" type="parTrans" cxnId="{4A2DDC55-662C-4829-8610-C909D9ABE0F6}">
      <dgm:prSet/>
      <dgm:spPr/>
      <dgm:t>
        <a:bodyPr/>
        <a:lstStyle/>
        <a:p>
          <a:endParaRPr lang="en-GB"/>
        </a:p>
      </dgm:t>
    </dgm:pt>
    <dgm:pt modelId="{F9B77279-A1C5-49AD-852C-4B50F43AC5A0}" type="sibTrans" cxnId="{4A2DDC55-662C-4829-8610-C909D9ABE0F6}">
      <dgm:prSet/>
      <dgm:spPr/>
      <dgm:t>
        <a:bodyPr/>
        <a:lstStyle/>
        <a:p>
          <a:endParaRPr lang="en-GB"/>
        </a:p>
      </dgm:t>
    </dgm:pt>
    <dgm:pt modelId="{C12EC329-018B-464B-8075-AC1705D3F7B3}">
      <dgm:prSet/>
      <dgm:spPr/>
      <dgm:t>
        <a:bodyPr/>
        <a:lstStyle/>
        <a:p>
          <a:r>
            <a:rPr lang="en-GB" b="0" i="0" u="none"/>
            <a:t>Health are not the only sector to support addiction (e.g. education)</a:t>
          </a:r>
          <a:endParaRPr lang="en-GB"/>
        </a:p>
      </dgm:t>
    </dgm:pt>
    <dgm:pt modelId="{D166178A-4454-4FEA-898C-A62F94E15670}" type="parTrans" cxnId="{7BFAE976-E944-4BB8-B0F2-A5F3178BAF37}">
      <dgm:prSet/>
      <dgm:spPr/>
      <dgm:t>
        <a:bodyPr/>
        <a:lstStyle/>
        <a:p>
          <a:endParaRPr lang="en-GB"/>
        </a:p>
      </dgm:t>
    </dgm:pt>
    <dgm:pt modelId="{16961758-688C-4555-8ABC-83D459A05D23}" type="sibTrans" cxnId="{7BFAE976-E944-4BB8-B0F2-A5F3178BAF37}">
      <dgm:prSet/>
      <dgm:spPr/>
      <dgm:t>
        <a:bodyPr/>
        <a:lstStyle/>
        <a:p>
          <a:endParaRPr lang="en-GB"/>
        </a:p>
      </dgm:t>
    </dgm:pt>
    <dgm:pt modelId="{A624B1AB-51F1-4395-ADD0-0517EC3E8786}">
      <dgm:prSet/>
      <dgm:spPr/>
      <dgm:t>
        <a:bodyPr/>
        <a:lstStyle/>
        <a:p>
          <a:r>
            <a:rPr lang="en-GB" b="0" i="0" u="none"/>
            <a:t>Tailor services to modern day needs</a:t>
          </a:r>
          <a:endParaRPr lang="en-GB"/>
        </a:p>
      </dgm:t>
    </dgm:pt>
    <dgm:pt modelId="{73929B6C-45E5-4537-972D-152EE6B9E230}" type="parTrans" cxnId="{EDF8B893-10E2-47CE-BFAE-7295ED70892D}">
      <dgm:prSet/>
      <dgm:spPr/>
      <dgm:t>
        <a:bodyPr/>
        <a:lstStyle/>
        <a:p>
          <a:endParaRPr lang="en-GB"/>
        </a:p>
      </dgm:t>
    </dgm:pt>
    <dgm:pt modelId="{4ECCAF72-3106-409D-96C9-4D22235D1A89}" type="sibTrans" cxnId="{EDF8B893-10E2-47CE-BFAE-7295ED70892D}">
      <dgm:prSet/>
      <dgm:spPr/>
      <dgm:t>
        <a:bodyPr/>
        <a:lstStyle/>
        <a:p>
          <a:endParaRPr lang="en-GB"/>
        </a:p>
      </dgm:t>
    </dgm:pt>
    <dgm:pt modelId="{8E8C02E0-E9E7-43A4-87F1-8A4FA9924D65}">
      <dgm:prSet/>
      <dgm:spPr/>
      <dgm:t>
        <a:bodyPr/>
        <a:lstStyle/>
        <a:p>
          <a:r>
            <a:rPr lang="en-GB" b="0" i="0" u="none"/>
            <a:t>Not enough resources available</a:t>
          </a:r>
          <a:endParaRPr lang="en-GB"/>
        </a:p>
      </dgm:t>
    </dgm:pt>
    <dgm:pt modelId="{277939D5-5C20-4AFD-B605-33EFF6E665E9}" type="parTrans" cxnId="{81D23FF7-419F-4B07-A01B-81811F1E9244}">
      <dgm:prSet/>
      <dgm:spPr/>
      <dgm:t>
        <a:bodyPr/>
        <a:lstStyle/>
        <a:p>
          <a:endParaRPr lang="en-GB"/>
        </a:p>
      </dgm:t>
    </dgm:pt>
    <dgm:pt modelId="{B7BE879A-A40A-4B7F-B63D-71F2A89461E1}" type="sibTrans" cxnId="{81D23FF7-419F-4B07-A01B-81811F1E9244}">
      <dgm:prSet/>
      <dgm:spPr/>
      <dgm:t>
        <a:bodyPr/>
        <a:lstStyle/>
        <a:p>
          <a:endParaRPr lang="en-GB"/>
        </a:p>
      </dgm:t>
    </dgm:pt>
    <dgm:pt modelId="{8C22DE65-0112-48C2-9B34-0A17CDB40D28}">
      <dgm:prSet/>
      <dgm:spPr/>
      <dgm:t>
        <a:bodyPr/>
        <a:lstStyle/>
        <a:p>
          <a:r>
            <a:rPr lang="en-GB" b="0" i="0" u="none"/>
            <a:t>Resources available to provide services</a:t>
          </a:r>
          <a:endParaRPr lang="en-GB"/>
        </a:p>
      </dgm:t>
    </dgm:pt>
    <dgm:pt modelId="{F4240A26-B46A-4D2B-BE1C-A09BF8B5B4F3}" type="parTrans" cxnId="{6BF6B8AD-3C33-4181-8C60-29C4B51E4390}">
      <dgm:prSet/>
      <dgm:spPr/>
      <dgm:t>
        <a:bodyPr/>
        <a:lstStyle/>
        <a:p>
          <a:endParaRPr lang="en-GB"/>
        </a:p>
      </dgm:t>
    </dgm:pt>
    <dgm:pt modelId="{3108E8C5-AAD3-4DAE-B3F7-0519721D70A7}" type="sibTrans" cxnId="{6BF6B8AD-3C33-4181-8C60-29C4B51E4390}">
      <dgm:prSet/>
      <dgm:spPr/>
      <dgm:t>
        <a:bodyPr/>
        <a:lstStyle/>
        <a:p>
          <a:endParaRPr lang="en-GB"/>
        </a:p>
      </dgm:t>
    </dgm:pt>
    <dgm:pt modelId="{74A88AA3-C282-4F4F-AAB3-9D24CCA5DD97}">
      <dgm:prSet/>
      <dgm:spPr/>
      <dgm:t>
        <a:bodyPr/>
        <a:lstStyle/>
        <a:p>
          <a:r>
            <a:rPr lang="en-GB" b="0" i="0" u="none"/>
            <a:t>Workforces challenges leaving services on the brink</a:t>
          </a:r>
          <a:endParaRPr lang="en-GB"/>
        </a:p>
      </dgm:t>
    </dgm:pt>
    <dgm:pt modelId="{CD660495-781B-4FDA-A16E-1CDBD7F59132}" type="parTrans" cxnId="{037FEB38-2C4C-4D0E-BFEF-DB97154D837E}">
      <dgm:prSet/>
      <dgm:spPr/>
      <dgm:t>
        <a:bodyPr/>
        <a:lstStyle/>
        <a:p>
          <a:endParaRPr lang="en-GB"/>
        </a:p>
      </dgm:t>
    </dgm:pt>
    <dgm:pt modelId="{A5A36D8B-C985-42F4-81F1-1EFF79541361}" type="sibTrans" cxnId="{037FEB38-2C4C-4D0E-BFEF-DB97154D837E}">
      <dgm:prSet/>
      <dgm:spPr/>
      <dgm:t>
        <a:bodyPr/>
        <a:lstStyle/>
        <a:p>
          <a:endParaRPr lang="en-GB"/>
        </a:p>
      </dgm:t>
    </dgm:pt>
    <dgm:pt modelId="{65BAA797-06FA-47C3-9E37-EB545DC2B33A}">
      <dgm:prSet/>
      <dgm:spPr/>
      <dgm:t>
        <a:bodyPr/>
        <a:lstStyle/>
        <a:p>
          <a:r>
            <a:rPr lang="en-GB" b="0" i="0" u="none"/>
            <a:t>More industry regulation to stop advertising that may encourage addiction</a:t>
          </a:r>
          <a:endParaRPr lang="en-GB"/>
        </a:p>
      </dgm:t>
    </dgm:pt>
    <dgm:pt modelId="{2224D91A-BA6D-45BD-85E4-E71217390501}" type="parTrans" cxnId="{21F8CA75-E75A-44DF-B042-A9BDBE5BB3F8}">
      <dgm:prSet/>
      <dgm:spPr/>
      <dgm:t>
        <a:bodyPr/>
        <a:lstStyle/>
        <a:p>
          <a:endParaRPr lang="en-GB"/>
        </a:p>
      </dgm:t>
    </dgm:pt>
    <dgm:pt modelId="{2A0B23BA-51B3-4516-909E-068EE9BD4AF5}" type="sibTrans" cxnId="{21F8CA75-E75A-44DF-B042-A9BDBE5BB3F8}">
      <dgm:prSet/>
      <dgm:spPr/>
      <dgm:t>
        <a:bodyPr/>
        <a:lstStyle/>
        <a:p>
          <a:endParaRPr lang="en-GB"/>
        </a:p>
      </dgm:t>
    </dgm:pt>
    <dgm:pt modelId="{2C5DA391-1AF7-4B9C-BF08-1A845F9E9E94}">
      <dgm:prSet/>
      <dgm:spPr/>
      <dgm:t>
        <a:bodyPr/>
        <a:lstStyle/>
        <a:p>
          <a:r>
            <a:rPr lang="en-GB" b="0" i="0" u="none"/>
            <a:t>Criteria/elegibility-based approaches</a:t>
          </a:r>
          <a:endParaRPr lang="en-GB"/>
        </a:p>
      </dgm:t>
    </dgm:pt>
    <dgm:pt modelId="{4C089A8D-92B9-471D-AC26-E196CDAA28C9}" type="parTrans" cxnId="{0DE17A74-7C3C-4CAD-8250-D55F9CCF1829}">
      <dgm:prSet/>
      <dgm:spPr/>
      <dgm:t>
        <a:bodyPr/>
        <a:lstStyle/>
        <a:p>
          <a:endParaRPr lang="en-GB"/>
        </a:p>
      </dgm:t>
    </dgm:pt>
    <dgm:pt modelId="{8188707A-EEC2-4120-92C4-1219D4B4AA59}" type="sibTrans" cxnId="{0DE17A74-7C3C-4CAD-8250-D55F9CCF1829}">
      <dgm:prSet/>
      <dgm:spPr/>
      <dgm:t>
        <a:bodyPr/>
        <a:lstStyle/>
        <a:p>
          <a:endParaRPr lang="en-GB"/>
        </a:p>
      </dgm:t>
    </dgm:pt>
    <dgm:pt modelId="{9A5BEC30-8FC8-4C41-89B5-4E79B833A4E7}">
      <dgm:prSet/>
      <dgm:spPr/>
      <dgm:t>
        <a:bodyPr/>
        <a:lstStyle/>
        <a:p>
          <a:r>
            <a:rPr lang="en-GB" b="0" i="0" u="none"/>
            <a:t>Services are still siloed - more to do</a:t>
          </a:r>
          <a:endParaRPr lang="en-GB"/>
        </a:p>
      </dgm:t>
    </dgm:pt>
    <dgm:pt modelId="{452F99AE-878A-41EE-98AD-144F7D9652AC}" type="parTrans" cxnId="{8EFA7FC9-CB78-43DA-8BD7-9DC14C59E91F}">
      <dgm:prSet/>
      <dgm:spPr/>
      <dgm:t>
        <a:bodyPr/>
        <a:lstStyle/>
        <a:p>
          <a:endParaRPr lang="en-GB"/>
        </a:p>
      </dgm:t>
    </dgm:pt>
    <dgm:pt modelId="{A73FBB39-131E-4223-A71D-313416DD9CF2}" type="sibTrans" cxnId="{8EFA7FC9-CB78-43DA-8BD7-9DC14C59E91F}">
      <dgm:prSet/>
      <dgm:spPr/>
      <dgm:t>
        <a:bodyPr/>
        <a:lstStyle/>
        <a:p>
          <a:endParaRPr lang="en-GB"/>
        </a:p>
      </dgm:t>
    </dgm:pt>
    <dgm:pt modelId="{78713D52-0D6E-4BF7-9B4B-2487689045E3}">
      <dgm:prSet/>
      <dgm:spPr/>
      <dgm:t>
        <a:bodyPr/>
        <a:lstStyle/>
        <a:p>
          <a:r>
            <a:rPr lang="en-GB" b="0" i="0" u="none"/>
            <a:t>Addressing poverty and inequalities</a:t>
          </a:r>
          <a:endParaRPr lang="en-GB"/>
        </a:p>
      </dgm:t>
    </dgm:pt>
    <dgm:pt modelId="{B54FE9AC-55DA-41F9-8F1F-060AE4D364AD}" type="parTrans" cxnId="{266C025F-6A15-4D9C-A15A-0DB4D87F0E6C}">
      <dgm:prSet/>
      <dgm:spPr/>
      <dgm:t>
        <a:bodyPr/>
        <a:lstStyle/>
        <a:p>
          <a:endParaRPr lang="en-GB"/>
        </a:p>
      </dgm:t>
    </dgm:pt>
    <dgm:pt modelId="{8D8E6C16-3BA0-4D3D-9A4D-0CC4C802B5E9}" type="sibTrans" cxnId="{266C025F-6A15-4D9C-A15A-0DB4D87F0E6C}">
      <dgm:prSet/>
      <dgm:spPr/>
      <dgm:t>
        <a:bodyPr/>
        <a:lstStyle/>
        <a:p>
          <a:endParaRPr lang="en-GB"/>
        </a:p>
      </dgm:t>
    </dgm:pt>
    <dgm:pt modelId="{B7E13476-9183-4AC0-A510-B33543EE0C23}">
      <dgm:prSet/>
      <dgm:spPr/>
      <dgm:t>
        <a:bodyPr/>
        <a:lstStyle/>
        <a:p>
          <a:r>
            <a:rPr lang="en-GB" b="0" i="0" u="none"/>
            <a:t>How can the public sectro learni from good practice and e.g. Timpsons / Iceland</a:t>
          </a:r>
          <a:endParaRPr lang="en-GB"/>
        </a:p>
      </dgm:t>
    </dgm:pt>
    <dgm:pt modelId="{6DF2900C-CABF-4E62-AC16-69084C8F2E73}" type="parTrans" cxnId="{F0777931-26B6-48E8-8583-B1D6E04D66EC}">
      <dgm:prSet/>
      <dgm:spPr/>
      <dgm:t>
        <a:bodyPr/>
        <a:lstStyle/>
        <a:p>
          <a:endParaRPr lang="en-GB"/>
        </a:p>
      </dgm:t>
    </dgm:pt>
    <dgm:pt modelId="{B1C3CA6A-8441-4FDF-9A77-12CD67A89EC6}" type="sibTrans" cxnId="{F0777931-26B6-48E8-8583-B1D6E04D66EC}">
      <dgm:prSet/>
      <dgm:spPr/>
      <dgm:t>
        <a:bodyPr/>
        <a:lstStyle/>
        <a:p>
          <a:endParaRPr lang="en-GB"/>
        </a:p>
      </dgm:t>
    </dgm:pt>
    <dgm:pt modelId="{C7B97455-D102-491C-9B67-630DEF46EE42}">
      <dgm:prSet/>
      <dgm:spPr/>
      <dgm:t>
        <a:bodyPr/>
        <a:lstStyle/>
        <a:p>
          <a:r>
            <a:rPr lang="en-GB" b="0" i="0" u="none"/>
            <a:t>Solution to increased use of ATRs DRRs to help people earlier in their journey of addiction</a:t>
          </a:r>
          <a:endParaRPr lang="en-GB"/>
        </a:p>
      </dgm:t>
    </dgm:pt>
    <dgm:pt modelId="{54AFE001-D76D-4B0E-83B8-3D2DA8E56B1B}" type="parTrans" cxnId="{647C89B6-4820-4788-B450-E2CCECF187CA}">
      <dgm:prSet/>
      <dgm:spPr/>
      <dgm:t>
        <a:bodyPr/>
        <a:lstStyle/>
        <a:p>
          <a:endParaRPr lang="en-GB"/>
        </a:p>
      </dgm:t>
    </dgm:pt>
    <dgm:pt modelId="{E82C5F6D-9A47-4946-A814-0E1FEBA196E6}" type="sibTrans" cxnId="{647C89B6-4820-4788-B450-E2CCECF187CA}">
      <dgm:prSet/>
      <dgm:spPr/>
      <dgm:t>
        <a:bodyPr/>
        <a:lstStyle/>
        <a:p>
          <a:endParaRPr lang="en-GB"/>
        </a:p>
      </dgm:t>
    </dgm:pt>
    <dgm:pt modelId="{2A922C94-3C01-4074-993D-70CB9978727C}">
      <dgm:prSet/>
      <dgm:spPr/>
      <dgm:t>
        <a:bodyPr/>
        <a:lstStyle/>
        <a:p>
          <a:r>
            <a:rPr lang="en-GB" b="0" i="0" u="none"/>
            <a:t>Not being person-centred with the support</a:t>
          </a:r>
          <a:endParaRPr lang="en-GB"/>
        </a:p>
      </dgm:t>
    </dgm:pt>
    <dgm:pt modelId="{15AC8691-7A83-4A7B-B32A-071EDF4853AC}" type="parTrans" cxnId="{39731464-9C4F-41B6-B92F-9113636D4D23}">
      <dgm:prSet/>
      <dgm:spPr/>
      <dgm:t>
        <a:bodyPr/>
        <a:lstStyle/>
        <a:p>
          <a:endParaRPr lang="en-GB"/>
        </a:p>
      </dgm:t>
    </dgm:pt>
    <dgm:pt modelId="{3055CE04-72DD-4D4F-8C8E-C45BD341FBB4}" type="sibTrans" cxnId="{39731464-9C4F-41B6-B92F-9113636D4D23}">
      <dgm:prSet/>
      <dgm:spPr/>
      <dgm:t>
        <a:bodyPr/>
        <a:lstStyle/>
        <a:p>
          <a:endParaRPr lang="en-GB"/>
        </a:p>
      </dgm:t>
    </dgm:pt>
    <dgm:pt modelId="{CE75CDF2-027A-4357-8195-30FE94A02214}">
      <dgm:prSet/>
      <dgm:spPr/>
      <dgm:t>
        <a:bodyPr/>
        <a:lstStyle/>
        <a:p>
          <a:r>
            <a:rPr lang="en-GB" b="0" i="0" u="none"/>
            <a:t>Intergaces with criminal justice services challenging</a:t>
          </a:r>
          <a:endParaRPr lang="en-GB"/>
        </a:p>
      </dgm:t>
    </dgm:pt>
    <dgm:pt modelId="{71C15D12-829E-40C3-9A0C-CDED01D11250}" type="parTrans" cxnId="{3FDCBCEE-5AD1-4E97-9836-3EDC9DB233F4}">
      <dgm:prSet/>
      <dgm:spPr/>
      <dgm:t>
        <a:bodyPr/>
        <a:lstStyle/>
        <a:p>
          <a:endParaRPr lang="en-GB"/>
        </a:p>
      </dgm:t>
    </dgm:pt>
    <dgm:pt modelId="{7C78A86A-58D8-4F92-ACEE-2B755EA0C2EF}" type="sibTrans" cxnId="{3FDCBCEE-5AD1-4E97-9836-3EDC9DB233F4}">
      <dgm:prSet/>
      <dgm:spPr/>
      <dgm:t>
        <a:bodyPr/>
        <a:lstStyle/>
        <a:p>
          <a:endParaRPr lang="en-GB"/>
        </a:p>
      </dgm:t>
    </dgm:pt>
    <dgm:pt modelId="{C8C9DF08-7B3A-48E3-8D61-466214AE7C29}">
      <dgm:prSet/>
      <dgm:spPr/>
      <dgm:t>
        <a:bodyPr/>
        <a:lstStyle/>
        <a:p>
          <a:r>
            <a:rPr lang="en-GB" b="0" i="0" u="none"/>
            <a:t>Not enough early prvention DELETE criteria hindrance</a:t>
          </a:r>
          <a:endParaRPr lang="en-GB"/>
        </a:p>
      </dgm:t>
    </dgm:pt>
    <dgm:pt modelId="{5C50410F-1444-4D85-81D9-B0AC6D98D2AC}" type="parTrans" cxnId="{6EA6A4A6-2DAF-45EF-B1DA-6F6D4862C5FC}">
      <dgm:prSet/>
      <dgm:spPr/>
      <dgm:t>
        <a:bodyPr/>
        <a:lstStyle/>
        <a:p>
          <a:endParaRPr lang="en-GB"/>
        </a:p>
      </dgm:t>
    </dgm:pt>
    <dgm:pt modelId="{0253A60A-8ED7-4D5D-8F7F-2F94F179245F}" type="sibTrans" cxnId="{6EA6A4A6-2DAF-45EF-B1DA-6F6D4862C5FC}">
      <dgm:prSet/>
      <dgm:spPr/>
      <dgm:t>
        <a:bodyPr/>
        <a:lstStyle/>
        <a:p>
          <a:endParaRPr lang="en-GB"/>
        </a:p>
      </dgm:t>
    </dgm:pt>
    <dgm:pt modelId="{F167A7DE-022C-472A-9803-4BAF837942CA}">
      <dgm:prSet/>
      <dgm:spPr/>
      <dgm:t>
        <a:bodyPr/>
        <a:lstStyle/>
        <a:p>
          <a:r>
            <a:rPr lang="en-GB" b="0" i="0" u="none"/>
            <a:t>Lack of awareness of what is available</a:t>
          </a:r>
          <a:endParaRPr lang="en-GB"/>
        </a:p>
      </dgm:t>
    </dgm:pt>
    <dgm:pt modelId="{68971271-1CC1-486B-A627-126F80B0C546}" type="parTrans" cxnId="{A737ECAB-7A6F-43BD-AC36-3EA652B33DA2}">
      <dgm:prSet/>
      <dgm:spPr/>
      <dgm:t>
        <a:bodyPr/>
        <a:lstStyle/>
        <a:p>
          <a:endParaRPr lang="en-GB"/>
        </a:p>
      </dgm:t>
    </dgm:pt>
    <dgm:pt modelId="{02EECB2B-DAE3-4D28-AD87-B367750DAB1B}" type="sibTrans" cxnId="{A737ECAB-7A6F-43BD-AC36-3EA652B33DA2}">
      <dgm:prSet/>
      <dgm:spPr/>
      <dgm:t>
        <a:bodyPr/>
        <a:lstStyle/>
        <a:p>
          <a:endParaRPr lang="en-GB"/>
        </a:p>
      </dgm:t>
    </dgm:pt>
    <dgm:pt modelId="{81E48E9A-B03F-49A0-813E-5DF6BE746462}">
      <dgm:prSet/>
      <dgm:spPr/>
      <dgm:t>
        <a:bodyPr/>
        <a:lstStyle/>
        <a:p>
          <a:r>
            <a:rPr lang="en-GB" b="0" i="0" u="none"/>
            <a:t>Is enough done in schools + colleges?</a:t>
          </a:r>
          <a:endParaRPr lang="en-GB"/>
        </a:p>
      </dgm:t>
    </dgm:pt>
    <dgm:pt modelId="{CD102914-D5C9-4FD6-94FD-3F3C88DCC5A1}" type="parTrans" cxnId="{1DD29C03-E411-41C7-A508-56AAD6F98072}">
      <dgm:prSet/>
      <dgm:spPr/>
      <dgm:t>
        <a:bodyPr/>
        <a:lstStyle/>
        <a:p>
          <a:endParaRPr lang="en-GB"/>
        </a:p>
      </dgm:t>
    </dgm:pt>
    <dgm:pt modelId="{3C50FFC1-E0E4-4A1D-A278-59BB93AE2DE6}" type="sibTrans" cxnId="{1DD29C03-E411-41C7-A508-56AAD6F98072}">
      <dgm:prSet/>
      <dgm:spPr/>
      <dgm:t>
        <a:bodyPr/>
        <a:lstStyle/>
        <a:p>
          <a:endParaRPr lang="en-GB"/>
        </a:p>
      </dgm:t>
    </dgm:pt>
    <dgm:pt modelId="{BDE8B24D-FC24-4E04-8954-F2EDC78B826C}" type="pres">
      <dgm:prSet presAssocID="{B077687D-029D-43D7-A6AF-D3960249A5A6}" presName="diagram" presStyleCnt="0">
        <dgm:presLayoutVars>
          <dgm:dir/>
          <dgm:resizeHandles val="exact"/>
        </dgm:presLayoutVars>
      </dgm:prSet>
      <dgm:spPr/>
    </dgm:pt>
    <dgm:pt modelId="{D0F53DD1-BF19-4BCB-A056-64F3089E6B70}" type="pres">
      <dgm:prSet presAssocID="{22BC147A-0250-4584-987F-09B71547D2E1}" presName="node" presStyleLbl="node1" presStyleIdx="0" presStyleCnt="17">
        <dgm:presLayoutVars>
          <dgm:bulletEnabled val="1"/>
        </dgm:presLayoutVars>
      </dgm:prSet>
      <dgm:spPr/>
    </dgm:pt>
    <dgm:pt modelId="{99C59E5E-80E3-4097-AF21-1D6C59ADAC69}" type="pres">
      <dgm:prSet presAssocID="{F9B77279-A1C5-49AD-852C-4B50F43AC5A0}" presName="sibTrans" presStyleCnt="0"/>
      <dgm:spPr/>
    </dgm:pt>
    <dgm:pt modelId="{3DE1ECD2-52F1-4EC0-B677-0427B88C93A7}" type="pres">
      <dgm:prSet presAssocID="{C12EC329-018B-464B-8075-AC1705D3F7B3}" presName="node" presStyleLbl="node1" presStyleIdx="1" presStyleCnt="17">
        <dgm:presLayoutVars>
          <dgm:bulletEnabled val="1"/>
        </dgm:presLayoutVars>
      </dgm:prSet>
      <dgm:spPr/>
    </dgm:pt>
    <dgm:pt modelId="{5C859836-07DF-454F-A315-B89384C7712D}" type="pres">
      <dgm:prSet presAssocID="{16961758-688C-4555-8ABC-83D459A05D23}" presName="sibTrans" presStyleCnt="0"/>
      <dgm:spPr/>
    </dgm:pt>
    <dgm:pt modelId="{22CA6B8B-9AC8-468F-92CA-17BC5E2D173F}" type="pres">
      <dgm:prSet presAssocID="{A624B1AB-51F1-4395-ADD0-0517EC3E8786}" presName="node" presStyleLbl="node1" presStyleIdx="2" presStyleCnt="17">
        <dgm:presLayoutVars>
          <dgm:bulletEnabled val="1"/>
        </dgm:presLayoutVars>
      </dgm:prSet>
      <dgm:spPr/>
    </dgm:pt>
    <dgm:pt modelId="{216BBFCD-7EF5-429B-A5ED-B39F1F1D9C6D}" type="pres">
      <dgm:prSet presAssocID="{4ECCAF72-3106-409D-96C9-4D22235D1A89}" presName="sibTrans" presStyleCnt="0"/>
      <dgm:spPr/>
    </dgm:pt>
    <dgm:pt modelId="{557E2994-F4EF-47B1-8CE1-9719C19B852E}" type="pres">
      <dgm:prSet presAssocID="{8E8C02E0-E9E7-43A4-87F1-8A4FA9924D65}" presName="node" presStyleLbl="node1" presStyleIdx="3" presStyleCnt="17">
        <dgm:presLayoutVars>
          <dgm:bulletEnabled val="1"/>
        </dgm:presLayoutVars>
      </dgm:prSet>
      <dgm:spPr/>
    </dgm:pt>
    <dgm:pt modelId="{BB80191E-70C0-46EA-8D38-6C796B053B50}" type="pres">
      <dgm:prSet presAssocID="{B7BE879A-A40A-4B7F-B63D-71F2A89461E1}" presName="sibTrans" presStyleCnt="0"/>
      <dgm:spPr/>
    </dgm:pt>
    <dgm:pt modelId="{0AC20944-E3D9-480D-8C41-9FE5DE8D36CA}" type="pres">
      <dgm:prSet presAssocID="{8C22DE65-0112-48C2-9B34-0A17CDB40D28}" presName="node" presStyleLbl="node1" presStyleIdx="4" presStyleCnt="17">
        <dgm:presLayoutVars>
          <dgm:bulletEnabled val="1"/>
        </dgm:presLayoutVars>
      </dgm:prSet>
      <dgm:spPr/>
    </dgm:pt>
    <dgm:pt modelId="{6BF2370B-B79A-4CAC-A151-8DE40B6B9708}" type="pres">
      <dgm:prSet presAssocID="{3108E8C5-AAD3-4DAE-B3F7-0519721D70A7}" presName="sibTrans" presStyleCnt="0"/>
      <dgm:spPr/>
    </dgm:pt>
    <dgm:pt modelId="{5E62D44A-C39A-433B-A8CC-A9D75CB03142}" type="pres">
      <dgm:prSet presAssocID="{74A88AA3-C282-4F4F-AAB3-9D24CCA5DD97}" presName="node" presStyleLbl="node1" presStyleIdx="5" presStyleCnt="17">
        <dgm:presLayoutVars>
          <dgm:bulletEnabled val="1"/>
        </dgm:presLayoutVars>
      </dgm:prSet>
      <dgm:spPr/>
    </dgm:pt>
    <dgm:pt modelId="{7684D15F-C7FC-4C3C-9288-A39C48DA8A4B}" type="pres">
      <dgm:prSet presAssocID="{A5A36D8B-C985-42F4-81F1-1EFF79541361}" presName="sibTrans" presStyleCnt="0"/>
      <dgm:spPr/>
    </dgm:pt>
    <dgm:pt modelId="{D912B30D-A507-4E3C-BEC8-07B26463CCFA}" type="pres">
      <dgm:prSet presAssocID="{65BAA797-06FA-47C3-9E37-EB545DC2B33A}" presName="node" presStyleLbl="node1" presStyleIdx="6" presStyleCnt="17">
        <dgm:presLayoutVars>
          <dgm:bulletEnabled val="1"/>
        </dgm:presLayoutVars>
      </dgm:prSet>
      <dgm:spPr/>
    </dgm:pt>
    <dgm:pt modelId="{494312D8-95BD-4355-8BDE-D47962043F00}" type="pres">
      <dgm:prSet presAssocID="{2A0B23BA-51B3-4516-909E-068EE9BD4AF5}" presName="sibTrans" presStyleCnt="0"/>
      <dgm:spPr/>
    </dgm:pt>
    <dgm:pt modelId="{60CC7D0F-0742-40ED-B3D8-E975FABAA8BD}" type="pres">
      <dgm:prSet presAssocID="{2C5DA391-1AF7-4B9C-BF08-1A845F9E9E94}" presName="node" presStyleLbl="node1" presStyleIdx="7" presStyleCnt="17">
        <dgm:presLayoutVars>
          <dgm:bulletEnabled val="1"/>
        </dgm:presLayoutVars>
      </dgm:prSet>
      <dgm:spPr/>
    </dgm:pt>
    <dgm:pt modelId="{DE8C09DB-28B8-4B3D-B07B-9308717EEA23}" type="pres">
      <dgm:prSet presAssocID="{8188707A-EEC2-4120-92C4-1219D4B4AA59}" presName="sibTrans" presStyleCnt="0"/>
      <dgm:spPr/>
    </dgm:pt>
    <dgm:pt modelId="{EFBF0C76-0AFD-4422-938A-132FF18A270F}" type="pres">
      <dgm:prSet presAssocID="{9A5BEC30-8FC8-4C41-89B5-4E79B833A4E7}" presName="node" presStyleLbl="node1" presStyleIdx="8" presStyleCnt="17">
        <dgm:presLayoutVars>
          <dgm:bulletEnabled val="1"/>
        </dgm:presLayoutVars>
      </dgm:prSet>
      <dgm:spPr/>
    </dgm:pt>
    <dgm:pt modelId="{94147900-589C-4341-8795-4772A1BA5ABB}" type="pres">
      <dgm:prSet presAssocID="{A73FBB39-131E-4223-A71D-313416DD9CF2}" presName="sibTrans" presStyleCnt="0"/>
      <dgm:spPr/>
    </dgm:pt>
    <dgm:pt modelId="{AB65ACE8-CC30-436F-8DE2-A2F41513D1D1}" type="pres">
      <dgm:prSet presAssocID="{78713D52-0D6E-4BF7-9B4B-2487689045E3}" presName="node" presStyleLbl="node1" presStyleIdx="9" presStyleCnt="17">
        <dgm:presLayoutVars>
          <dgm:bulletEnabled val="1"/>
        </dgm:presLayoutVars>
      </dgm:prSet>
      <dgm:spPr/>
    </dgm:pt>
    <dgm:pt modelId="{F04947AE-6170-4B52-8D4F-DC9334DFF65D}" type="pres">
      <dgm:prSet presAssocID="{8D8E6C16-3BA0-4D3D-9A4D-0CC4C802B5E9}" presName="sibTrans" presStyleCnt="0"/>
      <dgm:spPr/>
    </dgm:pt>
    <dgm:pt modelId="{3C1BBD37-35C2-4F3F-96FE-17DE182C9331}" type="pres">
      <dgm:prSet presAssocID="{B7E13476-9183-4AC0-A510-B33543EE0C23}" presName="node" presStyleLbl="node1" presStyleIdx="10" presStyleCnt="17">
        <dgm:presLayoutVars>
          <dgm:bulletEnabled val="1"/>
        </dgm:presLayoutVars>
      </dgm:prSet>
      <dgm:spPr/>
    </dgm:pt>
    <dgm:pt modelId="{CD231FDB-505E-4373-A19B-C6CAA0894F6F}" type="pres">
      <dgm:prSet presAssocID="{B1C3CA6A-8441-4FDF-9A77-12CD67A89EC6}" presName="sibTrans" presStyleCnt="0"/>
      <dgm:spPr/>
    </dgm:pt>
    <dgm:pt modelId="{FB20BECA-CF9E-4DCA-B95A-7293DDABE511}" type="pres">
      <dgm:prSet presAssocID="{C7B97455-D102-491C-9B67-630DEF46EE42}" presName="node" presStyleLbl="node1" presStyleIdx="11" presStyleCnt="17">
        <dgm:presLayoutVars>
          <dgm:bulletEnabled val="1"/>
        </dgm:presLayoutVars>
      </dgm:prSet>
      <dgm:spPr/>
    </dgm:pt>
    <dgm:pt modelId="{CB53668D-22FE-4C9F-8FC6-76E853BAAFD7}" type="pres">
      <dgm:prSet presAssocID="{E82C5F6D-9A47-4946-A814-0E1FEBA196E6}" presName="sibTrans" presStyleCnt="0"/>
      <dgm:spPr/>
    </dgm:pt>
    <dgm:pt modelId="{3E89C840-3E6D-4C2F-8B1F-ABCFF38E0689}" type="pres">
      <dgm:prSet presAssocID="{2A922C94-3C01-4074-993D-70CB9978727C}" presName="node" presStyleLbl="node1" presStyleIdx="12" presStyleCnt="17">
        <dgm:presLayoutVars>
          <dgm:bulletEnabled val="1"/>
        </dgm:presLayoutVars>
      </dgm:prSet>
      <dgm:spPr/>
    </dgm:pt>
    <dgm:pt modelId="{166B7E44-2CC5-4D18-B220-0DAEE3E23DD7}" type="pres">
      <dgm:prSet presAssocID="{3055CE04-72DD-4D4F-8C8E-C45BD341FBB4}" presName="sibTrans" presStyleCnt="0"/>
      <dgm:spPr/>
    </dgm:pt>
    <dgm:pt modelId="{4B718CBF-AB0F-484A-B2C6-C7A6062B5D39}" type="pres">
      <dgm:prSet presAssocID="{CE75CDF2-027A-4357-8195-30FE94A02214}" presName="node" presStyleLbl="node1" presStyleIdx="13" presStyleCnt="17">
        <dgm:presLayoutVars>
          <dgm:bulletEnabled val="1"/>
        </dgm:presLayoutVars>
      </dgm:prSet>
      <dgm:spPr/>
    </dgm:pt>
    <dgm:pt modelId="{D959A763-9E17-4394-AC47-CBAF08CC9D04}" type="pres">
      <dgm:prSet presAssocID="{7C78A86A-58D8-4F92-ACEE-2B755EA0C2EF}" presName="sibTrans" presStyleCnt="0"/>
      <dgm:spPr/>
    </dgm:pt>
    <dgm:pt modelId="{257578BB-9747-4E8A-A068-AEF2A0A8E0E5}" type="pres">
      <dgm:prSet presAssocID="{C8C9DF08-7B3A-48E3-8D61-466214AE7C29}" presName="node" presStyleLbl="node1" presStyleIdx="14" presStyleCnt="17">
        <dgm:presLayoutVars>
          <dgm:bulletEnabled val="1"/>
        </dgm:presLayoutVars>
      </dgm:prSet>
      <dgm:spPr/>
    </dgm:pt>
    <dgm:pt modelId="{A77030C1-17A3-43A7-82DA-037106C9E0FF}" type="pres">
      <dgm:prSet presAssocID="{0253A60A-8ED7-4D5D-8F7F-2F94F179245F}" presName="sibTrans" presStyleCnt="0"/>
      <dgm:spPr/>
    </dgm:pt>
    <dgm:pt modelId="{2C644EAA-B5C2-48E2-816B-15398153C66E}" type="pres">
      <dgm:prSet presAssocID="{F167A7DE-022C-472A-9803-4BAF837942CA}" presName="node" presStyleLbl="node1" presStyleIdx="15" presStyleCnt="17">
        <dgm:presLayoutVars>
          <dgm:bulletEnabled val="1"/>
        </dgm:presLayoutVars>
      </dgm:prSet>
      <dgm:spPr/>
    </dgm:pt>
    <dgm:pt modelId="{BD59E96C-35F3-4E94-9C1E-14987466EA9E}" type="pres">
      <dgm:prSet presAssocID="{02EECB2B-DAE3-4D28-AD87-B367750DAB1B}" presName="sibTrans" presStyleCnt="0"/>
      <dgm:spPr/>
    </dgm:pt>
    <dgm:pt modelId="{26832E7B-B0CE-4453-ACBD-0B8DC3F29E38}" type="pres">
      <dgm:prSet presAssocID="{81E48E9A-B03F-49A0-813E-5DF6BE746462}" presName="node" presStyleLbl="node1" presStyleIdx="16" presStyleCnt="17">
        <dgm:presLayoutVars>
          <dgm:bulletEnabled val="1"/>
        </dgm:presLayoutVars>
      </dgm:prSet>
      <dgm:spPr/>
    </dgm:pt>
  </dgm:ptLst>
  <dgm:cxnLst>
    <dgm:cxn modelId="{1DD29C03-E411-41C7-A508-56AAD6F98072}" srcId="{B077687D-029D-43D7-A6AF-D3960249A5A6}" destId="{81E48E9A-B03F-49A0-813E-5DF6BE746462}" srcOrd="16" destOrd="0" parTransId="{CD102914-D5C9-4FD6-94FD-3F3C88DCC5A1}" sibTransId="{3C50FFC1-E0E4-4A1D-A278-59BB93AE2DE6}"/>
    <dgm:cxn modelId="{06D7F005-6374-4B05-ABBB-801549B8DC67}" type="presOf" srcId="{A624B1AB-51F1-4395-ADD0-0517EC3E8786}" destId="{22CA6B8B-9AC8-468F-92CA-17BC5E2D173F}" srcOrd="0" destOrd="0" presId="urn:microsoft.com/office/officeart/2005/8/layout/default"/>
    <dgm:cxn modelId="{AC18BD0C-F319-4CF0-B157-3D68CE9A5DAD}" type="presOf" srcId="{8E8C02E0-E9E7-43A4-87F1-8A4FA9924D65}" destId="{557E2994-F4EF-47B1-8CE1-9719C19B852E}" srcOrd="0" destOrd="0" presId="urn:microsoft.com/office/officeart/2005/8/layout/default"/>
    <dgm:cxn modelId="{44740122-C01E-4A62-A8E4-5943668F164B}" type="presOf" srcId="{78713D52-0D6E-4BF7-9B4B-2487689045E3}" destId="{AB65ACE8-CC30-436F-8DE2-A2F41513D1D1}" srcOrd="0" destOrd="0" presId="urn:microsoft.com/office/officeart/2005/8/layout/default"/>
    <dgm:cxn modelId="{63D90D2E-1C02-47AC-B225-1B8DCB897D34}" type="presOf" srcId="{2C5DA391-1AF7-4B9C-BF08-1A845F9E9E94}" destId="{60CC7D0F-0742-40ED-B3D8-E975FABAA8BD}" srcOrd="0" destOrd="0" presId="urn:microsoft.com/office/officeart/2005/8/layout/default"/>
    <dgm:cxn modelId="{F0777931-26B6-48E8-8583-B1D6E04D66EC}" srcId="{B077687D-029D-43D7-A6AF-D3960249A5A6}" destId="{B7E13476-9183-4AC0-A510-B33543EE0C23}" srcOrd="10" destOrd="0" parTransId="{6DF2900C-CABF-4E62-AC16-69084C8F2E73}" sibTransId="{B1C3CA6A-8441-4FDF-9A77-12CD67A89EC6}"/>
    <dgm:cxn modelId="{A3E44F38-4BD4-49F9-9C54-75E49207DCDB}" type="presOf" srcId="{C7B97455-D102-491C-9B67-630DEF46EE42}" destId="{FB20BECA-CF9E-4DCA-B95A-7293DDABE511}" srcOrd="0" destOrd="0" presId="urn:microsoft.com/office/officeart/2005/8/layout/default"/>
    <dgm:cxn modelId="{037FEB38-2C4C-4D0E-BFEF-DB97154D837E}" srcId="{B077687D-029D-43D7-A6AF-D3960249A5A6}" destId="{74A88AA3-C282-4F4F-AAB3-9D24CCA5DD97}" srcOrd="5" destOrd="0" parTransId="{CD660495-781B-4FDA-A16E-1CDBD7F59132}" sibTransId="{A5A36D8B-C985-42F4-81F1-1EFF79541361}"/>
    <dgm:cxn modelId="{BCE9793E-9277-45D6-A4D6-EA6626E3C7C2}" type="presOf" srcId="{22BC147A-0250-4584-987F-09B71547D2E1}" destId="{D0F53DD1-BF19-4BCB-A056-64F3089E6B70}" srcOrd="0" destOrd="0" presId="urn:microsoft.com/office/officeart/2005/8/layout/default"/>
    <dgm:cxn modelId="{266C025F-6A15-4D9C-A15A-0DB4D87F0E6C}" srcId="{B077687D-029D-43D7-A6AF-D3960249A5A6}" destId="{78713D52-0D6E-4BF7-9B4B-2487689045E3}" srcOrd="9" destOrd="0" parTransId="{B54FE9AC-55DA-41F9-8F1F-060AE4D364AD}" sibTransId="{8D8E6C16-3BA0-4D3D-9A4D-0CC4C802B5E9}"/>
    <dgm:cxn modelId="{7A44045F-941A-40EA-90C5-916AC63D99BF}" type="presOf" srcId="{B077687D-029D-43D7-A6AF-D3960249A5A6}" destId="{BDE8B24D-FC24-4E04-8954-F2EDC78B826C}" srcOrd="0" destOrd="0" presId="urn:microsoft.com/office/officeart/2005/8/layout/default"/>
    <dgm:cxn modelId="{78E76C5F-C654-441E-B702-200E2ED38503}" type="presOf" srcId="{9A5BEC30-8FC8-4C41-89B5-4E79B833A4E7}" destId="{EFBF0C76-0AFD-4422-938A-132FF18A270F}" srcOrd="0" destOrd="0" presId="urn:microsoft.com/office/officeart/2005/8/layout/default"/>
    <dgm:cxn modelId="{39731464-9C4F-41B6-B92F-9113636D4D23}" srcId="{B077687D-029D-43D7-A6AF-D3960249A5A6}" destId="{2A922C94-3C01-4074-993D-70CB9978727C}" srcOrd="12" destOrd="0" parTransId="{15AC8691-7A83-4A7B-B32A-071EDF4853AC}" sibTransId="{3055CE04-72DD-4D4F-8C8E-C45BD341FBB4}"/>
    <dgm:cxn modelId="{6A09174C-3978-4998-8675-CFCABB6C7404}" type="presOf" srcId="{2A922C94-3C01-4074-993D-70CB9978727C}" destId="{3E89C840-3E6D-4C2F-8B1F-ABCFF38E0689}" srcOrd="0" destOrd="0" presId="urn:microsoft.com/office/officeart/2005/8/layout/default"/>
    <dgm:cxn modelId="{0DE17A74-7C3C-4CAD-8250-D55F9CCF1829}" srcId="{B077687D-029D-43D7-A6AF-D3960249A5A6}" destId="{2C5DA391-1AF7-4B9C-BF08-1A845F9E9E94}" srcOrd="7" destOrd="0" parTransId="{4C089A8D-92B9-471D-AC26-E196CDAA28C9}" sibTransId="{8188707A-EEC2-4120-92C4-1219D4B4AA59}"/>
    <dgm:cxn modelId="{21F8CA75-E75A-44DF-B042-A9BDBE5BB3F8}" srcId="{B077687D-029D-43D7-A6AF-D3960249A5A6}" destId="{65BAA797-06FA-47C3-9E37-EB545DC2B33A}" srcOrd="6" destOrd="0" parTransId="{2224D91A-BA6D-45BD-85E4-E71217390501}" sibTransId="{2A0B23BA-51B3-4516-909E-068EE9BD4AF5}"/>
    <dgm:cxn modelId="{4A2DDC55-662C-4829-8610-C909D9ABE0F6}" srcId="{B077687D-029D-43D7-A6AF-D3960249A5A6}" destId="{22BC147A-0250-4584-987F-09B71547D2E1}" srcOrd="0" destOrd="0" parTransId="{0F39E4E0-3C53-48D4-862E-A3B911FC3667}" sibTransId="{F9B77279-A1C5-49AD-852C-4B50F43AC5A0}"/>
    <dgm:cxn modelId="{7BFAE976-E944-4BB8-B0F2-A5F3178BAF37}" srcId="{B077687D-029D-43D7-A6AF-D3960249A5A6}" destId="{C12EC329-018B-464B-8075-AC1705D3F7B3}" srcOrd="1" destOrd="0" parTransId="{D166178A-4454-4FEA-898C-A62F94E15670}" sibTransId="{16961758-688C-4555-8ABC-83D459A05D23}"/>
    <dgm:cxn modelId="{4223FE81-70B2-43D2-BE40-11602E0FB2E1}" type="presOf" srcId="{74A88AA3-C282-4F4F-AAB3-9D24CCA5DD97}" destId="{5E62D44A-C39A-433B-A8CC-A9D75CB03142}" srcOrd="0" destOrd="0" presId="urn:microsoft.com/office/officeart/2005/8/layout/default"/>
    <dgm:cxn modelId="{8E2D2989-CB7E-47D8-AA2F-9A9590CC7113}" type="presOf" srcId="{65BAA797-06FA-47C3-9E37-EB545DC2B33A}" destId="{D912B30D-A507-4E3C-BEC8-07B26463CCFA}" srcOrd="0" destOrd="0" presId="urn:microsoft.com/office/officeart/2005/8/layout/default"/>
    <dgm:cxn modelId="{EDF8B893-10E2-47CE-BFAE-7295ED70892D}" srcId="{B077687D-029D-43D7-A6AF-D3960249A5A6}" destId="{A624B1AB-51F1-4395-ADD0-0517EC3E8786}" srcOrd="2" destOrd="0" parTransId="{73929B6C-45E5-4537-972D-152EE6B9E230}" sibTransId="{4ECCAF72-3106-409D-96C9-4D22235D1A89}"/>
    <dgm:cxn modelId="{C1E650A2-CAA5-4311-AA96-903A160F042A}" type="presOf" srcId="{8C22DE65-0112-48C2-9B34-0A17CDB40D28}" destId="{0AC20944-E3D9-480D-8C41-9FE5DE8D36CA}" srcOrd="0" destOrd="0" presId="urn:microsoft.com/office/officeart/2005/8/layout/default"/>
    <dgm:cxn modelId="{6EA6A4A6-2DAF-45EF-B1DA-6F6D4862C5FC}" srcId="{B077687D-029D-43D7-A6AF-D3960249A5A6}" destId="{C8C9DF08-7B3A-48E3-8D61-466214AE7C29}" srcOrd="14" destOrd="0" parTransId="{5C50410F-1444-4D85-81D9-B0AC6D98D2AC}" sibTransId="{0253A60A-8ED7-4D5D-8F7F-2F94F179245F}"/>
    <dgm:cxn modelId="{EA0164A7-E0C5-4F73-80B4-8FBCB62C838F}" type="presOf" srcId="{CE75CDF2-027A-4357-8195-30FE94A02214}" destId="{4B718CBF-AB0F-484A-B2C6-C7A6062B5D39}" srcOrd="0" destOrd="0" presId="urn:microsoft.com/office/officeart/2005/8/layout/default"/>
    <dgm:cxn modelId="{A737ECAB-7A6F-43BD-AC36-3EA652B33DA2}" srcId="{B077687D-029D-43D7-A6AF-D3960249A5A6}" destId="{F167A7DE-022C-472A-9803-4BAF837942CA}" srcOrd="15" destOrd="0" parTransId="{68971271-1CC1-486B-A627-126F80B0C546}" sibTransId="{02EECB2B-DAE3-4D28-AD87-B367750DAB1B}"/>
    <dgm:cxn modelId="{6BF6B8AD-3C33-4181-8C60-29C4B51E4390}" srcId="{B077687D-029D-43D7-A6AF-D3960249A5A6}" destId="{8C22DE65-0112-48C2-9B34-0A17CDB40D28}" srcOrd="4" destOrd="0" parTransId="{F4240A26-B46A-4D2B-BE1C-A09BF8B5B4F3}" sibTransId="{3108E8C5-AAD3-4DAE-B3F7-0519721D70A7}"/>
    <dgm:cxn modelId="{29C2A1B3-4B30-4BA9-9024-5FC967704FE8}" type="presOf" srcId="{F167A7DE-022C-472A-9803-4BAF837942CA}" destId="{2C644EAA-B5C2-48E2-816B-15398153C66E}" srcOrd="0" destOrd="0" presId="urn:microsoft.com/office/officeart/2005/8/layout/default"/>
    <dgm:cxn modelId="{647C89B6-4820-4788-B450-E2CCECF187CA}" srcId="{B077687D-029D-43D7-A6AF-D3960249A5A6}" destId="{C7B97455-D102-491C-9B67-630DEF46EE42}" srcOrd="11" destOrd="0" parTransId="{54AFE001-D76D-4B0E-83B8-3D2DA8E56B1B}" sibTransId="{E82C5F6D-9A47-4946-A814-0E1FEBA196E6}"/>
    <dgm:cxn modelId="{8EFA7FC9-CB78-43DA-8BD7-9DC14C59E91F}" srcId="{B077687D-029D-43D7-A6AF-D3960249A5A6}" destId="{9A5BEC30-8FC8-4C41-89B5-4E79B833A4E7}" srcOrd="8" destOrd="0" parTransId="{452F99AE-878A-41EE-98AD-144F7D9652AC}" sibTransId="{A73FBB39-131E-4223-A71D-313416DD9CF2}"/>
    <dgm:cxn modelId="{2767C2D2-A088-4652-A4D1-1F89A923AA9E}" type="presOf" srcId="{C8C9DF08-7B3A-48E3-8D61-466214AE7C29}" destId="{257578BB-9747-4E8A-A068-AEF2A0A8E0E5}" srcOrd="0" destOrd="0" presId="urn:microsoft.com/office/officeart/2005/8/layout/default"/>
    <dgm:cxn modelId="{3F1466DB-FA81-47F1-A617-E849DC28EEAA}" type="presOf" srcId="{C12EC329-018B-464B-8075-AC1705D3F7B3}" destId="{3DE1ECD2-52F1-4EC0-B677-0427B88C93A7}" srcOrd="0" destOrd="0" presId="urn:microsoft.com/office/officeart/2005/8/layout/default"/>
    <dgm:cxn modelId="{E26433E2-F563-423C-BC82-78A9C82F95CC}" type="presOf" srcId="{81E48E9A-B03F-49A0-813E-5DF6BE746462}" destId="{26832E7B-B0CE-4453-ACBD-0B8DC3F29E38}" srcOrd="0" destOrd="0" presId="urn:microsoft.com/office/officeart/2005/8/layout/default"/>
    <dgm:cxn modelId="{D3BCE4E8-F55F-430D-B35F-CF5966EF2D23}" type="presOf" srcId="{B7E13476-9183-4AC0-A510-B33543EE0C23}" destId="{3C1BBD37-35C2-4F3F-96FE-17DE182C9331}" srcOrd="0" destOrd="0" presId="urn:microsoft.com/office/officeart/2005/8/layout/default"/>
    <dgm:cxn modelId="{3FDCBCEE-5AD1-4E97-9836-3EDC9DB233F4}" srcId="{B077687D-029D-43D7-A6AF-D3960249A5A6}" destId="{CE75CDF2-027A-4357-8195-30FE94A02214}" srcOrd="13" destOrd="0" parTransId="{71C15D12-829E-40C3-9A0C-CDED01D11250}" sibTransId="{7C78A86A-58D8-4F92-ACEE-2B755EA0C2EF}"/>
    <dgm:cxn modelId="{81D23FF7-419F-4B07-A01B-81811F1E9244}" srcId="{B077687D-029D-43D7-A6AF-D3960249A5A6}" destId="{8E8C02E0-E9E7-43A4-87F1-8A4FA9924D65}" srcOrd="3" destOrd="0" parTransId="{277939D5-5C20-4AFD-B605-33EFF6E665E9}" sibTransId="{B7BE879A-A40A-4B7F-B63D-71F2A89461E1}"/>
    <dgm:cxn modelId="{39A70FF9-E4B5-4DBD-BF67-67F9ED7A6FE0}" type="presParOf" srcId="{BDE8B24D-FC24-4E04-8954-F2EDC78B826C}" destId="{D0F53DD1-BF19-4BCB-A056-64F3089E6B70}" srcOrd="0" destOrd="0" presId="urn:microsoft.com/office/officeart/2005/8/layout/default"/>
    <dgm:cxn modelId="{645E327B-0A14-42EF-BA77-C872656BD1C8}" type="presParOf" srcId="{BDE8B24D-FC24-4E04-8954-F2EDC78B826C}" destId="{99C59E5E-80E3-4097-AF21-1D6C59ADAC69}" srcOrd="1" destOrd="0" presId="urn:microsoft.com/office/officeart/2005/8/layout/default"/>
    <dgm:cxn modelId="{36094621-92D1-45D1-90B8-A01E73B7BDC2}" type="presParOf" srcId="{BDE8B24D-FC24-4E04-8954-F2EDC78B826C}" destId="{3DE1ECD2-52F1-4EC0-B677-0427B88C93A7}" srcOrd="2" destOrd="0" presId="urn:microsoft.com/office/officeart/2005/8/layout/default"/>
    <dgm:cxn modelId="{A11A849A-1216-4723-B73D-22BCB416D992}" type="presParOf" srcId="{BDE8B24D-FC24-4E04-8954-F2EDC78B826C}" destId="{5C859836-07DF-454F-A315-B89384C7712D}" srcOrd="3" destOrd="0" presId="urn:microsoft.com/office/officeart/2005/8/layout/default"/>
    <dgm:cxn modelId="{5BE70FE8-E63C-45E6-9531-5AFAE4607665}" type="presParOf" srcId="{BDE8B24D-FC24-4E04-8954-F2EDC78B826C}" destId="{22CA6B8B-9AC8-468F-92CA-17BC5E2D173F}" srcOrd="4" destOrd="0" presId="urn:microsoft.com/office/officeart/2005/8/layout/default"/>
    <dgm:cxn modelId="{49510A9E-FD76-44B4-BC1A-92EA9F4F3FB6}" type="presParOf" srcId="{BDE8B24D-FC24-4E04-8954-F2EDC78B826C}" destId="{216BBFCD-7EF5-429B-A5ED-B39F1F1D9C6D}" srcOrd="5" destOrd="0" presId="urn:microsoft.com/office/officeart/2005/8/layout/default"/>
    <dgm:cxn modelId="{F659E735-347C-4547-A136-2167E230087C}" type="presParOf" srcId="{BDE8B24D-FC24-4E04-8954-F2EDC78B826C}" destId="{557E2994-F4EF-47B1-8CE1-9719C19B852E}" srcOrd="6" destOrd="0" presId="urn:microsoft.com/office/officeart/2005/8/layout/default"/>
    <dgm:cxn modelId="{DB7B8A56-19D7-49FC-AAA8-93913FD09016}" type="presParOf" srcId="{BDE8B24D-FC24-4E04-8954-F2EDC78B826C}" destId="{BB80191E-70C0-46EA-8D38-6C796B053B50}" srcOrd="7" destOrd="0" presId="urn:microsoft.com/office/officeart/2005/8/layout/default"/>
    <dgm:cxn modelId="{0DC81936-8514-4665-A787-F7FCF7BAA3FC}" type="presParOf" srcId="{BDE8B24D-FC24-4E04-8954-F2EDC78B826C}" destId="{0AC20944-E3D9-480D-8C41-9FE5DE8D36CA}" srcOrd="8" destOrd="0" presId="urn:microsoft.com/office/officeart/2005/8/layout/default"/>
    <dgm:cxn modelId="{D4B95DBB-E0C9-4E0B-A493-173607629FBD}" type="presParOf" srcId="{BDE8B24D-FC24-4E04-8954-F2EDC78B826C}" destId="{6BF2370B-B79A-4CAC-A151-8DE40B6B9708}" srcOrd="9" destOrd="0" presId="urn:microsoft.com/office/officeart/2005/8/layout/default"/>
    <dgm:cxn modelId="{8B362587-6543-4321-BC2D-6AEA834AC875}" type="presParOf" srcId="{BDE8B24D-FC24-4E04-8954-F2EDC78B826C}" destId="{5E62D44A-C39A-433B-A8CC-A9D75CB03142}" srcOrd="10" destOrd="0" presId="urn:microsoft.com/office/officeart/2005/8/layout/default"/>
    <dgm:cxn modelId="{F5417289-9916-497B-9938-6E329B2286BD}" type="presParOf" srcId="{BDE8B24D-FC24-4E04-8954-F2EDC78B826C}" destId="{7684D15F-C7FC-4C3C-9288-A39C48DA8A4B}" srcOrd="11" destOrd="0" presId="urn:microsoft.com/office/officeart/2005/8/layout/default"/>
    <dgm:cxn modelId="{FD4E31FC-96DB-4AF0-8F97-9BA18ECC64D1}" type="presParOf" srcId="{BDE8B24D-FC24-4E04-8954-F2EDC78B826C}" destId="{D912B30D-A507-4E3C-BEC8-07B26463CCFA}" srcOrd="12" destOrd="0" presId="urn:microsoft.com/office/officeart/2005/8/layout/default"/>
    <dgm:cxn modelId="{7E3E53B9-D9CD-4355-9B5B-F082FCB9E5C5}" type="presParOf" srcId="{BDE8B24D-FC24-4E04-8954-F2EDC78B826C}" destId="{494312D8-95BD-4355-8BDE-D47962043F00}" srcOrd="13" destOrd="0" presId="urn:microsoft.com/office/officeart/2005/8/layout/default"/>
    <dgm:cxn modelId="{CA5BBDC6-8020-4E04-90B9-6C7BF58E4393}" type="presParOf" srcId="{BDE8B24D-FC24-4E04-8954-F2EDC78B826C}" destId="{60CC7D0F-0742-40ED-B3D8-E975FABAA8BD}" srcOrd="14" destOrd="0" presId="urn:microsoft.com/office/officeart/2005/8/layout/default"/>
    <dgm:cxn modelId="{AA9293FF-FD90-49A2-88C8-9D5EC027B856}" type="presParOf" srcId="{BDE8B24D-FC24-4E04-8954-F2EDC78B826C}" destId="{DE8C09DB-28B8-4B3D-B07B-9308717EEA23}" srcOrd="15" destOrd="0" presId="urn:microsoft.com/office/officeart/2005/8/layout/default"/>
    <dgm:cxn modelId="{E8DFFCF4-9738-44B0-9499-333771A51FA3}" type="presParOf" srcId="{BDE8B24D-FC24-4E04-8954-F2EDC78B826C}" destId="{EFBF0C76-0AFD-4422-938A-132FF18A270F}" srcOrd="16" destOrd="0" presId="urn:microsoft.com/office/officeart/2005/8/layout/default"/>
    <dgm:cxn modelId="{8ACB7041-6172-407A-973D-9EB352019F1D}" type="presParOf" srcId="{BDE8B24D-FC24-4E04-8954-F2EDC78B826C}" destId="{94147900-589C-4341-8795-4772A1BA5ABB}" srcOrd="17" destOrd="0" presId="urn:microsoft.com/office/officeart/2005/8/layout/default"/>
    <dgm:cxn modelId="{3882F8E7-AF8A-4945-A8E1-5405FA1B67EE}" type="presParOf" srcId="{BDE8B24D-FC24-4E04-8954-F2EDC78B826C}" destId="{AB65ACE8-CC30-436F-8DE2-A2F41513D1D1}" srcOrd="18" destOrd="0" presId="urn:microsoft.com/office/officeart/2005/8/layout/default"/>
    <dgm:cxn modelId="{842AA43A-0C34-4C6D-B6B2-2B3A849483BC}" type="presParOf" srcId="{BDE8B24D-FC24-4E04-8954-F2EDC78B826C}" destId="{F04947AE-6170-4B52-8D4F-DC9334DFF65D}" srcOrd="19" destOrd="0" presId="urn:microsoft.com/office/officeart/2005/8/layout/default"/>
    <dgm:cxn modelId="{95F2523B-33C7-4357-A789-BE35835B2B63}" type="presParOf" srcId="{BDE8B24D-FC24-4E04-8954-F2EDC78B826C}" destId="{3C1BBD37-35C2-4F3F-96FE-17DE182C9331}" srcOrd="20" destOrd="0" presId="urn:microsoft.com/office/officeart/2005/8/layout/default"/>
    <dgm:cxn modelId="{02931311-3E90-409C-B429-377AE413976B}" type="presParOf" srcId="{BDE8B24D-FC24-4E04-8954-F2EDC78B826C}" destId="{CD231FDB-505E-4373-A19B-C6CAA0894F6F}" srcOrd="21" destOrd="0" presId="urn:microsoft.com/office/officeart/2005/8/layout/default"/>
    <dgm:cxn modelId="{E0186A16-4E55-4652-9504-914254C42D2B}" type="presParOf" srcId="{BDE8B24D-FC24-4E04-8954-F2EDC78B826C}" destId="{FB20BECA-CF9E-4DCA-B95A-7293DDABE511}" srcOrd="22" destOrd="0" presId="urn:microsoft.com/office/officeart/2005/8/layout/default"/>
    <dgm:cxn modelId="{01F7B201-ECAA-44A3-A44C-1ACEABD3343C}" type="presParOf" srcId="{BDE8B24D-FC24-4E04-8954-F2EDC78B826C}" destId="{CB53668D-22FE-4C9F-8FC6-76E853BAAFD7}" srcOrd="23" destOrd="0" presId="urn:microsoft.com/office/officeart/2005/8/layout/default"/>
    <dgm:cxn modelId="{FD8C5044-40C2-48B4-BD14-6AC980E0DA4A}" type="presParOf" srcId="{BDE8B24D-FC24-4E04-8954-F2EDC78B826C}" destId="{3E89C840-3E6D-4C2F-8B1F-ABCFF38E0689}" srcOrd="24" destOrd="0" presId="urn:microsoft.com/office/officeart/2005/8/layout/default"/>
    <dgm:cxn modelId="{70560FA0-7A35-45E4-9774-096D738FBC30}" type="presParOf" srcId="{BDE8B24D-FC24-4E04-8954-F2EDC78B826C}" destId="{166B7E44-2CC5-4D18-B220-0DAEE3E23DD7}" srcOrd="25" destOrd="0" presId="urn:microsoft.com/office/officeart/2005/8/layout/default"/>
    <dgm:cxn modelId="{5B49861F-E541-4574-BEF4-2E333B7BE998}" type="presParOf" srcId="{BDE8B24D-FC24-4E04-8954-F2EDC78B826C}" destId="{4B718CBF-AB0F-484A-B2C6-C7A6062B5D39}" srcOrd="26" destOrd="0" presId="urn:microsoft.com/office/officeart/2005/8/layout/default"/>
    <dgm:cxn modelId="{09B2E556-507C-40D0-8FA7-E05107DF6CB1}" type="presParOf" srcId="{BDE8B24D-FC24-4E04-8954-F2EDC78B826C}" destId="{D959A763-9E17-4394-AC47-CBAF08CC9D04}" srcOrd="27" destOrd="0" presId="urn:microsoft.com/office/officeart/2005/8/layout/default"/>
    <dgm:cxn modelId="{2B818E8C-4C04-44FD-ACA9-561D37C58483}" type="presParOf" srcId="{BDE8B24D-FC24-4E04-8954-F2EDC78B826C}" destId="{257578BB-9747-4E8A-A068-AEF2A0A8E0E5}" srcOrd="28" destOrd="0" presId="urn:microsoft.com/office/officeart/2005/8/layout/default"/>
    <dgm:cxn modelId="{44C5E534-13BA-48CB-9171-0B8436254BA1}" type="presParOf" srcId="{BDE8B24D-FC24-4E04-8954-F2EDC78B826C}" destId="{A77030C1-17A3-43A7-82DA-037106C9E0FF}" srcOrd="29" destOrd="0" presId="urn:microsoft.com/office/officeart/2005/8/layout/default"/>
    <dgm:cxn modelId="{B4E1CEBC-B6FD-4088-A863-2F8E4D71CE42}" type="presParOf" srcId="{BDE8B24D-FC24-4E04-8954-F2EDC78B826C}" destId="{2C644EAA-B5C2-48E2-816B-15398153C66E}" srcOrd="30" destOrd="0" presId="urn:microsoft.com/office/officeart/2005/8/layout/default"/>
    <dgm:cxn modelId="{778FE513-A78A-4027-B5DC-4A16C090C398}" type="presParOf" srcId="{BDE8B24D-FC24-4E04-8954-F2EDC78B826C}" destId="{BD59E96C-35F3-4E94-9C1E-14987466EA9E}" srcOrd="31" destOrd="0" presId="urn:microsoft.com/office/officeart/2005/8/layout/default"/>
    <dgm:cxn modelId="{B9F5C6FE-96BB-48CC-9B10-A5A427565972}" type="presParOf" srcId="{BDE8B24D-FC24-4E04-8954-F2EDC78B826C}" destId="{26832E7B-B0CE-4453-ACBD-0B8DC3F29E38}" srcOrd="3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B077687D-029D-43D7-A6AF-D3960249A5A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22BC147A-0250-4584-987F-09B71547D2E1}">
      <dgm:prSet phldrT="[Text]"/>
      <dgm:spPr/>
      <dgm:t>
        <a:bodyPr/>
        <a:lstStyle/>
        <a:p>
          <a:pPr>
            <a:buFont typeface="Arial" panose="020B0604020202020204" pitchFamily="34" charset="0"/>
            <a:buNone/>
          </a:pPr>
          <a:r>
            <a:rPr lang="en-GB" b="0" i="0" u="none"/>
            <a:t>Looked after children</a:t>
          </a:r>
          <a:endParaRPr lang="en-GB"/>
        </a:p>
      </dgm:t>
    </dgm:pt>
    <dgm:pt modelId="{0F39E4E0-3C53-48D4-862E-A3B911FC3667}" type="parTrans" cxnId="{4A2DDC55-662C-4829-8610-C909D9ABE0F6}">
      <dgm:prSet/>
      <dgm:spPr/>
      <dgm:t>
        <a:bodyPr/>
        <a:lstStyle/>
        <a:p>
          <a:endParaRPr lang="en-GB"/>
        </a:p>
      </dgm:t>
    </dgm:pt>
    <dgm:pt modelId="{F9B77279-A1C5-49AD-852C-4B50F43AC5A0}" type="sibTrans" cxnId="{4A2DDC55-662C-4829-8610-C909D9ABE0F6}">
      <dgm:prSet/>
      <dgm:spPr/>
      <dgm:t>
        <a:bodyPr/>
        <a:lstStyle/>
        <a:p>
          <a:endParaRPr lang="en-GB"/>
        </a:p>
      </dgm:t>
    </dgm:pt>
    <dgm:pt modelId="{341C4654-13BC-45FB-A477-F0A652D6602B}">
      <dgm:prSet/>
      <dgm:spPr/>
      <dgm:t>
        <a:bodyPr/>
        <a:lstStyle/>
        <a:p>
          <a:r>
            <a:rPr lang="en-GB" b="0" i="0" u="none"/>
            <a:t>Missing careers advice in schools - is it relevant?</a:t>
          </a:r>
          <a:endParaRPr lang="en-GB"/>
        </a:p>
      </dgm:t>
    </dgm:pt>
    <dgm:pt modelId="{030F7B4B-B640-4240-99A8-052AE1A97B72}" type="parTrans" cxnId="{B1D58FF2-C912-4727-8F86-A8ED56460AC0}">
      <dgm:prSet/>
      <dgm:spPr/>
      <dgm:t>
        <a:bodyPr/>
        <a:lstStyle/>
        <a:p>
          <a:endParaRPr lang="en-GB"/>
        </a:p>
      </dgm:t>
    </dgm:pt>
    <dgm:pt modelId="{D01B79D1-3CF6-4533-A110-35BA5EE69444}" type="sibTrans" cxnId="{B1D58FF2-C912-4727-8F86-A8ED56460AC0}">
      <dgm:prSet/>
      <dgm:spPr/>
      <dgm:t>
        <a:bodyPr/>
        <a:lstStyle/>
        <a:p>
          <a:endParaRPr lang="en-GB"/>
        </a:p>
      </dgm:t>
    </dgm:pt>
    <dgm:pt modelId="{7B5B19E9-7143-4A97-9A0B-7DFB8BD4EE20}">
      <dgm:prSet/>
      <dgm:spPr/>
      <dgm:t>
        <a:bodyPr/>
        <a:lstStyle/>
        <a:p>
          <a:r>
            <a:rPr lang="en-GB" b="0" i="0" u="none"/>
            <a:t>Raising CYP aspirations and ambitions</a:t>
          </a:r>
          <a:endParaRPr lang="en-GB"/>
        </a:p>
      </dgm:t>
    </dgm:pt>
    <dgm:pt modelId="{84589CCC-3A79-4B9C-B5AC-F0BF9330901D}" type="parTrans" cxnId="{60387D01-5402-4EA8-AFDF-877418FB279D}">
      <dgm:prSet/>
      <dgm:spPr/>
      <dgm:t>
        <a:bodyPr/>
        <a:lstStyle/>
        <a:p>
          <a:endParaRPr lang="en-GB"/>
        </a:p>
      </dgm:t>
    </dgm:pt>
    <dgm:pt modelId="{64E591CE-02E7-4E95-925F-2D55E130AB2F}" type="sibTrans" cxnId="{60387D01-5402-4EA8-AFDF-877418FB279D}">
      <dgm:prSet/>
      <dgm:spPr/>
      <dgm:t>
        <a:bodyPr/>
        <a:lstStyle/>
        <a:p>
          <a:endParaRPr lang="en-GB"/>
        </a:p>
      </dgm:t>
    </dgm:pt>
    <dgm:pt modelId="{B7334968-8A74-4868-BAB1-586B6A9A9445}">
      <dgm:prSet/>
      <dgm:spPr/>
      <dgm:t>
        <a:bodyPr/>
        <a:lstStyle/>
        <a:p>
          <a:r>
            <a:rPr lang="en-GB" b="0" i="0" u="none"/>
            <a:t>Experience aspiration for CYP with LD</a:t>
          </a:r>
          <a:endParaRPr lang="en-GB"/>
        </a:p>
      </dgm:t>
    </dgm:pt>
    <dgm:pt modelId="{83AFE668-B1D7-4322-84FA-57BBAD687707}" type="parTrans" cxnId="{CBCA5C0F-E6B7-41C1-BD48-622A07B9A840}">
      <dgm:prSet/>
      <dgm:spPr/>
      <dgm:t>
        <a:bodyPr/>
        <a:lstStyle/>
        <a:p>
          <a:endParaRPr lang="en-GB"/>
        </a:p>
      </dgm:t>
    </dgm:pt>
    <dgm:pt modelId="{AD6FCA15-D083-47E0-A762-56266EB8A0D5}" type="sibTrans" cxnId="{CBCA5C0F-E6B7-41C1-BD48-622A07B9A840}">
      <dgm:prSet/>
      <dgm:spPr/>
      <dgm:t>
        <a:bodyPr/>
        <a:lstStyle/>
        <a:p>
          <a:endParaRPr lang="en-GB"/>
        </a:p>
      </dgm:t>
    </dgm:pt>
    <dgm:pt modelId="{B6890C36-A3C7-414C-A4BE-875830C6B682}">
      <dgm:prSet/>
      <dgm:spPr/>
      <dgm:t>
        <a:bodyPr/>
        <a:lstStyle/>
        <a:p>
          <a:r>
            <a:rPr lang="en-GB" b="0" i="0" u="none"/>
            <a:t>Don't underestimate impact of Covid in CYP (all ages) -&gt; transitions; on careers; lingering IPC</a:t>
          </a:r>
          <a:endParaRPr lang="en-GB"/>
        </a:p>
      </dgm:t>
    </dgm:pt>
    <dgm:pt modelId="{EB133730-EAB2-4219-AB68-F6FAE9A0ADD8}" type="parTrans" cxnId="{3F8D3C63-944C-49A2-8F16-671C90915632}">
      <dgm:prSet/>
      <dgm:spPr/>
      <dgm:t>
        <a:bodyPr/>
        <a:lstStyle/>
        <a:p>
          <a:endParaRPr lang="en-GB"/>
        </a:p>
      </dgm:t>
    </dgm:pt>
    <dgm:pt modelId="{CD44CE99-04F4-4817-B17C-8637CA9B803D}" type="sibTrans" cxnId="{3F8D3C63-944C-49A2-8F16-671C90915632}">
      <dgm:prSet/>
      <dgm:spPr/>
      <dgm:t>
        <a:bodyPr/>
        <a:lstStyle/>
        <a:p>
          <a:endParaRPr lang="en-GB"/>
        </a:p>
      </dgm:t>
    </dgm:pt>
    <dgm:pt modelId="{A0FBBFFD-A07B-48CB-83AD-2BDB6E8E6399}">
      <dgm:prSet/>
      <dgm:spPr/>
      <dgm:t>
        <a:bodyPr/>
        <a:lstStyle/>
        <a:p>
          <a:r>
            <a:rPr lang="en-GB" b="0" i="0" u="none"/>
            <a:t>Absenteeism (lost CYP) and increase in ADHD post-covid</a:t>
          </a:r>
          <a:endParaRPr lang="en-GB"/>
        </a:p>
      </dgm:t>
    </dgm:pt>
    <dgm:pt modelId="{6113A19D-B8EC-4E12-9E6A-45AAF3CDCAAA}" type="parTrans" cxnId="{7CB92512-796D-43D8-B196-4FA8A6F1BBE1}">
      <dgm:prSet/>
      <dgm:spPr/>
      <dgm:t>
        <a:bodyPr/>
        <a:lstStyle/>
        <a:p>
          <a:endParaRPr lang="en-GB"/>
        </a:p>
      </dgm:t>
    </dgm:pt>
    <dgm:pt modelId="{5CB9FA2A-1EF5-4667-8E3A-21237C10A80F}" type="sibTrans" cxnId="{7CB92512-796D-43D8-B196-4FA8A6F1BBE1}">
      <dgm:prSet/>
      <dgm:spPr/>
      <dgm:t>
        <a:bodyPr/>
        <a:lstStyle/>
        <a:p>
          <a:endParaRPr lang="en-GB"/>
        </a:p>
      </dgm:t>
    </dgm:pt>
    <dgm:pt modelId="{4B170157-3C65-4AC6-B0FD-A43AFD1839FB}">
      <dgm:prSet/>
      <dgm:spPr/>
      <dgm:t>
        <a:bodyPr/>
        <a:lstStyle/>
        <a:p>
          <a:r>
            <a:rPr lang="en-GB" b="0" i="0" u="none"/>
            <a:t>Oral health and dental</a:t>
          </a:r>
          <a:endParaRPr lang="en-GB"/>
        </a:p>
      </dgm:t>
    </dgm:pt>
    <dgm:pt modelId="{EF92FF57-70BE-403F-99E9-00E10D33EF7F}" type="parTrans" cxnId="{210A2D52-0E70-438E-BAAB-06E3C7E8BC6C}">
      <dgm:prSet/>
      <dgm:spPr/>
      <dgm:t>
        <a:bodyPr/>
        <a:lstStyle/>
        <a:p>
          <a:endParaRPr lang="en-GB"/>
        </a:p>
      </dgm:t>
    </dgm:pt>
    <dgm:pt modelId="{882CF037-E811-416E-A3F5-83462A23EAF6}" type="sibTrans" cxnId="{210A2D52-0E70-438E-BAAB-06E3C7E8BC6C}">
      <dgm:prSet/>
      <dgm:spPr/>
      <dgm:t>
        <a:bodyPr/>
        <a:lstStyle/>
        <a:p>
          <a:endParaRPr lang="en-GB"/>
        </a:p>
      </dgm:t>
    </dgm:pt>
    <dgm:pt modelId="{1FC8649E-12C2-47C3-9F00-CB43758125D2}">
      <dgm:prSet/>
      <dgm:spPr/>
      <dgm:t>
        <a:bodyPr/>
        <a:lstStyle/>
        <a:p>
          <a:r>
            <a:rPr lang="en-GB" b="0" i="0" u="none"/>
            <a:t>Support to staff working with CYP</a:t>
          </a:r>
          <a:endParaRPr lang="en-GB"/>
        </a:p>
      </dgm:t>
    </dgm:pt>
    <dgm:pt modelId="{206C3C81-2E4D-4B93-8C77-0383AA73B813}" type="parTrans" cxnId="{EB5D9FEE-5F22-4491-955A-63095C6DCF85}">
      <dgm:prSet/>
      <dgm:spPr/>
      <dgm:t>
        <a:bodyPr/>
        <a:lstStyle/>
        <a:p>
          <a:endParaRPr lang="en-GB"/>
        </a:p>
      </dgm:t>
    </dgm:pt>
    <dgm:pt modelId="{1DC22CF6-9366-4CEE-82D4-B484C3AFB517}" type="sibTrans" cxnId="{EB5D9FEE-5F22-4491-955A-63095C6DCF85}">
      <dgm:prSet/>
      <dgm:spPr/>
      <dgm:t>
        <a:bodyPr/>
        <a:lstStyle/>
        <a:p>
          <a:endParaRPr lang="en-GB"/>
        </a:p>
      </dgm:t>
    </dgm:pt>
    <dgm:pt modelId="{47B1149B-10CB-4E0E-9F1A-0E80561CC2BD}">
      <dgm:prSet/>
      <dgm:spPr/>
      <dgm:t>
        <a:bodyPr/>
        <a:lstStyle/>
        <a:p>
          <a:r>
            <a:rPr lang="en-GB" b="0" i="0" u="none"/>
            <a:t>Emotional resilience and wellbeing support</a:t>
          </a:r>
          <a:endParaRPr lang="en-GB"/>
        </a:p>
      </dgm:t>
    </dgm:pt>
    <dgm:pt modelId="{7CF70028-F79A-47FD-A77F-8A5AA478FE98}" type="parTrans" cxnId="{A3E52CB4-8BA2-4C84-B863-D36C01401824}">
      <dgm:prSet/>
      <dgm:spPr/>
      <dgm:t>
        <a:bodyPr/>
        <a:lstStyle/>
        <a:p>
          <a:endParaRPr lang="en-GB"/>
        </a:p>
      </dgm:t>
    </dgm:pt>
    <dgm:pt modelId="{FF7CDECF-A0C7-46C6-AD06-F6989306FE17}" type="sibTrans" cxnId="{A3E52CB4-8BA2-4C84-B863-D36C01401824}">
      <dgm:prSet/>
      <dgm:spPr/>
      <dgm:t>
        <a:bodyPr/>
        <a:lstStyle/>
        <a:p>
          <a:endParaRPr lang="en-GB"/>
        </a:p>
      </dgm:t>
    </dgm:pt>
    <dgm:pt modelId="{A896A6F9-1C32-4842-B30B-66C65385E20F}">
      <dgm:prSet/>
      <dgm:spPr/>
      <dgm:t>
        <a:bodyPr/>
        <a:lstStyle/>
        <a:p>
          <a:r>
            <a:rPr lang="en-GB" b="0" i="0" u="none"/>
            <a:t>Don't blame our CYP for "behaviour"</a:t>
          </a:r>
          <a:endParaRPr lang="en-GB"/>
        </a:p>
      </dgm:t>
    </dgm:pt>
    <dgm:pt modelId="{6EBBDE0D-C780-4D80-B6A2-A6C543D5A38E}" type="parTrans" cxnId="{3B8A741F-59C0-4CBF-9454-B56E9BDE4B2C}">
      <dgm:prSet/>
      <dgm:spPr/>
      <dgm:t>
        <a:bodyPr/>
        <a:lstStyle/>
        <a:p>
          <a:endParaRPr lang="en-GB"/>
        </a:p>
      </dgm:t>
    </dgm:pt>
    <dgm:pt modelId="{17CA8BE4-0083-44DA-9D29-F07D418CAF66}" type="sibTrans" cxnId="{3B8A741F-59C0-4CBF-9454-B56E9BDE4B2C}">
      <dgm:prSet/>
      <dgm:spPr/>
      <dgm:t>
        <a:bodyPr/>
        <a:lstStyle/>
        <a:p>
          <a:endParaRPr lang="en-GB"/>
        </a:p>
      </dgm:t>
    </dgm:pt>
    <dgm:pt modelId="{B6D86734-1917-4ACA-B6FD-3C6FDE93FC0B}">
      <dgm:prSet/>
      <dgm:spPr/>
      <dgm:t>
        <a:bodyPr/>
        <a:lstStyle/>
        <a:p>
          <a:r>
            <a:rPr lang="en-GB" b="0" i="0" u="none"/>
            <a:t>Choose where to invest</a:t>
          </a:r>
          <a:endParaRPr lang="en-GB"/>
        </a:p>
      </dgm:t>
    </dgm:pt>
    <dgm:pt modelId="{1D9528C7-F259-436E-8C21-6995F3789A6D}" type="parTrans" cxnId="{6652FDC0-A08B-4C54-A5F1-E444F26EE120}">
      <dgm:prSet/>
      <dgm:spPr/>
      <dgm:t>
        <a:bodyPr/>
        <a:lstStyle/>
        <a:p>
          <a:endParaRPr lang="en-GB"/>
        </a:p>
      </dgm:t>
    </dgm:pt>
    <dgm:pt modelId="{3181E29E-6A2B-44CF-B0DD-BBA684F34A31}" type="sibTrans" cxnId="{6652FDC0-A08B-4C54-A5F1-E444F26EE120}">
      <dgm:prSet/>
      <dgm:spPr/>
      <dgm:t>
        <a:bodyPr/>
        <a:lstStyle/>
        <a:p>
          <a:endParaRPr lang="en-GB"/>
        </a:p>
      </dgm:t>
    </dgm:pt>
    <dgm:pt modelId="{BDE8B24D-FC24-4E04-8954-F2EDC78B826C}" type="pres">
      <dgm:prSet presAssocID="{B077687D-029D-43D7-A6AF-D3960249A5A6}" presName="diagram" presStyleCnt="0">
        <dgm:presLayoutVars>
          <dgm:dir/>
          <dgm:resizeHandles val="exact"/>
        </dgm:presLayoutVars>
      </dgm:prSet>
      <dgm:spPr/>
    </dgm:pt>
    <dgm:pt modelId="{D0F53DD1-BF19-4BCB-A056-64F3089E6B70}" type="pres">
      <dgm:prSet presAssocID="{22BC147A-0250-4584-987F-09B71547D2E1}" presName="node" presStyleLbl="node1" presStyleIdx="0" presStyleCnt="11">
        <dgm:presLayoutVars>
          <dgm:bulletEnabled val="1"/>
        </dgm:presLayoutVars>
      </dgm:prSet>
      <dgm:spPr/>
    </dgm:pt>
    <dgm:pt modelId="{99C59E5E-80E3-4097-AF21-1D6C59ADAC69}" type="pres">
      <dgm:prSet presAssocID="{F9B77279-A1C5-49AD-852C-4B50F43AC5A0}" presName="sibTrans" presStyleCnt="0"/>
      <dgm:spPr/>
    </dgm:pt>
    <dgm:pt modelId="{37C09FFF-E1C9-4EBE-86E1-1A736EECA713}" type="pres">
      <dgm:prSet presAssocID="{341C4654-13BC-45FB-A477-F0A652D6602B}" presName="node" presStyleLbl="node1" presStyleIdx="1" presStyleCnt="11">
        <dgm:presLayoutVars>
          <dgm:bulletEnabled val="1"/>
        </dgm:presLayoutVars>
      </dgm:prSet>
      <dgm:spPr/>
    </dgm:pt>
    <dgm:pt modelId="{1BC9B50B-A97D-4375-8E24-DE629148DB87}" type="pres">
      <dgm:prSet presAssocID="{D01B79D1-3CF6-4533-A110-35BA5EE69444}" presName="sibTrans" presStyleCnt="0"/>
      <dgm:spPr/>
    </dgm:pt>
    <dgm:pt modelId="{2A17C11B-10C7-4DDC-B0B8-2743DECD56B1}" type="pres">
      <dgm:prSet presAssocID="{7B5B19E9-7143-4A97-9A0B-7DFB8BD4EE20}" presName="node" presStyleLbl="node1" presStyleIdx="2" presStyleCnt="11">
        <dgm:presLayoutVars>
          <dgm:bulletEnabled val="1"/>
        </dgm:presLayoutVars>
      </dgm:prSet>
      <dgm:spPr/>
    </dgm:pt>
    <dgm:pt modelId="{9819F80F-E1B2-486E-9169-9E2506003A84}" type="pres">
      <dgm:prSet presAssocID="{64E591CE-02E7-4E95-925F-2D55E130AB2F}" presName="sibTrans" presStyleCnt="0"/>
      <dgm:spPr/>
    </dgm:pt>
    <dgm:pt modelId="{DE42FA47-3BEE-4EC8-91DC-1782F8E56BB7}" type="pres">
      <dgm:prSet presAssocID="{B7334968-8A74-4868-BAB1-586B6A9A9445}" presName="node" presStyleLbl="node1" presStyleIdx="3" presStyleCnt="11">
        <dgm:presLayoutVars>
          <dgm:bulletEnabled val="1"/>
        </dgm:presLayoutVars>
      </dgm:prSet>
      <dgm:spPr/>
    </dgm:pt>
    <dgm:pt modelId="{19BB6810-C057-441F-A810-9B2A48E09E10}" type="pres">
      <dgm:prSet presAssocID="{AD6FCA15-D083-47E0-A762-56266EB8A0D5}" presName="sibTrans" presStyleCnt="0"/>
      <dgm:spPr/>
    </dgm:pt>
    <dgm:pt modelId="{B2CECB14-45B8-499B-893F-EEA720EBB397}" type="pres">
      <dgm:prSet presAssocID="{B6890C36-A3C7-414C-A4BE-875830C6B682}" presName="node" presStyleLbl="node1" presStyleIdx="4" presStyleCnt="11">
        <dgm:presLayoutVars>
          <dgm:bulletEnabled val="1"/>
        </dgm:presLayoutVars>
      </dgm:prSet>
      <dgm:spPr/>
    </dgm:pt>
    <dgm:pt modelId="{C16E2C7A-79B3-4DD8-84D1-3C2C1B4BB0FE}" type="pres">
      <dgm:prSet presAssocID="{CD44CE99-04F4-4817-B17C-8637CA9B803D}" presName="sibTrans" presStyleCnt="0"/>
      <dgm:spPr/>
    </dgm:pt>
    <dgm:pt modelId="{572B8023-635A-4EF1-990D-64EF6129B1F5}" type="pres">
      <dgm:prSet presAssocID="{A0FBBFFD-A07B-48CB-83AD-2BDB6E8E6399}" presName="node" presStyleLbl="node1" presStyleIdx="5" presStyleCnt="11">
        <dgm:presLayoutVars>
          <dgm:bulletEnabled val="1"/>
        </dgm:presLayoutVars>
      </dgm:prSet>
      <dgm:spPr/>
    </dgm:pt>
    <dgm:pt modelId="{2D1DB176-A740-4387-B606-3914E9B90E56}" type="pres">
      <dgm:prSet presAssocID="{5CB9FA2A-1EF5-4667-8E3A-21237C10A80F}" presName="sibTrans" presStyleCnt="0"/>
      <dgm:spPr/>
    </dgm:pt>
    <dgm:pt modelId="{72539C15-2D64-49AF-8CE2-441ECF712583}" type="pres">
      <dgm:prSet presAssocID="{4B170157-3C65-4AC6-B0FD-A43AFD1839FB}" presName="node" presStyleLbl="node1" presStyleIdx="6" presStyleCnt="11">
        <dgm:presLayoutVars>
          <dgm:bulletEnabled val="1"/>
        </dgm:presLayoutVars>
      </dgm:prSet>
      <dgm:spPr/>
    </dgm:pt>
    <dgm:pt modelId="{F6AC3BFB-032B-42A7-B756-DE6D1BD1E4DE}" type="pres">
      <dgm:prSet presAssocID="{882CF037-E811-416E-A3F5-83462A23EAF6}" presName="sibTrans" presStyleCnt="0"/>
      <dgm:spPr/>
    </dgm:pt>
    <dgm:pt modelId="{0C98B215-D281-471B-BEBE-B7BD1E4CA216}" type="pres">
      <dgm:prSet presAssocID="{1FC8649E-12C2-47C3-9F00-CB43758125D2}" presName="node" presStyleLbl="node1" presStyleIdx="7" presStyleCnt="11">
        <dgm:presLayoutVars>
          <dgm:bulletEnabled val="1"/>
        </dgm:presLayoutVars>
      </dgm:prSet>
      <dgm:spPr/>
    </dgm:pt>
    <dgm:pt modelId="{F42B8711-7016-4727-827C-FDA1686E0C60}" type="pres">
      <dgm:prSet presAssocID="{1DC22CF6-9366-4CEE-82D4-B484C3AFB517}" presName="sibTrans" presStyleCnt="0"/>
      <dgm:spPr/>
    </dgm:pt>
    <dgm:pt modelId="{397F5147-C968-4444-A6C0-4EC8A95E37B9}" type="pres">
      <dgm:prSet presAssocID="{47B1149B-10CB-4E0E-9F1A-0E80561CC2BD}" presName="node" presStyleLbl="node1" presStyleIdx="8" presStyleCnt="11">
        <dgm:presLayoutVars>
          <dgm:bulletEnabled val="1"/>
        </dgm:presLayoutVars>
      </dgm:prSet>
      <dgm:spPr/>
    </dgm:pt>
    <dgm:pt modelId="{C37C3AFE-CC11-42CE-9C51-CFD0D29E0EF3}" type="pres">
      <dgm:prSet presAssocID="{FF7CDECF-A0C7-46C6-AD06-F6989306FE17}" presName="sibTrans" presStyleCnt="0"/>
      <dgm:spPr/>
    </dgm:pt>
    <dgm:pt modelId="{73C64443-B694-442D-BE41-2AFC47E9E901}" type="pres">
      <dgm:prSet presAssocID="{A896A6F9-1C32-4842-B30B-66C65385E20F}" presName="node" presStyleLbl="node1" presStyleIdx="9" presStyleCnt="11">
        <dgm:presLayoutVars>
          <dgm:bulletEnabled val="1"/>
        </dgm:presLayoutVars>
      </dgm:prSet>
      <dgm:spPr/>
    </dgm:pt>
    <dgm:pt modelId="{406D4164-DD4C-4A39-A967-0C5D88EFE207}" type="pres">
      <dgm:prSet presAssocID="{17CA8BE4-0083-44DA-9D29-F07D418CAF66}" presName="sibTrans" presStyleCnt="0"/>
      <dgm:spPr/>
    </dgm:pt>
    <dgm:pt modelId="{9D354DEF-63DF-4E23-9D6B-12A22A93753C}" type="pres">
      <dgm:prSet presAssocID="{B6D86734-1917-4ACA-B6FD-3C6FDE93FC0B}" presName="node" presStyleLbl="node1" presStyleIdx="10" presStyleCnt="11">
        <dgm:presLayoutVars>
          <dgm:bulletEnabled val="1"/>
        </dgm:presLayoutVars>
      </dgm:prSet>
      <dgm:spPr/>
    </dgm:pt>
  </dgm:ptLst>
  <dgm:cxnLst>
    <dgm:cxn modelId="{60387D01-5402-4EA8-AFDF-877418FB279D}" srcId="{B077687D-029D-43D7-A6AF-D3960249A5A6}" destId="{7B5B19E9-7143-4A97-9A0B-7DFB8BD4EE20}" srcOrd="2" destOrd="0" parTransId="{84589CCC-3A79-4B9C-B5AC-F0BF9330901D}" sibTransId="{64E591CE-02E7-4E95-925F-2D55E130AB2F}"/>
    <dgm:cxn modelId="{CBCA5C0F-E6B7-41C1-BD48-622A07B9A840}" srcId="{B077687D-029D-43D7-A6AF-D3960249A5A6}" destId="{B7334968-8A74-4868-BAB1-586B6A9A9445}" srcOrd="3" destOrd="0" parTransId="{83AFE668-B1D7-4322-84FA-57BBAD687707}" sibTransId="{AD6FCA15-D083-47E0-A762-56266EB8A0D5}"/>
    <dgm:cxn modelId="{41C42212-0B0D-4FF3-9731-E5021DE0EF5A}" type="presOf" srcId="{4B170157-3C65-4AC6-B0FD-A43AFD1839FB}" destId="{72539C15-2D64-49AF-8CE2-441ECF712583}" srcOrd="0" destOrd="0" presId="urn:microsoft.com/office/officeart/2005/8/layout/default"/>
    <dgm:cxn modelId="{7CB92512-796D-43D8-B196-4FA8A6F1BBE1}" srcId="{B077687D-029D-43D7-A6AF-D3960249A5A6}" destId="{A0FBBFFD-A07B-48CB-83AD-2BDB6E8E6399}" srcOrd="5" destOrd="0" parTransId="{6113A19D-B8EC-4E12-9E6A-45AAF3CDCAAA}" sibTransId="{5CB9FA2A-1EF5-4667-8E3A-21237C10A80F}"/>
    <dgm:cxn modelId="{3B8A741F-59C0-4CBF-9454-B56E9BDE4B2C}" srcId="{B077687D-029D-43D7-A6AF-D3960249A5A6}" destId="{A896A6F9-1C32-4842-B30B-66C65385E20F}" srcOrd="9" destOrd="0" parTransId="{6EBBDE0D-C780-4D80-B6A2-A6C543D5A38E}" sibTransId="{17CA8BE4-0083-44DA-9D29-F07D418CAF66}"/>
    <dgm:cxn modelId="{03FCE42C-1DA6-4AAA-BC0B-E64C9A163434}" type="presOf" srcId="{A896A6F9-1C32-4842-B30B-66C65385E20F}" destId="{73C64443-B694-442D-BE41-2AFC47E9E901}" srcOrd="0" destOrd="0" presId="urn:microsoft.com/office/officeart/2005/8/layout/default"/>
    <dgm:cxn modelId="{561EAC30-3F2B-4462-8261-0FB799CCB558}" type="presOf" srcId="{1FC8649E-12C2-47C3-9F00-CB43758125D2}" destId="{0C98B215-D281-471B-BEBE-B7BD1E4CA216}" srcOrd="0" destOrd="0" presId="urn:microsoft.com/office/officeart/2005/8/layout/default"/>
    <dgm:cxn modelId="{129F9131-D984-40DC-B7D8-C449089FB952}" type="presOf" srcId="{7B5B19E9-7143-4A97-9A0B-7DFB8BD4EE20}" destId="{2A17C11B-10C7-4DDC-B0B8-2743DECD56B1}" srcOrd="0" destOrd="0" presId="urn:microsoft.com/office/officeart/2005/8/layout/default"/>
    <dgm:cxn modelId="{BCE9793E-9277-45D6-A4D6-EA6626E3C7C2}" type="presOf" srcId="{22BC147A-0250-4584-987F-09B71547D2E1}" destId="{D0F53DD1-BF19-4BCB-A056-64F3089E6B70}" srcOrd="0" destOrd="0" presId="urn:microsoft.com/office/officeart/2005/8/layout/default"/>
    <dgm:cxn modelId="{7A44045F-941A-40EA-90C5-916AC63D99BF}" type="presOf" srcId="{B077687D-029D-43D7-A6AF-D3960249A5A6}" destId="{BDE8B24D-FC24-4E04-8954-F2EDC78B826C}" srcOrd="0" destOrd="0" presId="urn:microsoft.com/office/officeart/2005/8/layout/default"/>
    <dgm:cxn modelId="{3F8D3C63-944C-49A2-8F16-671C90915632}" srcId="{B077687D-029D-43D7-A6AF-D3960249A5A6}" destId="{B6890C36-A3C7-414C-A4BE-875830C6B682}" srcOrd="4" destOrd="0" parTransId="{EB133730-EAB2-4219-AB68-F6FAE9A0ADD8}" sibTransId="{CD44CE99-04F4-4817-B17C-8637CA9B803D}"/>
    <dgm:cxn modelId="{83D57D65-7579-453E-9667-06907B745B88}" type="presOf" srcId="{341C4654-13BC-45FB-A477-F0A652D6602B}" destId="{37C09FFF-E1C9-4EBE-86E1-1A736EECA713}" srcOrd="0" destOrd="0" presId="urn:microsoft.com/office/officeart/2005/8/layout/default"/>
    <dgm:cxn modelId="{210A2D52-0E70-438E-BAAB-06E3C7E8BC6C}" srcId="{B077687D-029D-43D7-A6AF-D3960249A5A6}" destId="{4B170157-3C65-4AC6-B0FD-A43AFD1839FB}" srcOrd="6" destOrd="0" parTransId="{EF92FF57-70BE-403F-99E9-00E10D33EF7F}" sibTransId="{882CF037-E811-416E-A3F5-83462A23EAF6}"/>
    <dgm:cxn modelId="{1D8CC572-08E1-4F8C-8DCF-6F00A57EDD3F}" type="presOf" srcId="{B7334968-8A74-4868-BAB1-586B6A9A9445}" destId="{DE42FA47-3BEE-4EC8-91DC-1782F8E56BB7}" srcOrd="0" destOrd="0" presId="urn:microsoft.com/office/officeart/2005/8/layout/default"/>
    <dgm:cxn modelId="{4A2DDC55-662C-4829-8610-C909D9ABE0F6}" srcId="{B077687D-029D-43D7-A6AF-D3960249A5A6}" destId="{22BC147A-0250-4584-987F-09B71547D2E1}" srcOrd="0" destOrd="0" parTransId="{0F39E4E0-3C53-48D4-862E-A3B911FC3667}" sibTransId="{F9B77279-A1C5-49AD-852C-4B50F43AC5A0}"/>
    <dgm:cxn modelId="{A0A6F49D-F125-484C-887A-5625C552F9DC}" type="presOf" srcId="{47B1149B-10CB-4E0E-9F1A-0E80561CC2BD}" destId="{397F5147-C968-4444-A6C0-4EC8A95E37B9}" srcOrd="0" destOrd="0" presId="urn:microsoft.com/office/officeart/2005/8/layout/default"/>
    <dgm:cxn modelId="{29D7C5AD-C1B8-48B8-AD5E-6321DC5BD12D}" type="presOf" srcId="{B6890C36-A3C7-414C-A4BE-875830C6B682}" destId="{B2CECB14-45B8-499B-893F-EEA720EBB397}" srcOrd="0" destOrd="0" presId="urn:microsoft.com/office/officeart/2005/8/layout/default"/>
    <dgm:cxn modelId="{A3E52CB4-8BA2-4C84-B863-D36C01401824}" srcId="{B077687D-029D-43D7-A6AF-D3960249A5A6}" destId="{47B1149B-10CB-4E0E-9F1A-0E80561CC2BD}" srcOrd="8" destOrd="0" parTransId="{7CF70028-F79A-47FD-A77F-8A5AA478FE98}" sibTransId="{FF7CDECF-A0C7-46C6-AD06-F6989306FE17}"/>
    <dgm:cxn modelId="{6652FDC0-A08B-4C54-A5F1-E444F26EE120}" srcId="{B077687D-029D-43D7-A6AF-D3960249A5A6}" destId="{B6D86734-1917-4ACA-B6FD-3C6FDE93FC0B}" srcOrd="10" destOrd="0" parTransId="{1D9528C7-F259-436E-8C21-6995F3789A6D}" sibTransId="{3181E29E-6A2B-44CF-B0DD-BBA684F34A31}"/>
    <dgm:cxn modelId="{6A475ECE-2C97-43C7-BB17-10A26C7D52DF}" type="presOf" srcId="{A0FBBFFD-A07B-48CB-83AD-2BDB6E8E6399}" destId="{572B8023-635A-4EF1-990D-64EF6129B1F5}" srcOrd="0" destOrd="0" presId="urn:microsoft.com/office/officeart/2005/8/layout/default"/>
    <dgm:cxn modelId="{33BD5EED-9BA7-4794-90F3-647FB97F8CFC}" type="presOf" srcId="{B6D86734-1917-4ACA-B6FD-3C6FDE93FC0B}" destId="{9D354DEF-63DF-4E23-9D6B-12A22A93753C}" srcOrd="0" destOrd="0" presId="urn:microsoft.com/office/officeart/2005/8/layout/default"/>
    <dgm:cxn modelId="{EB5D9FEE-5F22-4491-955A-63095C6DCF85}" srcId="{B077687D-029D-43D7-A6AF-D3960249A5A6}" destId="{1FC8649E-12C2-47C3-9F00-CB43758125D2}" srcOrd="7" destOrd="0" parTransId="{206C3C81-2E4D-4B93-8C77-0383AA73B813}" sibTransId="{1DC22CF6-9366-4CEE-82D4-B484C3AFB517}"/>
    <dgm:cxn modelId="{B1D58FF2-C912-4727-8F86-A8ED56460AC0}" srcId="{B077687D-029D-43D7-A6AF-D3960249A5A6}" destId="{341C4654-13BC-45FB-A477-F0A652D6602B}" srcOrd="1" destOrd="0" parTransId="{030F7B4B-B640-4240-99A8-052AE1A97B72}" sibTransId="{D01B79D1-3CF6-4533-A110-35BA5EE69444}"/>
    <dgm:cxn modelId="{39A70FF9-E4B5-4DBD-BF67-67F9ED7A6FE0}" type="presParOf" srcId="{BDE8B24D-FC24-4E04-8954-F2EDC78B826C}" destId="{D0F53DD1-BF19-4BCB-A056-64F3089E6B70}" srcOrd="0" destOrd="0" presId="urn:microsoft.com/office/officeart/2005/8/layout/default"/>
    <dgm:cxn modelId="{645E327B-0A14-42EF-BA77-C872656BD1C8}" type="presParOf" srcId="{BDE8B24D-FC24-4E04-8954-F2EDC78B826C}" destId="{99C59E5E-80E3-4097-AF21-1D6C59ADAC69}" srcOrd="1" destOrd="0" presId="urn:microsoft.com/office/officeart/2005/8/layout/default"/>
    <dgm:cxn modelId="{A1188535-E15A-4D73-AD09-C89BBE0B7BFF}" type="presParOf" srcId="{BDE8B24D-FC24-4E04-8954-F2EDC78B826C}" destId="{37C09FFF-E1C9-4EBE-86E1-1A736EECA713}" srcOrd="2" destOrd="0" presId="urn:microsoft.com/office/officeart/2005/8/layout/default"/>
    <dgm:cxn modelId="{13C05CAF-EFDA-42D9-9F92-3AB55E769412}" type="presParOf" srcId="{BDE8B24D-FC24-4E04-8954-F2EDC78B826C}" destId="{1BC9B50B-A97D-4375-8E24-DE629148DB87}" srcOrd="3" destOrd="0" presId="urn:microsoft.com/office/officeart/2005/8/layout/default"/>
    <dgm:cxn modelId="{DFC82061-EB06-4483-A3E7-26793F3BEFD2}" type="presParOf" srcId="{BDE8B24D-FC24-4E04-8954-F2EDC78B826C}" destId="{2A17C11B-10C7-4DDC-B0B8-2743DECD56B1}" srcOrd="4" destOrd="0" presId="urn:microsoft.com/office/officeart/2005/8/layout/default"/>
    <dgm:cxn modelId="{8FD0909E-D53B-4085-B8D0-586601392C7F}" type="presParOf" srcId="{BDE8B24D-FC24-4E04-8954-F2EDC78B826C}" destId="{9819F80F-E1B2-486E-9169-9E2506003A84}" srcOrd="5" destOrd="0" presId="urn:microsoft.com/office/officeart/2005/8/layout/default"/>
    <dgm:cxn modelId="{FC181DEF-5CC3-4CFD-9E04-D6EFFD0742B6}" type="presParOf" srcId="{BDE8B24D-FC24-4E04-8954-F2EDC78B826C}" destId="{DE42FA47-3BEE-4EC8-91DC-1782F8E56BB7}" srcOrd="6" destOrd="0" presId="urn:microsoft.com/office/officeart/2005/8/layout/default"/>
    <dgm:cxn modelId="{A99B83AC-0900-41E5-8D90-9058C9B60753}" type="presParOf" srcId="{BDE8B24D-FC24-4E04-8954-F2EDC78B826C}" destId="{19BB6810-C057-441F-A810-9B2A48E09E10}" srcOrd="7" destOrd="0" presId="urn:microsoft.com/office/officeart/2005/8/layout/default"/>
    <dgm:cxn modelId="{E1AC854A-C7F8-4E86-AFC5-A671D0EE565B}" type="presParOf" srcId="{BDE8B24D-FC24-4E04-8954-F2EDC78B826C}" destId="{B2CECB14-45B8-499B-893F-EEA720EBB397}" srcOrd="8" destOrd="0" presId="urn:microsoft.com/office/officeart/2005/8/layout/default"/>
    <dgm:cxn modelId="{76FA1B27-CBCC-4542-BF35-C4ACCA3F4555}" type="presParOf" srcId="{BDE8B24D-FC24-4E04-8954-F2EDC78B826C}" destId="{C16E2C7A-79B3-4DD8-84D1-3C2C1B4BB0FE}" srcOrd="9" destOrd="0" presId="urn:microsoft.com/office/officeart/2005/8/layout/default"/>
    <dgm:cxn modelId="{FD05DF3A-8D86-40B5-AC71-C5B06EF68977}" type="presParOf" srcId="{BDE8B24D-FC24-4E04-8954-F2EDC78B826C}" destId="{572B8023-635A-4EF1-990D-64EF6129B1F5}" srcOrd="10" destOrd="0" presId="urn:microsoft.com/office/officeart/2005/8/layout/default"/>
    <dgm:cxn modelId="{84BF9C61-E3A7-4E0B-9CC9-4719F33DFB76}" type="presParOf" srcId="{BDE8B24D-FC24-4E04-8954-F2EDC78B826C}" destId="{2D1DB176-A740-4387-B606-3914E9B90E56}" srcOrd="11" destOrd="0" presId="urn:microsoft.com/office/officeart/2005/8/layout/default"/>
    <dgm:cxn modelId="{1F17F753-762E-452F-B9CE-C64649D2FEB3}" type="presParOf" srcId="{BDE8B24D-FC24-4E04-8954-F2EDC78B826C}" destId="{72539C15-2D64-49AF-8CE2-441ECF712583}" srcOrd="12" destOrd="0" presId="urn:microsoft.com/office/officeart/2005/8/layout/default"/>
    <dgm:cxn modelId="{18D12B95-2F8E-4B00-BAE2-64F4761209BF}" type="presParOf" srcId="{BDE8B24D-FC24-4E04-8954-F2EDC78B826C}" destId="{F6AC3BFB-032B-42A7-B756-DE6D1BD1E4DE}" srcOrd="13" destOrd="0" presId="urn:microsoft.com/office/officeart/2005/8/layout/default"/>
    <dgm:cxn modelId="{A3F258F8-6E7B-4406-9781-3C240D10BA48}" type="presParOf" srcId="{BDE8B24D-FC24-4E04-8954-F2EDC78B826C}" destId="{0C98B215-D281-471B-BEBE-B7BD1E4CA216}" srcOrd="14" destOrd="0" presId="urn:microsoft.com/office/officeart/2005/8/layout/default"/>
    <dgm:cxn modelId="{5FF89732-C8F5-46B6-A864-9995166F7EC8}" type="presParOf" srcId="{BDE8B24D-FC24-4E04-8954-F2EDC78B826C}" destId="{F42B8711-7016-4727-827C-FDA1686E0C60}" srcOrd="15" destOrd="0" presId="urn:microsoft.com/office/officeart/2005/8/layout/default"/>
    <dgm:cxn modelId="{2661221F-6276-4287-9528-8922C6DED065}" type="presParOf" srcId="{BDE8B24D-FC24-4E04-8954-F2EDC78B826C}" destId="{397F5147-C968-4444-A6C0-4EC8A95E37B9}" srcOrd="16" destOrd="0" presId="urn:microsoft.com/office/officeart/2005/8/layout/default"/>
    <dgm:cxn modelId="{F18A7D79-4AE6-4727-9B21-5D29B27E84AB}" type="presParOf" srcId="{BDE8B24D-FC24-4E04-8954-F2EDC78B826C}" destId="{C37C3AFE-CC11-42CE-9C51-CFD0D29E0EF3}" srcOrd="17" destOrd="0" presId="urn:microsoft.com/office/officeart/2005/8/layout/default"/>
    <dgm:cxn modelId="{18AC8BFC-F1B4-499E-B5E2-E1159E945046}" type="presParOf" srcId="{BDE8B24D-FC24-4E04-8954-F2EDC78B826C}" destId="{73C64443-B694-442D-BE41-2AFC47E9E901}" srcOrd="18" destOrd="0" presId="urn:microsoft.com/office/officeart/2005/8/layout/default"/>
    <dgm:cxn modelId="{FFD1818D-601D-48CE-BC3A-C1A8064764BD}" type="presParOf" srcId="{BDE8B24D-FC24-4E04-8954-F2EDC78B826C}" destId="{406D4164-DD4C-4A39-A967-0C5D88EFE207}" srcOrd="19" destOrd="0" presId="urn:microsoft.com/office/officeart/2005/8/layout/default"/>
    <dgm:cxn modelId="{EEEBC8A8-686C-448A-8B4D-B938FB06FAA9}" type="presParOf" srcId="{BDE8B24D-FC24-4E04-8954-F2EDC78B826C}" destId="{9D354DEF-63DF-4E23-9D6B-12A22A93753C}" srcOrd="2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B077687D-029D-43D7-A6AF-D3960249A5A6}" type="doc">
      <dgm:prSet loTypeId="urn:microsoft.com/office/officeart/2005/8/layout/default" loCatId="list" qsTypeId="urn:microsoft.com/office/officeart/2005/8/quickstyle/simple1" qsCatId="simple" csTypeId="urn:microsoft.com/office/officeart/2005/8/colors/accent6_2" csCatId="accent6" phldr="1"/>
      <dgm:spPr/>
      <dgm:t>
        <a:bodyPr/>
        <a:lstStyle/>
        <a:p>
          <a:endParaRPr lang="en-GB"/>
        </a:p>
      </dgm:t>
    </dgm:pt>
    <dgm:pt modelId="{22BC147A-0250-4584-987F-09B71547D2E1}">
      <dgm:prSet phldrT="[Text]"/>
      <dgm:spPr/>
      <dgm:t>
        <a:bodyPr/>
        <a:lstStyle/>
        <a:p>
          <a:pPr>
            <a:buFont typeface="Arial" panose="020B0604020202020204" pitchFamily="34" charset="0"/>
            <a:buNone/>
          </a:pPr>
          <a:r>
            <a:rPr lang="en-GB" b="0" i="0" u="none"/>
            <a:t>Employer focused on employing LAC</a:t>
          </a:r>
          <a:endParaRPr lang="en-GB"/>
        </a:p>
      </dgm:t>
    </dgm:pt>
    <dgm:pt modelId="{0F39E4E0-3C53-48D4-862E-A3B911FC3667}" type="parTrans" cxnId="{4A2DDC55-662C-4829-8610-C909D9ABE0F6}">
      <dgm:prSet/>
      <dgm:spPr/>
      <dgm:t>
        <a:bodyPr/>
        <a:lstStyle/>
        <a:p>
          <a:endParaRPr lang="en-GB"/>
        </a:p>
      </dgm:t>
    </dgm:pt>
    <dgm:pt modelId="{F9B77279-A1C5-49AD-852C-4B50F43AC5A0}" type="sibTrans" cxnId="{4A2DDC55-662C-4829-8610-C909D9ABE0F6}">
      <dgm:prSet/>
      <dgm:spPr/>
      <dgm:t>
        <a:bodyPr/>
        <a:lstStyle/>
        <a:p>
          <a:endParaRPr lang="en-GB"/>
        </a:p>
      </dgm:t>
    </dgm:pt>
    <dgm:pt modelId="{72621FF7-D9DA-4897-871E-2422027C235C}">
      <dgm:prSet/>
      <dgm:spPr/>
      <dgm:t>
        <a:bodyPr/>
        <a:lstStyle/>
        <a:p>
          <a:r>
            <a:rPr lang="en-GB" b="0" i="0" u="none"/>
            <a:t>Health ambassadors in schools</a:t>
          </a:r>
          <a:endParaRPr lang="en-GB"/>
        </a:p>
      </dgm:t>
    </dgm:pt>
    <dgm:pt modelId="{AA450E8E-2716-42A4-8326-AC48CC9E82F1}" type="parTrans" cxnId="{BD42A06B-C298-4BA2-9C8E-D4B9EA71BDBC}">
      <dgm:prSet/>
      <dgm:spPr/>
      <dgm:t>
        <a:bodyPr/>
        <a:lstStyle/>
        <a:p>
          <a:endParaRPr lang="en-GB"/>
        </a:p>
      </dgm:t>
    </dgm:pt>
    <dgm:pt modelId="{97ACD8A5-DEF3-456C-9524-D20BEC50F576}" type="sibTrans" cxnId="{BD42A06B-C298-4BA2-9C8E-D4B9EA71BDBC}">
      <dgm:prSet/>
      <dgm:spPr/>
      <dgm:t>
        <a:bodyPr/>
        <a:lstStyle/>
        <a:p>
          <a:endParaRPr lang="en-GB"/>
        </a:p>
      </dgm:t>
    </dgm:pt>
    <dgm:pt modelId="{01E1C50B-AF90-4A1A-A06E-AB6EF7E5414D}">
      <dgm:prSet/>
      <dgm:spPr/>
      <dgm:t>
        <a:bodyPr/>
        <a:lstStyle/>
        <a:p>
          <a:r>
            <a:rPr lang="en-GB" b="0" i="0" u="none"/>
            <a:t>Virtual careers advice</a:t>
          </a:r>
          <a:endParaRPr lang="en-GB"/>
        </a:p>
      </dgm:t>
    </dgm:pt>
    <dgm:pt modelId="{3251E7C8-AC13-452D-AFEC-5B1115480023}" type="parTrans" cxnId="{BAB240DA-0A3C-4F96-B241-1CBB6725A909}">
      <dgm:prSet/>
      <dgm:spPr/>
      <dgm:t>
        <a:bodyPr/>
        <a:lstStyle/>
        <a:p>
          <a:endParaRPr lang="en-GB"/>
        </a:p>
      </dgm:t>
    </dgm:pt>
    <dgm:pt modelId="{298248C1-165D-42E7-9D34-BA898C5C0772}" type="sibTrans" cxnId="{BAB240DA-0A3C-4F96-B241-1CBB6725A909}">
      <dgm:prSet/>
      <dgm:spPr/>
      <dgm:t>
        <a:bodyPr/>
        <a:lstStyle/>
        <a:p>
          <a:endParaRPr lang="en-GB"/>
        </a:p>
      </dgm:t>
    </dgm:pt>
    <dgm:pt modelId="{4645757C-492F-4DA8-8A45-01C67BC3B865}">
      <dgm:prSet/>
      <dgm:spPr/>
      <dgm:t>
        <a:bodyPr/>
        <a:lstStyle/>
        <a:p>
          <a:r>
            <a:rPr lang="en-GB" b="0" i="0" u="none"/>
            <a:t>Early investment in ASD / SLT and OT/audiology</a:t>
          </a:r>
          <a:endParaRPr lang="en-GB"/>
        </a:p>
      </dgm:t>
    </dgm:pt>
    <dgm:pt modelId="{25890E66-461E-4BEF-BD27-254726F60CF1}" type="parTrans" cxnId="{3B22B42C-7BA9-481C-A3A7-A635EE2D359E}">
      <dgm:prSet/>
      <dgm:spPr/>
      <dgm:t>
        <a:bodyPr/>
        <a:lstStyle/>
        <a:p>
          <a:endParaRPr lang="en-GB"/>
        </a:p>
      </dgm:t>
    </dgm:pt>
    <dgm:pt modelId="{7BC82B90-F0C0-491E-B37E-4C792A99A22E}" type="sibTrans" cxnId="{3B22B42C-7BA9-481C-A3A7-A635EE2D359E}">
      <dgm:prSet/>
      <dgm:spPr/>
      <dgm:t>
        <a:bodyPr/>
        <a:lstStyle/>
        <a:p>
          <a:endParaRPr lang="en-GB"/>
        </a:p>
      </dgm:t>
    </dgm:pt>
    <dgm:pt modelId="{E8A93536-E532-4A0D-B880-EF594546A28C}">
      <dgm:prSet/>
      <dgm:spPr/>
      <dgm:t>
        <a:bodyPr/>
        <a:lstStyle/>
        <a:p>
          <a:r>
            <a:rPr lang="en-GB" b="0" i="0" u="none"/>
            <a:t>Increase in employers supporting MH</a:t>
          </a:r>
          <a:endParaRPr lang="en-GB"/>
        </a:p>
      </dgm:t>
    </dgm:pt>
    <dgm:pt modelId="{E6E974D3-CFDA-4930-815F-FBAD8D7D4D5C}" type="parTrans" cxnId="{E97BE84B-36DB-44B8-99AC-71A22705B598}">
      <dgm:prSet/>
      <dgm:spPr/>
      <dgm:t>
        <a:bodyPr/>
        <a:lstStyle/>
        <a:p>
          <a:endParaRPr lang="en-GB"/>
        </a:p>
      </dgm:t>
    </dgm:pt>
    <dgm:pt modelId="{C0AE52AE-175B-4D86-817B-43113F2B42EF}" type="sibTrans" cxnId="{E97BE84B-36DB-44B8-99AC-71A22705B598}">
      <dgm:prSet/>
      <dgm:spPr/>
      <dgm:t>
        <a:bodyPr/>
        <a:lstStyle/>
        <a:p>
          <a:endParaRPr lang="en-GB"/>
        </a:p>
      </dgm:t>
    </dgm:pt>
    <dgm:pt modelId="{2F5E0FAD-5E68-4A99-9FB9-A094144CF8FD}">
      <dgm:prSet/>
      <dgm:spPr/>
      <dgm:t>
        <a:bodyPr/>
        <a:lstStyle/>
        <a:p>
          <a:r>
            <a:rPr lang="en-GB" b="0" i="0" u="none"/>
            <a:t>Increase in apprenticeships for CYP</a:t>
          </a:r>
          <a:endParaRPr lang="en-GB"/>
        </a:p>
      </dgm:t>
    </dgm:pt>
    <dgm:pt modelId="{AC3F3AEE-F82F-4FE7-BF2F-5FB521F6D883}" type="parTrans" cxnId="{6AA299B0-2925-406C-9296-51B4E200A9F2}">
      <dgm:prSet/>
      <dgm:spPr/>
      <dgm:t>
        <a:bodyPr/>
        <a:lstStyle/>
        <a:p>
          <a:endParaRPr lang="en-GB"/>
        </a:p>
      </dgm:t>
    </dgm:pt>
    <dgm:pt modelId="{8A8ABFC8-98CA-4C45-9C32-EECE583509AD}" type="sibTrans" cxnId="{6AA299B0-2925-406C-9296-51B4E200A9F2}">
      <dgm:prSet/>
      <dgm:spPr/>
      <dgm:t>
        <a:bodyPr/>
        <a:lstStyle/>
        <a:p>
          <a:endParaRPr lang="en-GB"/>
        </a:p>
      </dgm:t>
    </dgm:pt>
    <dgm:pt modelId="{97B4EB19-7C14-4FDE-B961-E27260576AF7}">
      <dgm:prSet/>
      <dgm:spPr/>
      <dgm:t>
        <a:bodyPr/>
        <a:lstStyle/>
        <a:p>
          <a:r>
            <a:rPr lang="en-GB" b="0" i="0" u="none"/>
            <a:t>Employers getting more involved in schools</a:t>
          </a:r>
          <a:endParaRPr lang="en-GB"/>
        </a:p>
      </dgm:t>
    </dgm:pt>
    <dgm:pt modelId="{AB69AE30-A7F6-4A36-BF0C-14356E80DD68}" type="parTrans" cxnId="{E28CAC8B-6966-4285-99C8-B7EECC856DCD}">
      <dgm:prSet/>
      <dgm:spPr/>
      <dgm:t>
        <a:bodyPr/>
        <a:lstStyle/>
        <a:p>
          <a:endParaRPr lang="en-GB"/>
        </a:p>
      </dgm:t>
    </dgm:pt>
    <dgm:pt modelId="{412B59E7-44A6-4B80-B783-8891B0F64E96}" type="sibTrans" cxnId="{E28CAC8B-6966-4285-99C8-B7EECC856DCD}">
      <dgm:prSet/>
      <dgm:spPr/>
      <dgm:t>
        <a:bodyPr/>
        <a:lstStyle/>
        <a:p>
          <a:endParaRPr lang="en-GB"/>
        </a:p>
      </dgm:t>
    </dgm:pt>
    <dgm:pt modelId="{744A85DB-0FC5-464A-9FB4-69A8F5D6072F}">
      <dgm:prSet/>
      <dgm:spPr/>
      <dgm:t>
        <a:bodyPr/>
        <a:lstStyle/>
        <a:p>
          <a:r>
            <a:rPr lang="en-GB" b="0" i="0" u="none"/>
            <a:t>VCSE expertise in supportin emoptinoal resilience</a:t>
          </a:r>
          <a:endParaRPr lang="en-GB"/>
        </a:p>
      </dgm:t>
    </dgm:pt>
    <dgm:pt modelId="{CF6C9D06-EAE2-4C83-B963-002682F355C6}" type="parTrans" cxnId="{9DE8A750-8FC8-453A-A1FA-2CC207527E86}">
      <dgm:prSet/>
      <dgm:spPr/>
      <dgm:t>
        <a:bodyPr/>
        <a:lstStyle/>
        <a:p>
          <a:endParaRPr lang="en-GB"/>
        </a:p>
      </dgm:t>
    </dgm:pt>
    <dgm:pt modelId="{3DB28A90-87AB-47BE-A97B-F18715BD1F17}" type="sibTrans" cxnId="{9DE8A750-8FC8-453A-A1FA-2CC207527E86}">
      <dgm:prSet/>
      <dgm:spPr/>
      <dgm:t>
        <a:bodyPr/>
        <a:lstStyle/>
        <a:p>
          <a:endParaRPr lang="en-GB"/>
        </a:p>
      </dgm:t>
    </dgm:pt>
    <dgm:pt modelId="{B6795204-2927-4508-B8CE-2A57E7BABC00}">
      <dgm:prSet/>
      <dgm:spPr/>
      <dgm:t>
        <a:bodyPr/>
        <a:lstStyle/>
        <a:p>
          <a:r>
            <a:rPr lang="en-GB" b="0" i="0" u="none"/>
            <a:t>Project Search is expanding</a:t>
          </a:r>
          <a:endParaRPr lang="en-GB"/>
        </a:p>
      </dgm:t>
    </dgm:pt>
    <dgm:pt modelId="{343CFB28-AA0A-4D40-9C93-AE260C317806}" type="parTrans" cxnId="{732FAC5F-9241-468A-9612-51AED09E65E0}">
      <dgm:prSet/>
      <dgm:spPr/>
      <dgm:t>
        <a:bodyPr/>
        <a:lstStyle/>
        <a:p>
          <a:endParaRPr lang="en-GB"/>
        </a:p>
      </dgm:t>
    </dgm:pt>
    <dgm:pt modelId="{757B374F-BDB8-49B7-8F7D-E2A547727012}" type="sibTrans" cxnId="{732FAC5F-9241-468A-9612-51AED09E65E0}">
      <dgm:prSet/>
      <dgm:spPr/>
      <dgm:t>
        <a:bodyPr/>
        <a:lstStyle/>
        <a:p>
          <a:endParaRPr lang="en-GB"/>
        </a:p>
      </dgm:t>
    </dgm:pt>
    <dgm:pt modelId="{726CB0C0-ACD4-4063-A160-FE462DD0A3DA}">
      <dgm:prSet/>
      <dgm:spPr/>
      <dgm:t>
        <a:bodyPr/>
        <a:lstStyle/>
        <a:p>
          <a:r>
            <a:rPr lang="en-GB" b="0" i="0" u="none"/>
            <a:t>Loads of co-production with CYP and families</a:t>
          </a:r>
          <a:endParaRPr lang="en-GB"/>
        </a:p>
      </dgm:t>
    </dgm:pt>
    <dgm:pt modelId="{FADF5439-8082-4D83-A675-37D318D92111}" type="parTrans" cxnId="{4CD1FF83-B734-46A3-8A48-EF7B679D0B3B}">
      <dgm:prSet/>
      <dgm:spPr/>
      <dgm:t>
        <a:bodyPr/>
        <a:lstStyle/>
        <a:p>
          <a:endParaRPr lang="en-GB"/>
        </a:p>
      </dgm:t>
    </dgm:pt>
    <dgm:pt modelId="{A65D1999-45C0-45C8-B44E-F7E744B8F600}" type="sibTrans" cxnId="{4CD1FF83-B734-46A3-8A48-EF7B679D0B3B}">
      <dgm:prSet/>
      <dgm:spPr/>
      <dgm:t>
        <a:bodyPr/>
        <a:lstStyle/>
        <a:p>
          <a:endParaRPr lang="en-GB"/>
        </a:p>
      </dgm:t>
    </dgm:pt>
    <dgm:pt modelId="{85E22D7E-022C-4557-BC3A-560379B78331}">
      <dgm:prSet/>
      <dgm:spPr/>
      <dgm:t>
        <a:bodyPr/>
        <a:lstStyle/>
        <a:p>
          <a:r>
            <a:rPr lang="en-GB" b="0" i="0" u="none"/>
            <a:t>More flexibility for parents and carers at work</a:t>
          </a:r>
          <a:endParaRPr lang="en-GB"/>
        </a:p>
      </dgm:t>
    </dgm:pt>
    <dgm:pt modelId="{A115EC4D-E84D-42B4-A9B3-28BA716E91C3}" type="parTrans" cxnId="{B2487805-6EA0-4156-8EDD-1C8E4D9626CD}">
      <dgm:prSet/>
      <dgm:spPr/>
      <dgm:t>
        <a:bodyPr/>
        <a:lstStyle/>
        <a:p>
          <a:endParaRPr lang="en-GB"/>
        </a:p>
      </dgm:t>
    </dgm:pt>
    <dgm:pt modelId="{62D0E2A1-0E4D-4EFD-9A25-FAB9A52AB804}" type="sibTrans" cxnId="{B2487805-6EA0-4156-8EDD-1C8E4D9626CD}">
      <dgm:prSet/>
      <dgm:spPr/>
      <dgm:t>
        <a:bodyPr/>
        <a:lstStyle/>
        <a:p>
          <a:endParaRPr lang="en-GB"/>
        </a:p>
      </dgm:t>
    </dgm:pt>
    <dgm:pt modelId="{BDE8B24D-FC24-4E04-8954-F2EDC78B826C}" type="pres">
      <dgm:prSet presAssocID="{B077687D-029D-43D7-A6AF-D3960249A5A6}" presName="diagram" presStyleCnt="0">
        <dgm:presLayoutVars>
          <dgm:dir/>
          <dgm:resizeHandles val="exact"/>
        </dgm:presLayoutVars>
      </dgm:prSet>
      <dgm:spPr/>
    </dgm:pt>
    <dgm:pt modelId="{D0F53DD1-BF19-4BCB-A056-64F3089E6B70}" type="pres">
      <dgm:prSet presAssocID="{22BC147A-0250-4584-987F-09B71547D2E1}" presName="node" presStyleLbl="node1" presStyleIdx="0" presStyleCnt="11">
        <dgm:presLayoutVars>
          <dgm:bulletEnabled val="1"/>
        </dgm:presLayoutVars>
      </dgm:prSet>
      <dgm:spPr/>
    </dgm:pt>
    <dgm:pt modelId="{99C59E5E-80E3-4097-AF21-1D6C59ADAC69}" type="pres">
      <dgm:prSet presAssocID="{F9B77279-A1C5-49AD-852C-4B50F43AC5A0}" presName="sibTrans" presStyleCnt="0"/>
      <dgm:spPr/>
    </dgm:pt>
    <dgm:pt modelId="{7C8F8036-6989-4CBE-88B4-2AA21F176B62}" type="pres">
      <dgm:prSet presAssocID="{72621FF7-D9DA-4897-871E-2422027C235C}" presName="node" presStyleLbl="node1" presStyleIdx="1" presStyleCnt="11">
        <dgm:presLayoutVars>
          <dgm:bulletEnabled val="1"/>
        </dgm:presLayoutVars>
      </dgm:prSet>
      <dgm:spPr/>
    </dgm:pt>
    <dgm:pt modelId="{D10D8E23-9AE4-479B-B9BC-BD66F2E94E91}" type="pres">
      <dgm:prSet presAssocID="{97ACD8A5-DEF3-456C-9524-D20BEC50F576}" presName="sibTrans" presStyleCnt="0"/>
      <dgm:spPr/>
    </dgm:pt>
    <dgm:pt modelId="{B67F0060-80E5-401E-B2F5-94F064C0869C}" type="pres">
      <dgm:prSet presAssocID="{01E1C50B-AF90-4A1A-A06E-AB6EF7E5414D}" presName="node" presStyleLbl="node1" presStyleIdx="2" presStyleCnt="11">
        <dgm:presLayoutVars>
          <dgm:bulletEnabled val="1"/>
        </dgm:presLayoutVars>
      </dgm:prSet>
      <dgm:spPr/>
    </dgm:pt>
    <dgm:pt modelId="{0D98605B-9BD6-45E0-B0FE-CD74EFF5B563}" type="pres">
      <dgm:prSet presAssocID="{298248C1-165D-42E7-9D34-BA898C5C0772}" presName="sibTrans" presStyleCnt="0"/>
      <dgm:spPr/>
    </dgm:pt>
    <dgm:pt modelId="{B7C2C228-4679-4B5F-85CA-EB471CBF148A}" type="pres">
      <dgm:prSet presAssocID="{4645757C-492F-4DA8-8A45-01C67BC3B865}" presName="node" presStyleLbl="node1" presStyleIdx="3" presStyleCnt="11">
        <dgm:presLayoutVars>
          <dgm:bulletEnabled val="1"/>
        </dgm:presLayoutVars>
      </dgm:prSet>
      <dgm:spPr/>
    </dgm:pt>
    <dgm:pt modelId="{35B3F6AC-6B09-4C92-8E55-A812AF397AAB}" type="pres">
      <dgm:prSet presAssocID="{7BC82B90-F0C0-491E-B37E-4C792A99A22E}" presName="sibTrans" presStyleCnt="0"/>
      <dgm:spPr/>
    </dgm:pt>
    <dgm:pt modelId="{57E7AF26-2C14-46C6-982D-07F55C8DF8A0}" type="pres">
      <dgm:prSet presAssocID="{E8A93536-E532-4A0D-B880-EF594546A28C}" presName="node" presStyleLbl="node1" presStyleIdx="4" presStyleCnt="11">
        <dgm:presLayoutVars>
          <dgm:bulletEnabled val="1"/>
        </dgm:presLayoutVars>
      </dgm:prSet>
      <dgm:spPr/>
    </dgm:pt>
    <dgm:pt modelId="{E5923232-6432-4907-94D8-8F6499A4F920}" type="pres">
      <dgm:prSet presAssocID="{C0AE52AE-175B-4D86-817B-43113F2B42EF}" presName="sibTrans" presStyleCnt="0"/>
      <dgm:spPr/>
    </dgm:pt>
    <dgm:pt modelId="{BF88DBF1-0457-4D9F-9705-50945BCF8F99}" type="pres">
      <dgm:prSet presAssocID="{2F5E0FAD-5E68-4A99-9FB9-A094144CF8FD}" presName="node" presStyleLbl="node1" presStyleIdx="5" presStyleCnt="11">
        <dgm:presLayoutVars>
          <dgm:bulletEnabled val="1"/>
        </dgm:presLayoutVars>
      </dgm:prSet>
      <dgm:spPr/>
    </dgm:pt>
    <dgm:pt modelId="{188666B5-087A-4B46-8158-67FB3AF3E52B}" type="pres">
      <dgm:prSet presAssocID="{8A8ABFC8-98CA-4C45-9C32-EECE583509AD}" presName="sibTrans" presStyleCnt="0"/>
      <dgm:spPr/>
    </dgm:pt>
    <dgm:pt modelId="{AF4FAD8B-873B-49B9-8EB4-2C1CBC061402}" type="pres">
      <dgm:prSet presAssocID="{97B4EB19-7C14-4FDE-B961-E27260576AF7}" presName="node" presStyleLbl="node1" presStyleIdx="6" presStyleCnt="11">
        <dgm:presLayoutVars>
          <dgm:bulletEnabled val="1"/>
        </dgm:presLayoutVars>
      </dgm:prSet>
      <dgm:spPr/>
    </dgm:pt>
    <dgm:pt modelId="{239A265D-1C8E-4A46-924C-9423AAEFCC59}" type="pres">
      <dgm:prSet presAssocID="{412B59E7-44A6-4B80-B783-8891B0F64E96}" presName="sibTrans" presStyleCnt="0"/>
      <dgm:spPr/>
    </dgm:pt>
    <dgm:pt modelId="{1123E385-C3C5-49E0-BDBE-557C052AD55C}" type="pres">
      <dgm:prSet presAssocID="{744A85DB-0FC5-464A-9FB4-69A8F5D6072F}" presName="node" presStyleLbl="node1" presStyleIdx="7" presStyleCnt="11">
        <dgm:presLayoutVars>
          <dgm:bulletEnabled val="1"/>
        </dgm:presLayoutVars>
      </dgm:prSet>
      <dgm:spPr/>
    </dgm:pt>
    <dgm:pt modelId="{7875539D-756B-4A05-AA3A-3838160BBB3D}" type="pres">
      <dgm:prSet presAssocID="{3DB28A90-87AB-47BE-A97B-F18715BD1F17}" presName="sibTrans" presStyleCnt="0"/>
      <dgm:spPr/>
    </dgm:pt>
    <dgm:pt modelId="{01B55C3A-EA91-4129-89D9-1409DF06123C}" type="pres">
      <dgm:prSet presAssocID="{B6795204-2927-4508-B8CE-2A57E7BABC00}" presName="node" presStyleLbl="node1" presStyleIdx="8" presStyleCnt="11">
        <dgm:presLayoutVars>
          <dgm:bulletEnabled val="1"/>
        </dgm:presLayoutVars>
      </dgm:prSet>
      <dgm:spPr/>
    </dgm:pt>
    <dgm:pt modelId="{E1F039BC-4165-4064-B390-4A5EFC5D938E}" type="pres">
      <dgm:prSet presAssocID="{757B374F-BDB8-49B7-8F7D-E2A547727012}" presName="sibTrans" presStyleCnt="0"/>
      <dgm:spPr/>
    </dgm:pt>
    <dgm:pt modelId="{04E50B16-3128-497F-BDD8-91468775CB71}" type="pres">
      <dgm:prSet presAssocID="{726CB0C0-ACD4-4063-A160-FE462DD0A3DA}" presName="node" presStyleLbl="node1" presStyleIdx="9" presStyleCnt="11">
        <dgm:presLayoutVars>
          <dgm:bulletEnabled val="1"/>
        </dgm:presLayoutVars>
      </dgm:prSet>
      <dgm:spPr/>
    </dgm:pt>
    <dgm:pt modelId="{E7E5DBAA-C1B9-4639-9151-FC01557874E8}" type="pres">
      <dgm:prSet presAssocID="{A65D1999-45C0-45C8-B44E-F7E744B8F600}" presName="sibTrans" presStyleCnt="0"/>
      <dgm:spPr/>
    </dgm:pt>
    <dgm:pt modelId="{DF3DA5F9-FE50-49D2-9225-13FB8C3CC120}" type="pres">
      <dgm:prSet presAssocID="{85E22D7E-022C-4557-BC3A-560379B78331}" presName="node" presStyleLbl="node1" presStyleIdx="10" presStyleCnt="11">
        <dgm:presLayoutVars>
          <dgm:bulletEnabled val="1"/>
        </dgm:presLayoutVars>
      </dgm:prSet>
      <dgm:spPr/>
    </dgm:pt>
  </dgm:ptLst>
  <dgm:cxnLst>
    <dgm:cxn modelId="{386F3301-E9D5-47A7-A729-531CF256F5B2}" type="presOf" srcId="{E8A93536-E532-4A0D-B880-EF594546A28C}" destId="{57E7AF26-2C14-46C6-982D-07F55C8DF8A0}" srcOrd="0" destOrd="0" presId="urn:microsoft.com/office/officeart/2005/8/layout/default"/>
    <dgm:cxn modelId="{B2487805-6EA0-4156-8EDD-1C8E4D9626CD}" srcId="{B077687D-029D-43D7-A6AF-D3960249A5A6}" destId="{85E22D7E-022C-4557-BC3A-560379B78331}" srcOrd="10" destOrd="0" parTransId="{A115EC4D-E84D-42B4-A9B3-28BA716E91C3}" sibTransId="{62D0E2A1-0E4D-4EFD-9A25-FAB9A52AB804}"/>
    <dgm:cxn modelId="{3B22B42C-7BA9-481C-A3A7-A635EE2D359E}" srcId="{B077687D-029D-43D7-A6AF-D3960249A5A6}" destId="{4645757C-492F-4DA8-8A45-01C67BC3B865}" srcOrd="3" destOrd="0" parTransId="{25890E66-461E-4BEF-BD27-254726F60CF1}" sibTransId="{7BC82B90-F0C0-491E-B37E-4C792A99A22E}"/>
    <dgm:cxn modelId="{BCE9793E-9277-45D6-A4D6-EA6626E3C7C2}" type="presOf" srcId="{22BC147A-0250-4584-987F-09B71547D2E1}" destId="{D0F53DD1-BF19-4BCB-A056-64F3089E6B70}" srcOrd="0" destOrd="0" presId="urn:microsoft.com/office/officeart/2005/8/layout/default"/>
    <dgm:cxn modelId="{7A44045F-941A-40EA-90C5-916AC63D99BF}" type="presOf" srcId="{B077687D-029D-43D7-A6AF-D3960249A5A6}" destId="{BDE8B24D-FC24-4E04-8954-F2EDC78B826C}" srcOrd="0" destOrd="0" presId="urn:microsoft.com/office/officeart/2005/8/layout/default"/>
    <dgm:cxn modelId="{732FAC5F-9241-468A-9612-51AED09E65E0}" srcId="{B077687D-029D-43D7-A6AF-D3960249A5A6}" destId="{B6795204-2927-4508-B8CE-2A57E7BABC00}" srcOrd="8" destOrd="0" parTransId="{343CFB28-AA0A-4D40-9C93-AE260C317806}" sibTransId="{757B374F-BDB8-49B7-8F7D-E2A547727012}"/>
    <dgm:cxn modelId="{BD42A06B-C298-4BA2-9C8E-D4B9EA71BDBC}" srcId="{B077687D-029D-43D7-A6AF-D3960249A5A6}" destId="{72621FF7-D9DA-4897-871E-2422027C235C}" srcOrd="1" destOrd="0" parTransId="{AA450E8E-2716-42A4-8326-AC48CC9E82F1}" sibTransId="{97ACD8A5-DEF3-456C-9524-D20BEC50F576}"/>
    <dgm:cxn modelId="{E97BE84B-36DB-44B8-99AC-71A22705B598}" srcId="{B077687D-029D-43D7-A6AF-D3960249A5A6}" destId="{E8A93536-E532-4A0D-B880-EF594546A28C}" srcOrd="4" destOrd="0" parTransId="{E6E974D3-CFDA-4930-815F-FBAD8D7D4D5C}" sibTransId="{C0AE52AE-175B-4D86-817B-43113F2B42EF}"/>
    <dgm:cxn modelId="{9DE8A750-8FC8-453A-A1FA-2CC207527E86}" srcId="{B077687D-029D-43D7-A6AF-D3960249A5A6}" destId="{744A85DB-0FC5-464A-9FB4-69A8F5D6072F}" srcOrd="7" destOrd="0" parTransId="{CF6C9D06-EAE2-4C83-B963-002682F355C6}" sibTransId="{3DB28A90-87AB-47BE-A97B-F18715BD1F17}"/>
    <dgm:cxn modelId="{780EC472-F208-4315-A638-B496026322EE}" type="presOf" srcId="{4645757C-492F-4DA8-8A45-01C67BC3B865}" destId="{B7C2C228-4679-4B5F-85CA-EB471CBF148A}" srcOrd="0" destOrd="0" presId="urn:microsoft.com/office/officeart/2005/8/layout/default"/>
    <dgm:cxn modelId="{4A2DDC55-662C-4829-8610-C909D9ABE0F6}" srcId="{B077687D-029D-43D7-A6AF-D3960249A5A6}" destId="{22BC147A-0250-4584-987F-09B71547D2E1}" srcOrd="0" destOrd="0" parTransId="{0F39E4E0-3C53-48D4-862E-A3B911FC3667}" sibTransId="{F9B77279-A1C5-49AD-852C-4B50F43AC5A0}"/>
    <dgm:cxn modelId="{E595DF81-96F4-46F1-80F4-8F96A0D42F7F}" type="presOf" srcId="{726CB0C0-ACD4-4063-A160-FE462DD0A3DA}" destId="{04E50B16-3128-497F-BDD8-91468775CB71}" srcOrd="0" destOrd="0" presId="urn:microsoft.com/office/officeart/2005/8/layout/default"/>
    <dgm:cxn modelId="{7E05CE82-0051-4AD7-A396-AE81363D46E1}" type="presOf" srcId="{85E22D7E-022C-4557-BC3A-560379B78331}" destId="{DF3DA5F9-FE50-49D2-9225-13FB8C3CC120}" srcOrd="0" destOrd="0" presId="urn:microsoft.com/office/officeart/2005/8/layout/default"/>
    <dgm:cxn modelId="{4CD1FF83-B734-46A3-8A48-EF7B679D0B3B}" srcId="{B077687D-029D-43D7-A6AF-D3960249A5A6}" destId="{726CB0C0-ACD4-4063-A160-FE462DD0A3DA}" srcOrd="9" destOrd="0" parTransId="{FADF5439-8082-4D83-A675-37D318D92111}" sibTransId="{A65D1999-45C0-45C8-B44E-F7E744B8F600}"/>
    <dgm:cxn modelId="{7BA2C186-A78A-4542-8F4D-A51F6C6723D2}" type="presOf" srcId="{01E1C50B-AF90-4A1A-A06E-AB6EF7E5414D}" destId="{B67F0060-80E5-401E-B2F5-94F064C0869C}" srcOrd="0" destOrd="0" presId="urn:microsoft.com/office/officeart/2005/8/layout/default"/>
    <dgm:cxn modelId="{E28CAC8B-6966-4285-99C8-B7EECC856DCD}" srcId="{B077687D-029D-43D7-A6AF-D3960249A5A6}" destId="{97B4EB19-7C14-4FDE-B961-E27260576AF7}" srcOrd="6" destOrd="0" parTransId="{AB69AE30-A7F6-4A36-BF0C-14356E80DD68}" sibTransId="{412B59E7-44A6-4B80-B783-8891B0F64E96}"/>
    <dgm:cxn modelId="{C044B890-5806-4823-B4B7-0CA7815C2C5C}" type="presOf" srcId="{744A85DB-0FC5-464A-9FB4-69A8F5D6072F}" destId="{1123E385-C3C5-49E0-BDBE-557C052AD55C}" srcOrd="0" destOrd="0" presId="urn:microsoft.com/office/officeart/2005/8/layout/default"/>
    <dgm:cxn modelId="{E073CAA6-ADBC-491E-9FEA-027C2C27A94E}" type="presOf" srcId="{B6795204-2927-4508-B8CE-2A57E7BABC00}" destId="{01B55C3A-EA91-4129-89D9-1409DF06123C}" srcOrd="0" destOrd="0" presId="urn:microsoft.com/office/officeart/2005/8/layout/default"/>
    <dgm:cxn modelId="{5EF91DAB-A5C2-4924-9ED7-6FB0C01EA0E6}" type="presOf" srcId="{97B4EB19-7C14-4FDE-B961-E27260576AF7}" destId="{AF4FAD8B-873B-49B9-8EB4-2C1CBC061402}" srcOrd="0" destOrd="0" presId="urn:microsoft.com/office/officeart/2005/8/layout/default"/>
    <dgm:cxn modelId="{6AA299B0-2925-406C-9296-51B4E200A9F2}" srcId="{B077687D-029D-43D7-A6AF-D3960249A5A6}" destId="{2F5E0FAD-5E68-4A99-9FB9-A094144CF8FD}" srcOrd="5" destOrd="0" parTransId="{AC3F3AEE-F82F-4FE7-BF2F-5FB521F6D883}" sibTransId="{8A8ABFC8-98CA-4C45-9C32-EECE583509AD}"/>
    <dgm:cxn modelId="{7EA83FB5-3F7C-4BA1-BD73-1A4A5120CECE}" type="presOf" srcId="{72621FF7-D9DA-4897-871E-2422027C235C}" destId="{7C8F8036-6989-4CBE-88B4-2AA21F176B62}" srcOrd="0" destOrd="0" presId="urn:microsoft.com/office/officeart/2005/8/layout/default"/>
    <dgm:cxn modelId="{BAB240DA-0A3C-4F96-B241-1CBB6725A909}" srcId="{B077687D-029D-43D7-A6AF-D3960249A5A6}" destId="{01E1C50B-AF90-4A1A-A06E-AB6EF7E5414D}" srcOrd="2" destOrd="0" parTransId="{3251E7C8-AC13-452D-AFEC-5B1115480023}" sibTransId="{298248C1-165D-42E7-9D34-BA898C5C0772}"/>
    <dgm:cxn modelId="{6C91ABE5-B314-4F25-AF8E-492699812279}" type="presOf" srcId="{2F5E0FAD-5E68-4A99-9FB9-A094144CF8FD}" destId="{BF88DBF1-0457-4D9F-9705-50945BCF8F99}" srcOrd="0" destOrd="0" presId="urn:microsoft.com/office/officeart/2005/8/layout/default"/>
    <dgm:cxn modelId="{39A70FF9-E4B5-4DBD-BF67-67F9ED7A6FE0}" type="presParOf" srcId="{BDE8B24D-FC24-4E04-8954-F2EDC78B826C}" destId="{D0F53DD1-BF19-4BCB-A056-64F3089E6B70}" srcOrd="0" destOrd="0" presId="urn:microsoft.com/office/officeart/2005/8/layout/default"/>
    <dgm:cxn modelId="{645E327B-0A14-42EF-BA77-C872656BD1C8}" type="presParOf" srcId="{BDE8B24D-FC24-4E04-8954-F2EDC78B826C}" destId="{99C59E5E-80E3-4097-AF21-1D6C59ADAC69}" srcOrd="1" destOrd="0" presId="urn:microsoft.com/office/officeart/2005/8/layout/default"/>
    <dgm:cxn modelId="{06CB967F-24A3-4EF5-8ED3-42573A6AE7D4}" type="presParOf" srcId="{BDE8B24D-FC24-4E04-8954-F2EDC78B826C}" destId="{7C8F8036-6989-4CBE-88B4-2AA21F176B62}" srcOrd="2" destOrd="0" presId="urn:microsoft.com/office/officeart/2005/8/layout/default"/>
    <dgm:cxn modelId="{60B859DD-FC8A-49CD-BE9A-FE9384739D4A}" type="presParOf" srcId="{BDE8B24D-FC24-4E04-8954-F2EDC78B826C}" destId="{D10D8E23-9AE4-479B-B9BC-BD66F2E94E91}" srcOrd="3" destOrd="0" presId="urn:microsoft.com/office/officeart/2005/8/layout/default"/>
    <dgm:cxn modelId="{FE76838A-5369-4B63-9023-055A4358983D}" type="presParOf" srcId="{BDE8B24D-FC24-4E04-8954-F2EDC78B826C}" destId="{B67F0060-80E5-401E-B2F5-94F064C0869C}" srcOrd="4" destOrd="0" presId="urn:microsoft.com/office/officeart/2005/8/layout/default"/>
    <dgm:cxn modelId="{BB859916-50DE-4358-9EC6-CC7696931526}" type="presParOf" srcId="{BDE8B24D-FC24-4E04-8954-F2EDC78B826C}" destId="{0D98605B-9BD6-45E0-B0FE-CD74EFF5B563}" srcOrd="5" destOrd="0" presId="urn:microsoft.com/office/officeart/2005/8/layout/default"/>
    <dgm:cxn modelId="{5F1CA7E5-2E1C-4021-94FD-B9132FEF6EBF}" type="presParOf" srcId="{BDE8B24D-FC24-4E04-8954-F2EDC78B826C}" destId="{B7C2C228-4679-4B5F-85CA-EB471CBF148A}" srcOrd="6" destOrd="0" presId="urn:microsoft.com/office/officeart/2005/8/layout/default"/>
    <dgm:cxn modelId="{D12A646C-23DF-4A1C-92A2-7C10BB6E5F6B}" type="presParOf" srcId="{BDE8B24D-FC24-4E04-8954-F2EDC78B826C}" destId="{35B3F6AC-6B09-4C92-8E55-A812AF397AAB}" srcOrd="7" destOrd="0" presId="urn:microsoft.com/office/officeart/2005/8/layout/default"/>
    <dgm:cxn modelId="{DBCC6489-1429-4C2F-A5AC-B6BC41F16D06}" type="presParOf" srcId="{BDE8B24D-FC24-4E04-8954-F2EDC78B826C}" destId="{57E7AF26-2C14-46C6-982D-07F55C8DF8A0}" srcOrd="8" destOrd="0" presId="urn:microsoft.com/office/officeart/2005/8/layout/default"/>
    <dgm:cxn modelId="{6B37467A-7F2B-413D-A41F-3A0ECDBA1111}" type="presParOf" srcId="{BDE8B24D-FC24-4E04-8954-F2EDC78B826C}" destId="{E5923232-6432-4907-94D8-8F6499A4F920}" srcOrd="9" destOrd="0" presId="urn:microsoft.com/office/officeart/2005/8/layout/default"/>
    <dgm:cxn modelId="{79D1DDF4-40B7-4D9F-A500-54A8529DE30E}" type="presParOf" srcId="{BDE8B24D-FC24-4E04-8954-F2EDC78B826C}" destId="{BF88DBF1-0457-4D9F-9705-50945BCF8F99}" srcOrd="10" destOrd="0" presId="urn:microsoft.com/office/officeart/2005/8/layout/default"/>
    <dgm:cxn modelId="{E311CEBF-A276-4F40-8780-D99A3B37ABE2}" type="presParOf" srcId="{BDE8B24D-FC24-4E04-8954-F2EDC78B826C}" destId="{188666B5-087A-4B46-8158-67FB3AF3E52B}" srcOrd="11" destOrd="0" presId="urn:microsoft.com/office/officeart/2005/8/layout/default"/>
    <dgm:cxn modelId="{928C6543-586A-4CA5-85D8-E2556DD5184D}" type="presParOf" srcId="{BDE8B24D-FC24-4E04-8954-F2EDC78B826C}" destId="{AF4FAD8B-873B-49B9-8EB4-2C1CBC061402}" srcOrd="12" destOrd="0" presId="urn:microsoft.com/office/officeart/2005/8/layout/default"/>
    <dgm:cxn modelId="{C20E5E21-B121-4BEB-AAB0-C70AD5014794}" type="presParOf" srcId="{BDE8B24D-FC24-4E04-8954-F2EDC78B826C}" destId="{239A265D-1C8E-4A46-924C-9423AAEFCC59}" srcOrd="13" destOrd="0" presId="urn:microsoft.com/office/officeart/2005/8/layout/default"/>
    <dgm:cxn modelId="{6523F717-DB38-4EEF-AC8D-7D9C640DD265}" type="presParOf" srcId="{BDE8B24D-FC24-4E04-8954-F2EDC78B826C}" destId="{1123E385-C3C5-49E0-BDBE-557C052AD55C}" srcOrd="14" destOrd="0" presId="urn:microsoft.com/office/officeart/2005/8/layout/default"/>
    <dgm:cxn modelId="{2EB26A89-84CC-4899-B16F-D0C609BBFE0A}" type="presParOf" srcId="{BDE8B24D-FC24-4E04-8954-F2EDC78B826C}" destId="{7875539D-756B-4A05-AA3A-3838160BBB3D}" srcOrd="15" destOrd="0" presId="urn:microsoft.com/office/officeart/2005/8/layout/default"/>
    <dgm:cxn modelId="{55EE4825-E35B-4B05-AF3A-608E255F1229}" type="presParOf" srcId="{BDE8B24D-FC24-4E04-8954-F2EDC78B826C}" destId="{01B55C3A-EA91-4129-89D9-1409DF06123C}" srcOrd="16" destOrd="0" presId="urn:microsoft.com/office/officeart/2005/8/layout/default"/>
    <dgm:cxn modelId="{CF8D6F50-6BF7-420D-85B4-7C83C7665455}" type="presParOf" srcId="{BDE8B24D-FC24-4E04-8954-F2EDC78B826C}" destId="{E1F039BC-4165-4064-B390-4A5EFC5D938E}" srcOrd="17" destOrd="0" presId="urn:microsoft.com/office/officeart/2005/8/layout/default"/>
    <dgm:cxn modelId="{EE5EDE76-4301-4F89-9F44-263F5830D32D}" type="presParOf" srcId="{BDE8B24D-FC24-4E04-8954-F2EDC78B826C}" destId="{04E50B16-3128-497F-BDD8-91468775CB71}" srcOrd="18" destOrd="0" presId="urn:microsoft.com/office/officeart/2005/8/layout/default"/>
    <dgm:cxn modelId="{2CF5831E-7341-4E42-8867-157C465185E9}" type="presParOf" srcId="{BDE8B24D-FC24-4E04-8954-F2EDC78B826C}" destId="{E7E5DBAA-C1B9-4639-9151-FC01557874E8}" srcOrd="19" destOrd="0" presId="urn:microsoft.com/office/officeart/2005/8/layout/default"/>
    <dgm:cxn modelId="{57A97DE9-1F75-429E-B5A4-58708FC16395}" type="presParOf" srcId="{BDE8B24D-FC24-4E04-8954-F2EDC78B826C}" destId="{DF3DA5F9-FE50-49D2-9225-13FB8C3CC120}" srcOrd="20" destOrd="0" presId="urn:microsoft.com/office/officeart/2005/8/layout/defaul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B077687D-029D-43D7-A6AF-D3960249A5A6}" type="doc">
      <dgm:prSet loTypeId="urn:microsoft.com/office/officeart/2005/8/layout/default" loCatId="list" qsTypeId="urn:microsoft.com/office/officeart/2005/8/quickstyle/simple1" qsCatId="simple" csTypeId="urn:microsoft.com/office/officeart/2005/8/colors/accent2_2" csCatId="accent2" phldr="1"/>
      <dgm:spPr/>
      <dgm:t>
        <a:bodyPr/>
        <a:lstStyle/>
        <a:p>
          <a:endParaRPr lang="en-GB"/>
        </a:p>
      </dgm:t>
    </dgm:pt>
    <dgm:pt modelId="{22BC147A-0250-4584-987F-09B71547D2E1}">
      <dgm:prSet phldrT="[Text]"/>
      <dgm:spPr/>
      <dgm:t>
        <a:bodyPr/>
        <a:lstStyle/>
        <a:p>
          <a:pPr>
            <a:buFont typeface="Arial" panose="020B0604020202020204" pitchFamily="34" charset="0"/>
            <a:buNone/>
          </a:pPr>
          <a:r>
            <a:rPr lang="en-GB" b="0" i="0" u="none"/>
            <a:t>Communication (too much isolation)</a:t>
          </a:r>
          <a:endParaRPr lang="en-GB"/>
        </a:p>
      </dgm:t>
    </dgm:pt>
    <dgm:pt modelId="{0F39E4E0-3C53-48D4-862E-A3B911FC3667}" type="parTrans" cxnId="{4A2DDC55-662C-4829-8610-C909D9ABE0F6}">
      <dgm:prSet/>
      <dgm:spPr/>
      <dgm:t>
        <a:bodyPr/>
        <a:lstStyle/>
        <a:p>
          <a:endParaRPr lang="en-GB"/>
        </a:p>
      </dgm:t>
    </dgm:pt>
    <dgm:pt modelId="{F9B77279-A1C5-49AD-852C-4B50F43AC5A0}" type="sibTrans" cxnId="{4A2DDC55-662C-4829-8610-C909D9ABE0F6}">
      <dgm:prSet/>
      <dgm:spPr/>
      <dgm:t>
        <a:bodyPr/>
        <a:lstStyle/>
        <a:p>
          <a:endParaRPr lang="en-GB"/>
        </a:p>
      </dgm:t>
    </dgm:pt>
    <dgm:pt modelId="{933582CA-3BF4-4167-AEB9-2617C6035DC5}">
      <dgm:prSet/>
      <dgm:spPr/>
      <dgm:t>
        <a:bodyPr/>
        <a:lstStyle/>
        <a:p>
          <a:r>
            <a:rPr lang="en-GB" b="0" i="0" u="none"/>
            <a:t>Not enough support yet (flexible working) for carers to return to work</a:t>
          </a:r>
          <a:endParaRPr lang="en-GB"/>
        </a:p>
      </dgm:t>
    </dgm:pt>
    <dgm:pt modelId="{DD2A4B79-91A1-48B5-99C6-1D7AB41F1929}" type="parTrans" cxnId="{3CD6FF09-A96C-49BD-8431-B06B47CC28DB}">
      <dgm:prSet/>
      <dgm:spPr/>
      <dgm:t>
        <a:bodyPr/>
        <a:lstStyle/>
        <a:p>
          <a:endParaRPr lang="en-GB"/>
        </a:p>
      </dgm:t>
    </dgm:pt>
    <dgm:pt modelId="{C7C7601E-CD09-4245-9923-8DB7D216F767}" type="sibTrans" cxnId="{3CD6FF09-A96C-49BD-8431-B06B47CC28DB}">
      <dgm:prSet/>
      <dgm:spPr/>
      <dgm:t>
        <a:bodyPr/>
        <a:lstStyle/>
        <a:p>
          <a:endParaRPr lang="en-GB"/>
        </a:p>
      </dgm:t>
    </dgm:pt>
    <dgm:pt modelId="{C35941D9-AD0C-41E8-A1EF-378DD1ED9B2E}">
      <dgm:prSet/>
      <dgm:spPr/>
      <dgm:t>
        <a:bodyPr/>
        <a:lstStyle/>
        <a:p>
          <a:r>
            <a:rPr lang="en-GB" b="0" i="0" u="none"/>
            <a:t>More family hubs (join up for whole family)</a:t>
          </a:r>
          <a:endParaRPr lang="en-GB"/>
        </a:p>
      </dgm:t>
    </dgm:pt>
    <dgm:pt modelId="{C7851306-566E-492F-AEBD-E504DF47BC68}" type="parTrans" cxnId="{1618B05F-8E4C-459D-951A-7AE199EE334C}">
      <dgm:prSet/>
      <dgm:spPr/>
      <dgm:t>
        <a:bodyPr/>
        <a:lstStyle/>
        <a:p>
          <a:endParaRPr lang="en-GB"/>
        </a:p>
      </dgm:t>
    </dgm:pt>
    <dgm:pt modelId="{E2973A55-9456-4AEC-8DE7-1D04F9A56F95}" type="sibTrans" cxnId="{1618B05F-8E4C-459D-951A-7AE199EE334C}">
      <dgm:prSet/>
      <dgm:spPr/>
      <dgm:t>
        <a:bodyPr/>
        <a:lstStyle/>
        <a:p>
          <a:endParaRPr lang="en-GB"/>
        </a:p>
      </dgm:t>
    </dgm:pt>
    <dgm:pt modelId="{C13A488D-A3EA-4EE2-AECD-723F204414B3}">
      <dgm:prSet/>
      <dgm:spPr/>
      <dgm:t>
        <a:bodyPr/>
        <a:lstStyle/>
        <a:p>
          <a:r>
            <a:rPr lang="en-GB" b="0" i="0" u="none"/>
            <a:t>More support earlier for Cyp</a:t>
          </a:r>
          <a:endParaRPr lang="en-GB"/>
        </a:p>
      </dgm:t>
    </dgm:pt>
    <dgm:pt modelId="{4196C4C3-5137-4F1C-96D8-63E7BD558D1A}" type="parTrans" cxnId="{33E6CCB7-FB38-465C-849D-856461E95312}">
      <dgm:prSet/>
      <dgm:spPr/>
      <dgm:t>
        <a:bodyPr/>
        <a:lstStyle/>
        <a:p>
          <a:endParaRPr lang="en-GB"/>
        </a:p>
      </dgm:t>
    </dgm:pt>
    <dgm:pt modelId="{D5443F4E-C779-47B4-91F0-2000F3AE1B54}" type="sibTrans" cxnId="{33E6CCB7-FB38-465C-849D-856461E95312}">
      <dgm:prSet/>
      <dgm:spPr/>
      <dgm:t>
        <a:bodyPr/>
        <a:lstStyle/>
        <a:p>
          <a:endParaRPr lang="en-GB"/>
        </a:p>
      </dgm:t>
    </dgm:pt>
    <dgm:pt modelId="{A9A655E7-6519-482A-AB32-0E637F65B654}">
      <dgm:prSet/>
      <dgm:spPr/>
      <dgm:t>
        <a:bodyPr/>
        <a:lstStyle/>
        <a:p>
          <a:r>
            <a:rPr lang="en-GB" b="0" i="0" u="none"/>
            <a:t>No wrong ask for help and support</a:t>
          </a:r>
          <a:endParaRPr lang="en-GB"/>
        </a:p>
      </dgm:t>
    </dgm:pt>
    <dgm:pt modelId="{2ADE9E88-B662-4930-8A16-25992A3A9B18}" type="parTrans" cxnId="{851DA96D-0D0E-44B9-976C-09E3A4B8BA43}">
      <dgm:prSet/>
      <dgm:spPr/>
      <dgm:t>
        <a:bodyPr/>
        <a:lstStyle/>
        <a:p>
          <a:endParaRPr lang="en-GB"/>
        </a:p>
      </dgm:t>
    </dgm:pt>
    <dgm:pt modelId="{A20B24B3-0D5B-4E8E-B238-0B3C6CEC5A45}" type="sibTrans" cxnId="{851DA96D-0D0E-44B9-976C-09E3A4B8BA43}">
      <dgm:prSet/>
      <dgm:spPr/>
      <dgm:t>
        <a:bodyPr/>
        <a:lstStyle/>
        <a:p>
          <a:endParaRPr lang="en-GB"/>
        </a:p>
      </dgm:t>
    </dgm:pt>
    <dgm:pt modelId="{3D8D65D9-BD21-42B3-BD17-60D55911CC85}">
      <dgm:prSet/>
      <dgm:spPr/>
      <dgm:t>
        <a:bodyPr/>
        <a:lstStyle/>
        <a:p>
          <a:r>
            <a:rPr lang="en-GB" b="0" i="0" u="none"/>
            <a:t>Not enough buddying to access and feel confident</a:t>
          </a:r>
          <a:endParaRPr lang="en-GB"/>
        </a:p>
      </dgm:t>
    </dgm:pt>
    <dgm:pt modelId="{F7B1CFAC-7588-4D1E-94AA-32413B1CFDB8}" type="parTrans" cxnId="{F231B26B-C970-4236-86E8-E5DC37E61AF7}">
      <dgm:prSet/>
      <dgm:spPr/>
      <dgm:t>
        <a:bodyPr/>
        <a:lstStyle/>
        <a:p>
          <a:endParaRPr lang="en-GB"/>
        </a:p>
      </dgm:t>
    </dgm:pt>
    <dgm:pt modelId="{7DBF34CF-C1C0-486F-9AB7-FEDC079BFBD1}" type="sibTrans" cxnId="{F231B26B-C970-4236-86E8-E5DC37E61AF7}">
      <dgm:prSet/>
      <dgm:spPr/>
      <dgm:t>
        <a:bodyPr/>
        <a:lstStyle/>
        <a:p>
          <a:endParaRPr lang="en-GB"/>
        </a:p>
      </dgm:t>
    </dgm:pt>
    <dgm:pt modelId="{96492EA9-BCB7-4ECD-959C-A9DD7965DE70}">
      <dgm:prSet/>
      <dgm:spPr/>
      <dgm:t>
        <a:bodyPr/>
        <a:lstStyle/>
        <a:p>
          <a:r>
            <a:rPr lang="en-GB" b="0" i="0" u="none"/>
            <a:t>Join it up more!!</a:t>
          </a:r>
          <a:endParaRPr lang="en-GB"/>
        </a:p>
      </dgm:t>
    </dgm:pt>
    <dgm:pt modelId="{FA2E566F-80C0-442B-90C4-4577A6A57916}" type="parTrans" cxnId="{EADFC88C-CB06-4A28-9F1B-75B03CCF64E2}">
      <dgm:prSet/>
      <dgm:spPr/>
      <dgm:t>
        <a:bodyPr/>
        <a:lstStyle/>
        <a:p>
          <a:endParaRPr lang="en-GB"/>
        </a:p>
      </dgm:t>
    </dgm:pt>
    <dgm:pt modelId="{1C939695-CBBC-4DB5-9BB6-B2D4DA611801}" type="sibTrans" cxnId="{EADFC88C-CB06-4A28-9F1B-75B03CCF64E2}">
      <dgm:prSet/>
      <dgm:spPr/>
      <dgm:t>
        <a:bodyPr/>
        <a:lstStyle/>
        <a:p>
          <a:endParaRPr lang="en-GB"/>
        </a:p>
      </dgm:t>
    </dgm:pt>
    <dgm:pt modelId="{DF2168AB-3120-4B4C-B10C-514EEA7536F6}">
      <dgm:prSet/>
      <dgm:spPr/>
      <dgm:t>
        <a:bodyPr/>
        <a:lstStyle/>
        <a:p>
          <a:r>
            <a:rPr lang="en-GB" b="0" i="0" u="none"/>
            <a:t>Expelled CYP vulnerable joined up</a:t>
          </a:r>
          <a:endParaRPr lang="en-GB"/>
        </a:p>
      </dgm:t>
    </dgm:pt>
    <dgm:pt modelId="{3C270963-F886-4476-B6F1-5EE0E1ED16B9}" type="parTrans" cxnId="{545AD25B-0474-47AC-BEB9-FAA5ED26592A}">
      <dgm:prSet/>
      <dgm:spPr/>
      <dgm:t>
        <a:bodyPr/>
        <a:lstStyle/>
        <a:p>
          <a:endParaRPr lang="en-GB"/>
        </a:p>
      </dgm:t>
    </dgm:pt>
    <dgm:pt modelId="{A4F16F1E-954D-4EA3-8EA3-82914DBB385E}" type="sibTrans" cxnId="{545AD25B-0474-47AC-BEB9-FAA5ED26592A}">
      <dgm:prSet/>
      <dgm:spPr/>
      <dgm:t>
        <a:bodyPr/>
        <a:lstStyle/>
        <a:p>
          <a:endParaRPr lang="en-GB"/>
        </a:p>
      </dgm:t>
    </dgm:pt>
    <dgm:pt modelId="{BDE8B24D-FC24-4E04-8954-F2EDC78B826C}" type="pres">
      <dgm:prSet presAssocID="{B077687D-029D-43D7-A6AF-D3960249A5A6}" presName="diagram" presStyleCnt="0">
        <dgm:presLayoutVars>
          <dgm:dir/>
          <dgm:resizeHandles val="exact"/>
        </dgm:presLayoutVars>
      </dgm:prSet>
      <dgm:spPr/>
    </dgm:pt>
    <dgm:pt modelId="{D0F53DD1-BF19-4BCB-A056-64F3089E6B70}" type="pres">
      <dgm:prSet presAssocID="{22BC147A-0250-4584-987F-09B71547D2E1}" presName="node" presStyleLbl="node1" presStyleIdx="0" presStyleCnt="8">
        <dgm:presLayoutVars>
          <dgm:bulletEnabled val="1"/>
        </dgm:presLayoutVars>
      </dgm:prSet>
      <dgm:spPr/>
    </dgm:pt>
    <dgm:pt modelId="{99C59E5E-80E3-4097-AF21-1D6C59ADAC69}" type="pres">
      <dgm:prSet presAssocID="{F9B77279-A1C5-49AD-852C-4B50F43AC5A0}" presName="sibTrans" presStyleCnt="0"/>
      <dgm:spPr/>
    </dgm:pt>
    <dgm:pt modelId="{DA896075-8639-48F3-849E-F74573B8BDC3}" type="pres">
      <dgm:prSet presAssocID="{933582CA-3BF4-4167-AEB9-2617C6035DC5}" presName="node" presStyleLbl="node1" presStyleIdx="1" presStyleCnt="8">
        <dgm:presLayoutVars>
          <dgm:bulletEnabled val="1"/>
        </dgm:presLayoutVars>
      </dgm:prSet>
      <dgm:spPr/>
    </dgm:pt>
    <dgm:pt modelId="{3881197A-51A7-467D-80DD-2C06FFC8AC26}" type="pres">
      <dgm:prSet presAssocID="{C7C7601E-CD09-4245-9923-8DB7D216F767}" presName="sibTrans" presStyleCnt="0"/>
      <dgm:spPr/>
    </dgm:pt>
    <dgm:pt modelId="{D481865E-8CAB-493E-A5DE-D95B4EA78BD1}" type="pres">
      <dgm:prSet presAssocID="{C35941D9-AD0C-41E8-A1EF-378DD1ED9B2E}" presName="node" presStyleLbl="node1" presStyleIdx="2" presStyleCnt="8">
        <dgm:presLayoutVars>
          <dgm:bulletEnabled val="1"/>
        </dgm:presLayoutVars>
      </dgm:prSet>
      <dgm:spPr/>
    </dgm:pt>
    <dgm:pt modelId="{DE02820B-E8F0-466A-AA20-D88A05FC9DB0}" type="pres">
      <dgm:prSet presAssocID="{E2973A55-9456-4AEC-8DE7-1D04F9A56F95}" presName="sibTrans" presStyleCnt="0"/>
      <dgm:spPr/>
    </dgm:pt>
    <dgm:pt modelId="{61D0D725-667D-41A3-A2A8-CF05A8E538E1}" type="pres">
      <dgm:prSet presAssocID="{C13A488D-A3EA-4EE2-AECD-723F204414B3}" presName="node" presStyleLbl="node1" presStyleIdx="3" presStyleCnt="8">
        <dgm:presLayoutVars>
          <dgm:bulletEnabled val="1"/>
        </dgm:presLayoutVars>
      </dgm:prSet>
      <dgm:spPr/>
    </dgm:pt>
    <dgm:pt modelId="{403D9F16-7639-4CC8-88C0-64142127DD5E}" type="pres">
      <dgm:prSet presAssocID="{D5443F4E-C779-47B4-91F0-2000F3AE1B54}" presName="sibTrans" presStyleCnt="0"/>
      <dgm:spPr/>
    </dgm:pt>
    <dgm:pt modelId="{D5170233-9C99-40DA-819F-311B6DF553E8}" type="pres">
      <dgm:prSet presAssocID="{A9A655E7-6519-482A-AB32-0E637F65B654}" presName="node" presStyleLbl="node1" presStyleIdx="4" presStyleCnt="8">
        <dgm:presLayoutVars>
          <dgm:bulletEnabled val="1"/>
        </dgm:presLayoutVars>
      </dgm:prSet>
      <dgm:spPr/>
    </dgm:pt>
    <dgm:pt modelId="{9547E4F8-12FD-48C0-A592-F2E20B1B8552}" type="pres">
      <dgm:prSet presAssocID="{A20B24B3-0D5B-4E8E-B238-0B3C6CEC5A45}" presName="sibTrans" presStyleCnt="0"/>
      <dgm:spPr/>
    </dgm:pt>
    <dgm:pt modelId="{833FDDFF-1BDB-4F38-801A-F2DC05ACB1D4}" type="pres">
      <dgm:prSet presAssocID="{3D8D65D9-BD21-42B3-BD17-60D55911CC85}" presName="node" presStyleLbl="node1" presStyleIdx="5" presStyleCnt="8">
        <dgm:presLayoutVars>
          <dgm:bulletEnabled val="1"/>
        </dgm:presLayoutVars>
      </dgm:prSet>
      <dgm:spPr/>
    </dgm:pt>
    <dgm:pt modelId="{D5BC514D-D0EA-4A76-B797-EDEF5981CADB}" type="pres">
      <dgm:prSet presAssocID="{7DBF34CF-C1C0-486F-9AB7-FEDC079BFBD1}" presName="sibTrans" presStyleCnt="0"/>
      <dgm:spPr/>
    </dgm:pt>
    <dgm:pt modelId="{A0B941C8-80B3-4558-B77C-9F543B7A9599}" type="pres">
      <dgm:prSet presAssocID="{96492EA9-BCB7-4ECD-959C-A9DD7965DE70}" presName="node" presStyleLbl="node1" presStyleIdx="6" presStyleCnt="8">
        <dgm:presLayoutVars>
          <dgm:bulletEnabled val="1"/>
        </dgm:presLayoutVars>
      </dgm:prSet>
      <dgm:spPr/>
    </dgm:pt>
    <dgm:pt modelId="{80794B7F-2489-4D28-A9DD-33C25D4B9884}" type="pres">
      <dgm:prSet presAssocID="{1C939695-CBBC-4DB5-9BB6-B2D4DA611801}" presName="sibTrans" presStyleCnt="0"/>
      <dgm:spPr/>
    </dgm:pt>
    <dgm:pt modelId="{E052B3D8-754A-402B-A1DF-E583F2D243D2}" type="pres">
      <dgm:prSet presAssocID="{DF2168AB-3120-4B4C-B10C-514EEA7536F6}" presName="node" presStyleLbl="node1" presStyleIdx="7" presStyleCnt="8">
        <dgm:presLayoutVars>
          <dgm:bulletEnabled val="1"/>
        </dgm:presLayoutVars>
      </dgm:prSet>
      <dgm:spPr/>
    </dgm:pt>
  </dgm:ptLst>
  <dgm:cxnLst>
    <dgm:cxn modelId="{3CD6FF09-A96C-49BD-8431-B06B47CC28DB}" srcId="{B077687D-029D-43D7-A6AF-D3960249A5A6}" destId="{933582CA-3BF4-4167-AEB9-2617C6035DC5}" srcOrd="1" destOrd="0" parTransId="{DD2A4B79-91A1-48B5-99C6-1D7AB41F1929}" sibTransId="{C7C7601E-CD09-4245-9923-8DB7D216F767}"/>
    <dgm:cxn modelId="{D3F4C20B-D72E-47EB-9535-0CF004347DC2}" type="presOf" srcId="{DF2168AB-3120-4B4C-B10C-514EEA7536F6}" destId="{E052B3D8-754A-402B-A1DF-E583F2D243D2}" srcOrd="0" destOrd="0" presId="urn:microsoft.com/office/officeart/2005/8/layout/default"/>
    <dgm:cxn modelId="{927B0837-A7CB-4ACE-A669-B1E3EF615C04}" type="presOf" srcId="{C35941D9-AD0C-41E8-A1EF-378DD1ED9B2E}" destId="{D481865E-8CAB-493E-A5DE-D95B4EA78BD1}" srcOrd="0" destOrd="0" presId="urn:microsoft.com/office/officeart/2005/8/layout/default"/>
    <dgm:cxn modelId="{7033023B-2CEA-44EB-BB31-EB2E8EA39AEF}" type="presOf" srcId="{C13A488D-A3EA-4EE2-AECD-723F204414B3}" destId="{61D0D725-667D-41A3-A2A8-CF05A8E538E1}" srcOrd="0" destOrd="0" presId="urn:microsoft.com/office/officeart/2005/8/layout/default"/>
    <dgm:cxn modelId="{BCE9793E-9277-45D6-A4D6-EA6626E3C7C2}" type="presOf" srcId="{22BC147A-0250-4584-987F-09B71547D2E1}" destId="{D0F53DD1-BF19-4BCB-A056-64F3089E6B70}" srcOrd="0" destOrd="0" presId="urn:microsoft.com/office/officeart/2005/8/layout/default"/>
    <dgm:cxn modelId="{545AD25B-0474-47AC-BEB9-FAA5ED26592A}" srcId="{B077687D-029D-43D7-A6AF-D3960249A5A6}" destId="{DF2168AB-3120-4B4C-B10C-514EEA7536F6}" srcOrd="7" destOrd="0" parTransId="{3C270963-F886-4476-B6F1-5EE0E1ED16B9}" sibTransId="{A4F16F1E-954D-4EA3-8EA3-82914DBB385E}"/>
    <dgm:cxn modelId="{7A44045F-941A-40EA-90C5-916AC63D99BF}" type="presOf" srcId="{B077687D-029D-43D7-A6AF-D3960249A5A6}" destId="{BDE8B24D-FC24-4E04-8954-F2EDC78B826C}" srcOrd="0" destOrd="0" presId="urn:microsoft.com/office/officeart/2005/8/layout/default"/>
    <dgm:cxn modelId="{1618B05F-8E4C-459D-951A-7AE199EE334C}" srcId="{B077687D-029D-43D7-A6AF-D3960249A5A6}" destId="{C35941D9-AD0C-41E8-A1EF-378DD1ED9B2E}" srcOrd="2" destOrd="0" parTransId="{C7851306-566E-492F-AEBD-E504DF47BC68}" sibTransId="{E2973A55-9456-4AEC-8DE7-1D04F9A56F95}"/>
    <dgm:cxn modelId="{F231B26B-C970-4236-86E8-E5DC37E61AF7}" srcId="{B077687D-029D-43D7-A6AF-D3960249A5A6}" destId="{3D8D65D9-BD21-42B3-BD17-60D55911CC85}" srcOrd="5" destOrd="0" parTransId="{F7B1CFAC-7588-4D1E-94AA-32413B1CFDB8}" sibTransId="{7DBF34CF-C1C0-486F-9AB7-FEDC079BFBD1}"/>
    <dgm:cxn modelId="{851DA96D-0D0E-44B9-976C-09E3A4B8BA43}" srcId="{B077687D-029D-43D7-A6AF-D3960249A5A6}" destId="{A9A655E7-6519-482A-AB32-0E637F65B654}" srcOrd="4" destOrd="0" parTransId="{2ADE9E88-B662-4930-8A16-25992A3A9B18}" sibTransId="{A20B24B3-0D5B-4E8E-B238-0B3C6CEC5A45}"/>
    <dgm:cxn modelId="{4B5F636E-F1F7-4861-88B0-EAEE419E0395}" type="presOf" srcId="{96492EA9-BCB7-4ECD-959C-A9DD7965DE70}" destId="{A0B941C8-80B3-4558-B77C-9F543B7A9599}" srcOrd="0" destOrd="0" presId="urn:microsoft.com/office/officeart/2005/8/layout/default"/>
    <dgm:cxn modelId="{4DF59C4E-09DE-4B2E-8BBC-6C95BBF0103D}" type="presOf" srcId="{933582CA-3BF4-4167-AEB9-2617C6035DC5}" destId="{DA896075-8639-48F3-849E-F74573B8BDC3}" srcOrd="0" destOrd="0" presId="urn:microsoft.com/office/officeart/2005/8/layout/default"/>
    <dgm:cxn modelId="{4A2DDC55-662C-4829-8610-C909D9ABE0F6}" srcId="{B077687D-029D-43D7-A6AF-D3960249A5A6}" destId="{22BC147A-0250-4584-987F-09B71547D2E1}" srcOrd="0" destOrd="0" parTransId="{0F39E4E0-3C53-48D4-862E-A3B911FC3667}" sibTransId="{F9B77279-A1C5-49AD-852C-4B50F43AC5A0}"/>
    <dgm:cxn modelId="{25425979-579E-46DD-8C73-EE7E65BB7CB3}" type="presOf" srcId="{3D8D65D9-BD21-42B3-BD17-60D55911CC85}" destId="{833FDDFF-1BDB-4F38-801A-F2DC05ACB1D4}" srcOrd="0" destOrd="0" presId="urn:microsoft.com/office/officeart/2005/8/layout/default"/>
    <dgm:cxn modelId="{EADFC88C-CB06-4A28-9F1B-75B03CCF64E2}" srcId="{B077687D-029D-43D7-A6AF-D3960249A5A6}" destId="{96492EA9-BCB7-4ECD-959C-A9DD7965DE70}" srcOrd="6" destOrd="0" parTransId="{FA2E566F-80C0-442B-90C4-4577A6A57916}" sibTransId="{1C939695-CBBC-4DB5-9BB6-B2D4DA611801}"/>
    <dgm:cxn modelId="{33E6CCB7-FB38-465C-849D-856461E95312}" srcId="{B077687D-029D-43D7-A6AF-D3960249A5A6}" destId="{C13A488D-A3EA-4EE2-AECD-723F204414B3}" srcOrd="3" destOrd="0" parTransId="{4196C4C3-5137-4F1C-96D8-63E7BD558D1A}" sibTransId="{D5443F4E-C779-47B4-91F0-2000F3AE1B54}"/>
    <dgm:cxn modelId="{C7127AF0-7795-42EC-B3FB-03D6BC514AB4}" type="presOf" srcId="{A9A655E7-6519-482A-AB32-0E637F65B654}" destId="{D5170233-9C99-40DA-819F-311B6DF553E8}" srcOrd="0" destOrd="0" presId="urn:microsoft.com/office/officeart/2005/8/layout/default"/>
    <dgm:cxn modelId="{39A70FF9-E4B5-4DBD-BF67-67F9ED7A6FE0}" type="presParOf" srcId="{BDE8B24D-FC24-4E04-8954-F2EDC78B826C}" destId="{D0F53DD1-BF19-4BCB-A056-64F3089E6B70}" srcOrd="0" destOrd="0" presId="urn:microsoft.com/office/officeart/2005/8/layout/default"/>
    <dgm:cxn modelId="{645E327B-0A14-42EF-BA77-C872656BD1C8}" type="presParOf" srcId="{BDE8B24D-FC24-4E04-8954-F2EDC78B826C}" destId="{99C59E5E-80E3-4097-AF21-1D6C59ADAC69}" srcOrd="1" destOrd="0" presId="urn:microsoft.com/office/officeart/2005/8/layout/default"/>
    <dgm:cxn modelId="{7B503473-6626-4766-8E6A-7C45535AD430}" type="presParOf" srcId="{BDE8B24D-FC24-4E04-8954-F2EDC78B826C}" destId="{DA896075-8639-48F3-849E-F74573B8BDC3}" srcOrd="2" destOrd="0" presId="urn:microsoft.com/office/officeart/2005/8/layout/default"/>
    <dgm:cxn modelId="{A3D7AC24-77E2-4164-B567-D80B43491F10}" type="presParOf" srcId="{BDE8B24D-FC24-4E04-8954-F2EDC78B826C}" destId="{3881197A-51A7-467D-80DD-2C06FFC8AC26}" srcOrd="3" destOrd="0" presId="urn:microsoft.com/office/officeart/2005/8/layout/default"/>
    <dgm:cxn modelId="{214161CB-A777-4399-9B33-17B689E8A5BD}" type="presParOf" srcId="{BDE8B24D-FC24-4E04-8954-F2EDC78B826C}" destId="{D481865E-8CAB-493E-A5DE-D95B4EA78BD1}" srcOrd="4" destOrd="0" presId="urn:microsoft.com/office/officeart/2005/8/layout/default"/>
    <dgm:cxn modelId="{6229E78C-0132-4001-9612-5DDFD66EFDBA}" type="presParOf" srcId="{BDE8B24D-FC24-4E04-8954-F2EDC78B826C}" destId="{DE02820B-E8F0-466A-AA20-D88A05FC9DB0}" srcOrd="5" destOrd="0" presId="urn:microsoft.com/office/officeart/2005/8/layout/default"/>
    <dgm:cxn modelId="{0738A91E-18AB-4211-911C-588721EF3D20}" type="presParOf" srcId="{BDE8B24D-FC24-4E04-8954-F2EDC78B826C}" destId="{61D0D725-667D-41A3-A2A8-CF05A8E538E1}" srcOrd="6" destOrd="0" presId="urn:microsoft.com/office/officeart/2005/8/layout/default"/>
    <dgm:cxn modelId="{8BDBE0E9-C2F9-4BD8-8E2F-B43EE129A257}" type="presParOf" srcId="{BDE8B24D-FC24-4E04-8954-F2EDC78B826C}" destId="{403D9F16-7639-4CC8-88C0-64142127DD5E}" srcOrd="7" destOrd="0" presId="urn:microsoft.com/office/officeart/2005/8/layout/default"/>
    <dgm:cxn modelId="{2B76312A-A8DA-4B86-962C-4C259242EB0B}" type="presParOf" srcId="{BDE8B24D-FC24-4E04-8954-F2EDC78B826C}" destId="{D5170233-9C99-40DA-819F-311B6DF553E8}" srcOrd="8" destOrd="0" presId="urn:microsoft.com/office/officeart/2005/8/layout/default"/>
    <dgm:cxn modelId="{DD7199BA-C493-4C5B-87C8-92F8DEED30C9}" type="presParOf" srcId="{BDE8B24D-FC24-4E04-8954-F2EDC78B826C}" destId="{9547E4F8-12FD-48C0-A592-F2E20B1B8552}" srcOrd="9" destOrd="0" presId="urn:microsoft.com/office/officeart/2005/8/layout/default"/>
    <dgm:cxn modelId="{2CD25BA6-A4E1-4F0E-8FAA-68375991BD81}" type="presParOf" srcId="{BDE8B24D-FC24-4E04-8954-F2EDC78B826C}" destId="{833FDDFF-1BDB-4F38-801A-F2DC05ACB1D4}" srcOrd="10" destOrd="0" presId="urn:microsoft.com/office/officeart/2005/8/layout/default"/>
    <dgm:cxn modelId="{3E65EC1A-50A9-4C85-AE6C-DED9F5AC5CEA}" type="presParOf" srcId="{BDE8B24D-FC24-4E04-8954-F2EDC78B826C}" destId="{D5BC514D-D0EA-4A76-B797-EDEF5981CADB}" srcOrd="11" destOrd="0" presId="urn:microsoft.com/office/officeart/2005/8/layout/default"/>
    <dgm:cxn modelId="{60C8DF34-D25C-4CCB-964A-21B05A1E8996}" type="presParOf" srcId="{BDE8B24D-FC24-4E04-8954-F2EDC78B826C}" destId="{A0B941C8-80B3-4558-B77C-9F543B7A9599}" srcOrd="12" destOrd="0" presId="urn:microsoft.com/office/officeart/2005/8/layout/default"/>
    <dgm:cxn modelId="{032A1FD4-FB68-4D99-94FE-DA9495C6CA9B}" type="presParOf" srcId="{BDE8B24D-FC24-4E04-8954-F2EDC78B826C}" destId="{80794B7F-2489-4D28-A9DD-33C25D4B9884}" srcOrd="13" destOrd="0" presId="urn:microsoft.com/office/officeart/2005/8/layout/default"/>
    <dgm:cxn modelId="{624FCC16-229F-408B-9ACA-15DD2C1188CA}" type="presParOf" srcId="{BDE8B24D-FC24-4E04-8954-F2EDC78B826C}" destId="{E052B3D8-754A-402B-A1DF-E583F2D243D2}" srcOrd="14" destOrd="0" presId="urn:microsoft.com/office/officeart/2005/8/layout/default"/>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F53DD1-BF19-4BCB-A056-64F3089E6B70}">
      <dsp:nvSpPr>
        <dsp:cNvPr id="0" name=""/>
        <dsp:cNvSpPr/>
      </dsp:nvSpPr>
      <dsp:spPr>
        <a:xfrm>
          <a:off x="505312" y="173"/>
          <a:ext cx="1255489" cy="75329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Font typeface="Arial" panose="020B0604020202020204" pitchFamily="34" charset="0"/>
            <a:buNone/>
          </a:pPr>
          <a:r>
            <a:rPr lang="en-GB" sz="1000" kern="1200"/>
            <a:t>Delay of diagnosis</a:t>
          </a:r>
        </a:p>
      </dsp:txBody>
      <dsp:txXfrm>
        <a:off x="505312" y="173"/>
        <a:ext cx="1255489" cy="753293"/>
      </dsp:txXfrm>
    </dsp:sp>
    <dsp:sp modelId="{7D5BB217-D599-4042-95F8-5F0B6CA1FCA0}">
      <dsp:nvSpPr>
        <dsp:cNvPr id="0" name=""/>
        <dsp:cNvSpPr/>
      </dsp:nvSpPr>
      <dsp:spPr>
        <a:xfrm>
          <a:off x="1886350" y="173"/>
          <a:ext cx="1255489" cy="75329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a:t>Mentor with experience in the workplace</a:t>
          </a:r>
        </a:p>
      </dsp:txBody>
      <dsp:txXfrm>
        <a:off x="1886350" y="173"/>
        <a:ext cx="1255489" cy="753293"/>
      </dsp:txXfrm>
    </dsp:sp>
    <dsp:sp modelId="{A8C77319-A2A5-42FA-8837-F671D39A1443}">
      <dsp:nvSpPr>
        <dsp:cNvPr id="0" name=""/>
        <dsp:cNvSpPr/>
      </dsp:nvSpPr>
      <dsp:spPr>
        <a:xfrm>
          <a:off x="505312" y="879016"/>
          <a:ext cx="1255489" cy="75329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a:t>Supporting at work to be their best</a:t>
          </a:r>
        </a:p>
      </dsp:txBody>
      <dsp:txXfrm>
        <a:off x="505312" y="879016"/>
        <a:ext cx="1255489" cy="753293"/>
      </dsp:txXfrm>
    </dsp:sp>
    <dsp:sp modelId="{1A879EE8-21AB-48E7-9EE1-506A16C414EC}">
      <dsp:nvSpPr>
        <dsp:cNvPr id="0" name=""/>
        <dsp:cNvSpPr/>
      </dsp:nvSpPr>
      <dsp:spPr>
        <a:xfrm>
          <a:off x="1886350" y="879016"/>
          <a:ext cx="1255489" cy="75329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a:t>Social change - how do we respond?</a:t>
          </a:r>
        </a:p>
      </dsp:txBody>
      <dsp:txXfrm>
        <a:off x="1886350" y="879016"/>
        <a:ext cx="1255489" cy="753293"/>
      </dsp:txXfrm>
    </dsp:sp>
    <dsp:sp modelId="{A9524A86-2892-4A17-9D6F-FAFFFA8602FE}">
      <dsp:nvSpPr>
        <dsp:cNvPr id="0" name=""/>
        <dsp:cNvSpPr/>
      </dsp:nvSpPr>
      <dsp:spPr>
        <a:xfrm>
          <a:off x="505312" y="1757858"/>
          <a:ext cx="1255489" cy="75329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a:t>Neurodiversity seen for strengths they can bring</a:t>
          </a:r>
        </a:p>
      </dsp:txBody>
      <dsp:txXfrm>
        <a:off x="505312" y="1757858"/>
        <a:ext cx="1255489" cy="753293"/>
      </dsp:txXfrm>
    </dsp:sp>
    <dsp:sp modelId="{12C2C861-440F-42B5-8AB1-2C1E3A98852E}">
      <dsp:nvSpPr>
        <dsp:cNvPr id="0" name=""/>
        <dsp:cNvSpPr/>
      </dsp:nvSpPr>
      <dsp:spPr>
        <a:xfrm>
          <a:off x="1886350" y="1757858"/>
          <a:ext cx="1255489" cy="75329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a:t>Individualised support</a:t>
          </a:r>
        </a:p>
      </dsp:txBody>
      <dsp:txXfrm>
        <a:off x="1886350" y="1757858"/>
        <a:ext cx="1255489" cy="753293"/>
      </dsp:txXfrm>
    </dsp:sp>
    <dsp:sp modelId="{036E82E7-3BDE-4A16-9BD7-37CD2CC2B9A5}">
      <dsp:nvSpPr>
        <dsp:cNvPr id="0" name=""/>
        <dsp:cNvSpPr/>
      </dsp:nvSpPr>
      <dsp:spPr>
        <a:xfrm>
          <a:off x="505312" y="2636701"/>
          <a:ext cx="1255489" cy="75329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a:t>More opportunities for neurodiversity in the work place</a:t>
          </a:r>
        </a:p>
      </dsp:txBody>
      <dsp:txXfrm>
        <a:off x="505312" y="2636701"/>
        <a:ext cx="1255489" cy="753293"/>
      </dsp:txXfrm>
    </dsp:sp>
    <dsp:sp modelId="{E9B353BD-006C-432D-9E22-F4DEE08FEED1}">
      <dsp:nvSpPr>
        <dsp:cNvPr id="0" name=""/>
        <dsp:cNvSpPr/>
      </dsp:nvSpPr>
      <dsp:spPr>
        <a:xfrm>
          <a:off x="1886350" y="2636701"/>
          <a:ext cx="1255489" cy="75329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a:t>Stigma and label vs benefit of diagnosis</a:t>
          </a:r>
        </a:p>
      </dsp:txBody>
      <dsp:txXfrm>
        <a:off x="1886350" y="2636701"/>
        <a:ext cx="1255489" cy="753293"/>
      </dsp:txXfrm>
    </dsp:sp>
    <dsp:sp modelId="{7148BC0B-F12E-478D-8263-36901856EB6D}">
      <dsp:nvSpPr>
        <dsp:cNvPr id="0" name=""/>
        <dsp:cNvSpPr/>
      </dsp:nvSpPr>
      <dsp:spPr>
        <a:xfrm>
          <a:off x="505312" y="3515544"/>
          <a:ext cx="1255489" cy="75329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a:t>Undiagnosed adults - difficulty getting assessment</a:t>
          </a:r>
        </a:p>
      </dsp:txBody>
      <dsp:txXfrm>
        <a:off x="505312" y="3515544"/>
        <a:ext cx="1255489" cy="753293"/>
      </dsp:txXfrm>
    </dsp:sp>
    <dsp:sp modelId="{D95907BE-1DFE-4987-9D53-225356633FC1}">
      <dsp:nvSpPr>
        <dsp:cNvPr id="0" name=""/>
        <dsp:cNvSpPr/>
      </dsp:nvSpPr>
      <dsp:spPr>
        <a:xfrm>
          <a:off x="1886350" y="3515544"/>
          <a:ext cx="1255489" cy="75329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a:t>Delays for children getting diagnosis to get support and intervention</a:t>
          </a:r>
        </a:p>
      </dsp:txBody>
      <dsp:txXfrm>
        <a:off x="1886350" y="3515544"/>
        <a:ext cx="1255489" cy="753293"/>
      </dsp:txXfrm>
    </dsp:sp>
    <dsp:sp modelId="{34D176B3-35AD-4FD2-AF0F-4A1B8190708C}">
      <dsp:nvSpPr>
        <dsp:cNvPr id="0" name=""/>
        <dsp:cNvSpPr/>
      </dsp:nvSpPr>
      <dsp:spPr>
        <a:xfrm>
          <a:off x="505312" y="4394386"/>
          <a:ext cx="1255489" cy="75329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a:t>Schools - method requires compliance with 'normal'</a:t>
          </a:r>
        </a:p>
      </dsp:txBody>
      <dsp:txXfrm>
        <a:off x="505312" y="4394386"/>
        <a:ext cx="1255489" cy="753293"/>
      </dsp:txXfrm>
    </dsp:sp>
    <dsp:sp modelId="{CCFBC1D9-FD16-4772-B663-8B6B46404B1D}">
      <dsp:nvSpPr>
        <dsp:cNvPr id="0" name=""/>
        <dsp:cNvSpPr/>
      </dsp:nvSpPr>
      <dsp:spPr>
        <a:xfrm>
          <a:off x="1886350" y="4394386"/>
          <a:ext cx="1255489" cy="75329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a:t>Lack of services for adults</a:t>
          </a:r>
        </a:p>
      </dsp:txBody>
      <dsp:txXfrm>
        <a:off x="1886350" y="4394386"/>
        <a:ext cx="1255489" cy="7532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F53DD1-BF19-4BCB-A056-64F3089E6B70}">
      <dsp:nvSpPr>
        <dsp:cNvPr id="0" name=""/>
        <dsp:cNvSpPr/>
      </dsp:nvSpPr>
      <dsp:spPr>
        <a:xfrm>
          <a:off x="457" y="106338"/>
          <a:ext cx="1785725" cy="1071435"/>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Font typeface="Arial" panose="020B0604020202020204" pitchFamily="34" charset="0"/>
            <a:buNone/>
          </a:pPr>
          <a:r>
            <a:rPr lang="en-GB" sz="1100" b="0" i="0" u="none" kern="1200"/>
            <a:t>Diagnosis may help direct into employment that suits characteristics</a:t>
          </a:r>
          <a:endParaRPr lang="en-GB" sz="1100" kern="1200"/>
        </a:p>
      </dsp:txBody>
      <dsp:txXfrm>
        <a:off x="457" y="106338"/>
        <a:ext cx="1785725" cy="1071435"/>
      </dsp:txXfrm>
    </dsp:sp>
    <dsp:sp modelId="{E8A51B70-7728-4CA9-BD1B-47C5DCAC6CA0}">
      <dsp:nvSpPr>
        <dsp:cNvPr id="0" name=""/>
        <dsp:cNvSpPr/>
      </dsp:nvSpPr>
      <dsp:spPr>
        <a:xfrm>
          <a:off x="1964755" y="106338"/>
          <a:ext cx="1785725" cy="1071435"/>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b="0" i="0" u="none" kern="1200"/>
            <a:t>High functioning neurodiverse people recognised. Chris Packham</a:t>
          </a:r>
          <a:endParaRPr lang="en-GB" sz="1100" kern="1200"/>
        </a:p>
      </dsp:txBody>
      <dsp:txXfrm>
        <a:off x="1964755" y="106338"/>
        <a:ext cx="1785725" cy="1071435"/>
      </dsp:txXfrm>
    </dsp:sp>
    <dsp:sp modelId="{B9036196-C3C8-40B7-86DC-B1252AFD3935}">
      <dsp:nvSpPr>
        <dsp:cNvPr id="0" name=""/>
        <dsp:cNvSpPr/>
      </dsp:nvSpPr>
      <dsp:spPr>
        <a:xfrm>
          <a:off x="457" y="1356346"/>
          <a:ext cx="1785725" cy="1071435"/>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b="0" i="0" u="none" kern="1200"/>
            <a:t>Voluntary sector are great at being inclusive</a:t>
          </a:r>
          <a:endParaRPr lang="en-GB" sz="1100" kern="1200"/>
        </a:p>
      </dsp:txBody>
      <dsp:txXfrm>
        <a:off x="457" y="1356346"/>
        <a:ext cx="1785725" cy="1071435"/>
      </dsp:txXfrm>
    </dsp:sp>
    <dsp:sp modelId="{22B9EADD-31A2-486D-830C-F04CF3B44204}">
      <dsp:nvSpPr>
        <dsp:cNvPr id="0" name=""/>
        <dsp:cNvSpPr/>
      </dsp:nvSpPr>
      <dsp:spPr>
        <a:xfrm>
          <a:off x="1964755" y="1356346"/>
          <a:ext cx="1785725" cy="1071435"/>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b="0" i="0" u="none" kern="1200"/>
            <a:t>Beginning to educated the next generation over different platforms, raising awareness and making it more socially acceptable</a:t>
          </a:r>
          <a:endParaRPr lang="en-GB" sz="1100" kern="1200"/>
        </a:p>
      </dsp:txBody>
      <dsp:txXfrm>
        <a:off x="1964755" y="1356346"/>
        <a:ext cx="1785725" cy="1071435"/>
      </dsp:txXfrm>
    </dsp:sp>
    <dsp:sp modelId="{7570536F-00C5-47F6-90C3-55404EDA3FB8}">
      <dsp:nvSpPr>
        <dsp:cNvPr id="0" name=""/>
        <dsp:cNvSpPr/>
      </dsp:nvSpPr>
      <dsp:spPr>
        <a:xfrm>
          <a:off x="457" y="2606354"/>
          <a:ext cx="1785725" cy="1071435"/>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b="0" i="0" u="none" kern="1200"/>
            <a:t>Social awareness of neurodiversity</a:t>
          </a:r>
          <a:endParaRPr lang="en-GB" sz="1100" kern="1200"/>
        </a:p>
      </dsp:txBody>
      <dsp:txXfrm>
        <a:off x="457" y="2606354"/>
        <a:ext cx="1785725" cy="1071435"/>
      </dsp:txXfrm>
    </dsp:sp>
    <dsp:sp modelId="{E620355B-B624-40AD-86C4-315FBBCA4FCD}">
      <dsp:nvSpPr>
        <dsp:cNvPr id="0" name=""/>
        <dsp:cNvSpPr/>
      </dsp:nvSpPr>
      <dsp:spPr>
        <a:xfrm>
          <a:off x="1964755" y="2606354"/>
          <a:ext cx="1785725" cy="1071435"/>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b="0" i="0" u="none" kern="1200"/>
            <a:t>Fitting In!</a:t>
          </a:r>
          <a:endParaRPr lang="en-GB" sz="1100" kern="1200"/>
        </a:p>
      </dsp:txBody>
      <dsp:txXfrm>
        <a:off x="1964755" y="2606354"/>
        <a:ext cx="1785725" cy="107143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F53DD1-BF19-4BCB-A056-64F3089E6B70}">
      <dsp:nvSpPr>
        <dsp:cNvPr id="0" name=""/>
        <dsp:cNvSpPr/>
      </dsp:nvSpPr>
      <dsp:spPr>
        <a:xfrm>
          <a:off x="0" y="230166"/>
          <a:ext cx="1378682" cy="82720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Font typeface="Arial" panose="020B0604020202020204" pitchFamily="34" charset="0"/>
            <a:buNone/>
          </a:pPr>
          <a:r>
            <a:rPr lang="en-GB" sz="1100" b="0" i="0" u="none" kern="1200"/>
            <a:t>Public sector needs to lead by example</a:t>
          </a:r>
          <a:endParaRPr lang="en-GB" sz="1100" kern="1200"/>
        </a:p>
      </dsp:txBody>
      <dsp:txXfrm>
        <a:off x="0" y="230166"/>
        <a:ext cx="1378682" cy="827209"/>
      </dsp:txXfrm>
    </dsp:sp>
    <dsp:sp modelId="{377E68AC-7280-4E65-8A02-65AAF388747E}">
      <dsp:nvSpPr>
        <dsp:cNvPr id="0" name=""/>
        <dsp:cNvSpPr/>
      </dsp:nvSpPr>
      <dsp:spPr>
        <a:xfrm>
          <a:off x="1516551" y="230166"/>
          <a:ext cx="1378682" cy="82720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b="0" i="0" u="none" kern="1200"/>
            <a:t>Adult transition from CAMHS etc.</a:t>
          </a:r>
          <a:endParaRPr lang="en-GB" sz="1100" kern="1200"/>
        </a:p>
      </dsp:txBody>
      <dsp:txXfrm>
        <a:off x="1516551" y="230166"/>
        <a:ext cx="1378682" cy="827209"/>
      </dsp:txXfrm>
    </dsp:sp>
    <dsp:sp modelId="{673C4DE7-B6AF-4A90-B738-D0F237BFAB9D}">
      <dsp:nvSpPr>
        <dsp:cNvPr id="0" name=""/>
        <dsp:cNvSpPr/>
      </dsp:nvSpPr>
      <dsp:spPr>
        <a:xfrm>
          <a:off x="3033102" y="230166"/>
          <a:ext cx="1378682" cy="82720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b="0" i="0" u="none" kern="1200"/>
            <a:t>Covid social disadvantage</a:t>
          </a:r>
          <a:endParaRPr lang="en-GB" sz="1100" kern="1200"/>
        </a:p>
      </dsp:txBody>
      <dsp:txXfrm>
        <a:off x="3033102" y="230166"/>
        <a:ext cx="1378682" cy="827209"/>
      </dsp:txXfrm>
    </dsp:sp>
    <dsp:sp modelId="{BC084530-13E7-4E72-BB8B-A04A7860B4C2}">
      <dsp:nvSpPr>
        <dsp:cNvPr id="0" name=""/>
        <dsp:cNvSpPr/>
      </dsp:nvSpPr>
      <dsp:spPr>
        <a:xfrm>
          <a:off x="0" y="1195244"/>
          <a:ext cx="1378682" cy="82720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b="0" i="0" u="none" kern="1200"/>
            <a:t>Delay in diagnosis Adults and Children</a:t>
          </a:r>
          <a:endParaRPr lang="en-GB" sz="1100" kern="1200"/>
        </a:p>
      </dsp:txBody>
      <dsp:txXfrm>
        <a:off x="0" y="1195244"/>
        <a:ext cx="1378682" cy="827209"/>
      </dsp:txXfrm>
    </dsp:sp>
    <dsp:sp modelId="{59DA62EA-E1C4-4EE5-992D-55610578726A}">
      <dsp:nvSpPr>
        <dsp:cNvPr id="0" name=""/>
        <dsp:cNvSpPr/>
      </dsp:nvSpPr>
      <dsp:spPr>
        <a:xfrm>
          <a:off x="1516551" y="1195244"/>
          <a:ext cx="1378682" cy="82720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b="0" i="0" u="none" kern="1200"/>
            <a:t>better reasonable adjustments</a:t>
          </a:r>
          <a:endParaRPr lang="en-GB" sz="1100" kern="1200"/>
        </a:p>
      </dsp:txBody>
      <dsp:txXfrm>
        <a:off x="1516551" y="1195244"/>
        <a:ext cx="1378682" cy="827209"/>
      </dsp:txXfrm>
    </dsp:sp>
    <dsp:sp modelId="{9847EF67-F8F7-4CF3-B73A-02CF952EA914}">
      <dsp:nvSpPr>
        <dsp:cNvPr id="0" name=""/>
        <dsp:cNvSpPr/>
      </dsp:nvSpPr>
      <dsp:spPr>
        <a:xfrm>
          <a:off x="3033102" y="1195244"/>
          <a:ext cx="1378682" cy="82720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b="0" i="0" u="none" kern="1200"/>
            <a:t>Fitting In!</a:t>
          </a:r>
          <a:endParaRPr lang="en-GB" sz="1100" kern="1200"/>
        </a:p>
      </dsp:txBody>
      <dsp:txXfrm>
        <a:off x="3033102" y="1195244"/>
        <a:ext cx="1378682" cy="827209"/>
      </dsp:txXfrm>
    </dsp:sp>
    <dsp:sp modelId="{CEAF2F43-F913-4D22-B7A5-5D4841FDB30B}">
      <dsp:nvSpPr>
        <dsp:cNvPr id="0" name=""/>
        <dsp:cNvSpPr/>
      </dsp:nvSpPr>
      <dsp:spPr>
        <a:xfrm>
          <a:off x="0" y="2160322"/>
          <a:ext cx="1378682" cy="82720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b="0" i="0" u="none" kern="1200"/>
            <a:t>Lack of services for adults</a:t>
          </a:r>
          <a:endParaRPr lang="en-GB" sz="1100" kern="1200"/>
        </a:p>
      </dsp:txBody>
      <dsp:txXfrm>
        <a:off x="0" y="2160322"/>
        <a:ext cx="1378682" cy="827209"/>
      </dsp:txXfrm>
    </dsp:sp>
    <dsp:sp modelId="{236CB847-869B-4B87-99CE-D8A6C9326C2B}">
      <dsp:nvSpPr>
        <dsp:cNvPr id="0" name=""/>
        <dsp:cNvSpPr/>
      </dsp:nvSpPr>
      <dsp:spPr>
        <a:xfrm>
          <a:off x="1516551" y="2160322"/>
          <a:ext cx="1378682" cy="82720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b="0" i="0" u="none" kern="1200"/>
            <a:t>Not wanting to reveal "diagnosis" being "labelled"</a:t>
          </a:r>
          <a:endParaRPr lang="en-GB" sz="1100" kern="1200"/>
        </a:p>
      </dsp:txBody>
      <dsp:txXfrm>
        <a:off x="1516551" y="2160322"/>
        <a:ext cx="1378682" cy="827209"/>
      </dsp:txXfrm>
    </dsp:sp>
    <dsp:sp modelId="{63C24D3D-7755-4BA0-97D6-4075C2E226E0}">
      <dsp:nvSpPr>
        <dsp:cNvPr id="0" name=""/>
        <dsp:cNvSpPr/>
      </dsp:nvSpPr>
      <dsp:spPr>
        <a:xfrm>
          <a:off x="3033102" y="2160322"/>
          <a:ext cx="1378682" cy="82720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b="0" i="0" u="none" kern="1200"/>
            <a:t>Varying support needs from severe disability to high functioning</a:t>
          </a:r>
          <a:endParaRPr lang="en-GB" sz="1100" kern="1200"/>
        </a:p>
      </dsp:txBody>
      <dsp:txXfrm>
        <a:off x="3033102" y="2160322"/>
        <a:ext cx="1378682" cy="827209"/>
      </dsp:txXfrm>
    </dsp:sp>
    <dsp:sp modelId="{7C0E2651-3E21-45FB-B504-E72CE7CF181E}">
      <dsp:nvSpPr>
        <dsp:cNvPr id="0" name=""/>
        <dsp:cNvSpPr/>
      </dsp:nvSpPr>
      <dsp:spPr>
        <a:xfrm>
          <a:off x="0" y="3125400"/>
          <a:ext cx="1378682" cy="82720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b="0" i="0" u="none" kern="1200"/>
            <a:t>Services aren't joined up - duplication and gaps</a:t>
          </a:r>
          <a:endParaRPr lang="en-GB" sz="1100" kern="1200"/>
        </a:p>
      </dsp:txBody>
      <dsp:txXfrm>
        <a:off x="0" y="3125400"/>
        <a:ext cx="1378682" cy="827209"/>
      </dsp:txXfrm>
    </dsp:sp>
    <dsp:sp modelId="{AA32E042-C6E3-4E05-8984-977AEC7D77EE}">
      <dsp:nvSpPr>
        <dsp:cNvPr id="0" name=""/>
        <dsp:cNvSpPr/>
      </dsp:nvSpPr>
      <dsp:spPr>
        <a:xfrm>
          <a:off x="1516551" y="3125400"/>
          <a:ext cx="1378682" cy="82720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b="0" i="0" u="none" kern="1200"/>
            <a:t>Lack of funding</a:t>
          </a:r>
          <a:endParaRPr lang="en-GB" sz="1100" kern="1200"/>
        </a:p>
      </dsp:txBody>
      <dsp:txXfrm>
        <a:off x="1516551" y="3125400"/>
        <a:ext cx="1378682" cy="827209"/>
      </dsp:txXfrm>
    </dsp:sp>
    <dsp:sp modelId="{2A09171D-C818-472F-B0D9-AC163D3A91B9}">
      <dsp:nvSpPr>
        <dsp:cNvPr id="0" name=""/>
        <dsp:cNvSpPr/>
      </dsp:nvSpPr>
      <dsp:spPr>
        <a:xfrm>
          <a:off x="3033102" y="3125400"/>
          <a:ext cx="1378682" cy="82720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b="0" i="0" u="none" kern="1200"/>
            <a:t>Understanding what to do with a "diagnosed" employee</a:t>
          </a:r>
          <a:endParaRPr lang="en-GB" sz="1100" kern="1200"/>
        </a:p>
      </dsp:txBody>
      <dsp:txXfrm>
        <a:off x="3033102" y="3125400"/>
        <a:ext cx="1378682" cy="827209"/>
      </dsp:txXfrm>
    </dsp:sp>
    <dsp:sp modelId="{2C219D04-0A83-475C-B479-7A8AD347E74E}">
      <dsp:nvSpPr>
        <dsp:cNvPr id="0" name=""/>
        <dsp:cNvSpPr/>
      </dsp:nvSpPr>
      <dsp:spPr>
        <a:xfrm>
          <a:off x="1516551" y="4090478"/>
          <a:ext cx="1378682" cy="82720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b="0" i="0" u="none" kern="1200"/>
            <a:t>Interview processes</a:t>
          </a:r>
          <a:endParaRPr lang="en-GB" sz="1100" kern="1200"/>
        </a:p>
      </dsp:txBody>
      <dsp:txXfrm>
        <a:off x="1516551" y="4090478"/>
        <a:ext cx="1378682" cy="8272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36CC4C-AF98-4FA8-BBCD-4997C92F0186}">
      <dsp:nvSpPr>
        <dsp:cNvPr id="0" name=""/>
        <dsp:cNvSpPr/>
      </dsp:nvSpPr>
      <dsp:spPr>
        <a:xfrm>
          <a:off x="97596" y="756"/>
          <a:ext cx="1255204" cy="75312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solidFill>
                <a:schemeClr val="bg1"/>
              </a:solidFill>
            </a:rPr>
            <a:t>Getting private sector on board with this agenda</a:t>
          </a:r>
          <a:endParaRPr lang="en-GB" sz="800" kern="1200">
            <a:solidFill>
              <a:schemeClr val="bg1"/>
            </a:solidFill>
          </a:endParaRPr>
        </a:p>
      </dsp:txBody>
      <dsp:txXfrm>
        <a:off x="97596" y="756"/>
        <a:ext cx="1255204" cy="753122"/>
      </dsp:txXfrm>
    </dsp:sp>
    <dsp:sp modelId="{C98EEDEC-8425-4CF3-9A8A-D91A707A812E}">
      <dsp:nvSpPr>
        <dsp:cNvPr id="0" name=""/>
        <dsp:cNvSpPr/>
      </dsp:nvSpPr>
      <dsp:spPr>
        <a:xfrm>
          <a:off x="1478321" y="756"/>
          <a:ext cx="1255204" cy="75312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solidFill>
                <a:schemeClr val="bg1"/>
              </a:solidFill>
            </a:rPr>
            <a:t>Make everyone feel wanted as an applicant and potential member of staff</a:t>
          </a:r>
          <a:endParaRPr lang="en-GB" sz="800" kern="1200">
            <a:solidFill>
              <a:schemeClr val="bg1"/>
            </a:solidFill>
          </a:endParaRPr>
        </a:p>
      </dsp:txBody>
      <dsp:txXfrm>
        <a:off x="1478321" y="756"/>
        <a:ext cx="1255204" cy="753122"/>
      </dsp:txXfrm>
    </dsp:sp>
    <dsp:sp modelId="{85FBFDB4-9F64-4719-AC07-8F3B875AB518}">
      <dsp:nvSpPr>
        <dsp:cNvPr id="0" name=""/>
        <dsp:cNvSpPr/>
      </dsp:nvSpPr>
      <dsp:spPr>
        <a:xfrm>
          <a:off x="97596" y="879400"/>
          <a:ext cx="1255204" cy="75312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solidFill>
                <a:schemeClr val="bg1"/>
              </a:solidFill>
            </a:rPr>
            <a:t>Staff morale, wellbeing and happiness</a:t>
          </a:r>
          <a:endParaRPr lang="en-GB" sz="800" b="0" kern="1200">
            <a:solidFill>
              <a:schemeClr val="bg1"/>
            </a:solidFill>
          </a:endParaRPr>
        </a:p>
      </dsp:txBody>
      <dsp:txXfrm>
        <a:off x="97596" y="879400"/>
        <a:ext cx="1255204" cy="753122"/>
      </dsp:txXfrm>
    </dsp:sp>
    <dsp:sp modelId="{EE090458-3224-407B-AE80-2653E1D28E79}">
      <dsp:nvSpPr>
        <dsp:cNvPr id="0" name=""/>
        <dsp:cNvSpPr/>
      </dsp:nvSpPr>
      <dsp:spPr>
        <a:xfrm>
          <a:off x="1478321" y="879400"/>
          <a:ext cx="1255204" cy="75312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solidFill>
                <a:schemeClr val="bg1"/>
              </a:solidFill>
            </a:rPr>
            <a:t>T-level scaling in different sectors</a:t>
          </a:r>
          <a:endParaRPr lang="en-GB" sz="800" kern="1200">
            <a:solidFill>
              <a:schemeClr val="bg1"/>
            </a:solidFill>
          </a:endParaRPr>
        </a:p>
      </dsp:txBody>
      <dsp:txXfrm>
        <a:off x="1478321" y="879400"/>
        <a:ext cx="1255204" cy="753122"/>
      </dsp:txXfrm>
    </dsp:sp>
    <dsp:sp modelId="{C78EF808-F61E-4753-A67E-79C18A23C575}">
      <dsp:nvSpPr>
        <dsp:cNvPr id="0" name=""/>
        <dsp:cNvSpPr/>
      </dsp:nvSpPr>
      <dsp:spPr>
        <a:xfrm>
          <a:off x="97596" y="1758043"/>
          <a:ext cx="1255204" cy="75312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solidFill>
                <a:schemeClr val="bg1"/>
              </a:solidFill>
            </a:rPr>
            <a:t>Feeling a valued part of the team and doing a good job</a:t>
          </a:r>
          <a:endParaRPr lang="en-GB" sz="800" kern="1200">
            <a:solidFill>
              <a:schemeClr val="bg1"/>
            </a:solidFill>
          </a:endParaRPr>
        </a:p>
      </dsp:txBody>
      <dsp:txXfrm>
        <a:off x="97596" y="1758043"/>
        <a:ext cx="1255204" cy="753122"/>
      </dsp:txXfrm>
    </dsp:sp>
    <dsp:sp modelId="{6C452D12-A12F-40DC-8878-5B91C888897A}">
      <dsp:nvSpPr>
        <dsp:cNvPr id="0" name=""/>
        <dsp:cNvSpPr/>
      </dsp:nvSpPr>
      <dsp:spPr>
        <a:xfrm>
          <a:off x="1478321" y="1758043"/>
          <a:ext cx="1255204" cy="75312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solidFill>
                <a:schemeClr val="bg1"/>
              </a:solidFill>
            </a:rPr>
            <a:t>That people are given a chance</a:t>
          </a:r>
          <a:endParaRPr lang="en-GB" sz="800" kern="1200">
            <a:solidFill>
              <a:schemeClr val="bg1"/>
            </a:solidFill>
          </a:endParaRPr>
        </a:p>
      </dsp:txBody>
      <dsp:txXfrm>
        <a:off x="1478321" y="1758043"/>
        <a:ext cx="1255204" cy="753122"/>
      </dsp:txXfrm>
    </dsp:sp>
    <dsp:sp modelId="{D5D85526-7562-4DDE-B7B0-5B83EC8FB853}">
      <dsp:nvSpPr>
        <dsp:cNvPr id="0" name=""/>
        <dsp:cNvSpPr/>
      </dsp:nvSpPr>
      <dsp:spPr>
        <a:xfrm>
          <a:off x="97596" y="2636687"/>
          <a:ext cx="1255204" cy="75312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solidFill>
                <a:schemeClr val="bg1"/>
              </a:solidFill>
            </a:rPr>
            <a:t>To reduce barriers to work - look at the VCSE to understand what we can do to be a solution</a:t>
          </a:r>
          <a:endParaRPr lang="en-GB" sz="800" kern="1200">
            <a:solidFill>
              <a:schemeClr val="bg1"/>
            </a:solidFill>
          </a:endParaRPr>
        </a:p>
      </dsp:txBody>
      <dsp:txXfrm>
        <a:off x="97596" y="2636687"/>
        <a:ext cx="1255204" cy="753122"/>
      </dsp:txXfrm>
    </dsp:sp>
    <dsp:sp modelId="{9776F49D-A0C8-4129-9C91-FCB3E870FB6F}">
      <dsp:nvSpPr>
        <dsp:cNvPr id="0" name=""/>
        <dsp:cNvSpPr/>
      </dsp:nvSpPr>
      <dsp:spPr>
        <a:xfrm>
          <a:off x="1478321" y="2636687"/>
          <a:ext cx="1255204" cy="75312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solidFill>
                <a:schemeClr val="bg1"/>
              </a:solidFill>
            </a:rPr>
            <a:t>Joined up working instead of silo culture</a:t>
          </a:r>
          <a:endParaRPr lang="en-GB" sz="800" kern="1200">
            <a:solidFill>
              <a:schemeClr val="bg1"/>
            </a:solidFill>
          </a:endParaRPr>
        </a:p>
      </dsp:txBody>
      <dsp:txXfrm>
        <a:off x="1478321" y="2636687"/>
        <a:ext cx="1255204" cy="753122"/>
      </dsp:txXfrm>
    </dsp:sp>
    <dsp:sp modelId="{C034600F-6134-427E-B7A1-F20B247F3707}">
      <dsp:nvSpPr>
        <dsp:cNvPr id="0" name=""/>
        <dsp:cNvSpPr/>
      </dsp:nvSpPr>
      <dsp:spPr>
        <a:xfrm>
          <a:off x="97596" y="3515330"/>
          <a:ext cx="1255204" cy="75312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solidFill>
                <a:schemeClr val="bg1"/>
              </a:solidFill>
            </a:rPr>
            <a:t>The "system" funding initiatives that work for longer than 6 months - 1 year - we need 2/3 windows of funding</a:t>
          </a:r>
          <a:endParaRPr lang="en-GB" sz="800" kern="1200">
            <a:solidFill>
              <a:schemeClr val="bg1"/>
            </a:solidFill>
          </a:endParaRPr>
        </a:p>
      </dsp:txBody>
      <dsp:txXfrm>
        <a:off x="97596" y="3515330"/>
        <a:ext cx="1255204" cy="753122"/>
      </dsp:txXfrm>
    </dsp:sp>
    <dsp:sp modelId="{488AF563-306C-45B9-BDBB-A396B502C924}">
      <dsp:nvSpPr>
        <dsp:cNvPr id="0" name=""/>
        <dsp:cNvSpPr/>
      </dsp:nvSpPr>
      <dsp:spPr>
        <a:xfrm>
          <a:off x="1478321" y="3515330"/>
          <a:ext cx="1255204" cy="75312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solidFill>
                <a:schemeClr val="bg1"/>
              </a:solidFill>
            </a:rPr>
            <a:t>An approach that rewards aspiration</a:t>
          </a:r>
          <a:endParaRPr lang="en-GB" sz="800" kern="1200">
            <a:solidFill>
              <a:schemeClr val="bg1"/>
            </a:solidFill>
          </a:endParaRPr>
        </a:p>
      </dsp:txBody>
      <dsp:txXfrm>
        <a:off x="1478321" y="3515330"/>
        <a:ext cx="1255204" cy="753122"/>
      </dsp:txXfrm>
    </dsp:sp>
    <dsp:sp modelId="{2DCDD121-4B92-434C-B3D4-1700293AF157}">
      <dsp:nvSpPr>
        <dsp:cNvPr id="0" name=""/>
        <dsp:cNvSpPr/>
      </dsp:nvSpPr>
      <dsp:spPr>
        <a:xfrm>
          <a:off x="97596" y="4393974"/>
          <a:ext cx="1255204" cy="75312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Font typeface="Arial" panose="020B0604020202020204" pitchFamily="34" charset="0"/>
            <a:buNone/>
          </a:pPr>
          <a:r>
            <a:rPr lang="en-GB" sz="800" b="1" i="0" u="sng" kern="1200">
              <a:solidFill>
                <a:schemeClr val="bg1"/>
              </a:solidFill>
            </a:rPr>
            <a:t>Retention and wellbeing of staff</a:t>
          </a:r>
          <a:endParaRPr lang="en-GB" sz="800" b="1" u="sng" kern="1200">
            <a:solidFill>
              <a:schemeClr val="bg1"/>
            </a:solidFill>
          </a:endParaRPr>
        </a:p>
      </dsp:txBody>
      <dsp:txXfrm>
        <a:off x="97596" y="4393974"/>
        <a:ext cx="1255204" cy="753122"/>
      </dsp:txXfrm>
    </dsp:sp>
    <dsp:sp modelId="{A6D8F698-D0BD-444E-BEED-3C43A6C143F4}">
      <dsp:nvSpPr>
        <dsp:cNvPr id="0" name=""/>
        <dsp:cNvSpPr/>
      </dsp:nvSpPr>
      <dsp:spPr>
        <a:xfrm>
          <a:off x="1478321" y="4393974"/>
          <a:ext cx="1255204" cy="75312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1" u="sng" kern="1200">
              <a:solidFill>
                <a:schemeClr val="bg1"/>
              </a:solidFill>
            </a:rPr>
            <a:t>Fairness for all</a:t>
          </a:r>
        </a:p>
      </dsp:txBody>
      <dsp:txXfrm>
        <a:off x="1478321" y="4393974"/>
        <a:ext cx="1255204" cy="75312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F53DD1-BF19-4BCB-A056-64F3089E6B70}">
      <dsp:nvSpPr>
        <dsp:cNvPr id="0" name=""/>
        <dsp:cNvSpPr/>
      </dsp:nvSpPr>
      <dsp:spPr>
        <a:xfrm>
          <a:off x="437418" y="2672"/>
          <a:ext cx="1846064" cy="1107638"/>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Font typeface="Arial" panose="020B0604020202020204" pitchFamily="34" charset="0"/>
            <a:buNone/>
          </a:pPr>
          <a:r>
            <a:rPr lang="en-GB" sz="1000" b="0" i="0" u="none" kern="1200"/>
            <a:t>Wellbeing days being given which will reduce sick days</a:t>
          </a:r>
          <a:endParaRPr lang="en-GB" sz="1000" kern="1200"/>
        </a:p>
      </dsp:txBody>
      <dsp:txXfrm>
        <a:off x="437418" y="2672"/>
        <a:ext cx="1846064" cy="1107638"/>
      </dsp:txXfrm>
    </dsp:sp>
    <dsp:sp modelId="{6DF0B965-9B4B-4505-A60D-F204C77DB730}">
      <dsp:nvSpPr>
        <dsp:cNvPr id="0" name=""/>
        <dsp:cNvSpPr/>
      </dsp:nvSpPr>
      <dsp:spPr>
        <a:xfrm>
          <a:off x="2468089" y="2672"/>
          <a:ext cx="1846064" cy="1107638"/>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MHFA</a:t>
          </a:r>
          <a:endParaRPr lang="en-GB" sz="1000" kern="1200"/>
        </a:p>
      </dsp:txBody>
      <dsp:txXfrm>
        <a:off x="2468089" y="2672"/>
        <a:ext cx="1846064" cy="1107638"/>
      </dsp:txXfrm>
    </dsp:sp>
    <dsp:sp modelId="{DDF03C73-78F1-4F8B-9DF7-A6B9136009BB}">
      <dsp:nvSpPr>
        <dsp:cNvPr id="0" name=""/>
        <dsp:cNvSpPr/>
      </dsp:nvSpPr>
      <dsp:spPr>
        <a:xfrm>
          <a:off x="4498760" y="2672"/>
          <a:ext cx="1846064" cy="1107638"/>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BLMK Health and Wellbeing Accreditation - Bronze, Silver, Gold level. E.g. BedsRCC applying for Silver</a:t>
          </a:r>
          <a:endParaRPr lang="en-GB" sz="1000" kern="1200"/>
        </a:p>
      </dsp:txBody>
      <dsp:txXfrm>
        <a:off x="4498760" y="2672"/>
        <a:ext cx="1846064" cy="1107638"/>
      </dsp:txXfrm>
    </dsp:sp>
    <dsp:sp modelId="{C24F3E2C-BB34-4BBD-89C7-FD3B0F542638}">
      <dsp:nvSpPr>
        <dsp:cNvPr id="0" name=""/>
        <dsp:cNvSpPr/>
      </dsp:nvSpPr>
      <dsp:spPr>
        <a:xfrm>
          <a:off x="6529431" y="2672"/>
          <a:ext cx="1846064" cy="1107638"/>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BLMK Keeping Well Hub</a:t>
          </a:r>
          <a:endParaRPr lang="en-GB" sz="1000" kern="1200"/>
        </a:p>
      </dsp:txBody>
      <dsp:txXfrm>
        <a:off x="6529431" y="2672"/>
        <a:ext cx="1846064" cy="1107638"/>
      </dsp:txXfrm>
    </dsp:sp>
    <dsp:sp modelId="{6086A842-1C92-4EC5-BAED-EB87A03B0925}">
      <dsp:nvSpPr>
        <dsp:cNvPr id="0" name=""/>
        <dsp:cNvSpPr/>
      </dsp:nvSpPr>
      <dsp:spPr>
        <a:xfrm>
          <a:off x="437418" y="1294917"/>
          <a:ext cx="1846064" cy="1107638"/>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More employers having MH first-aiders</a:t>
          </a:r>
          <a:endParaRPr lang="en-GB" sz="1000" kern="1200"/>
        </a:p>
      </dsp:txBody>
      <dsp:txXfrm>
        <a:off x="437418" y="1294917"/>
        <a:ext cx="1846064" cy="1107638"/>
      </dsp:txXfrm>
    </dsp:sp>
    <dsp:sp modelId="{38A07CCC-75CB-44E4-84FD-2EC0B8BBFD23}">
      <dsp:nvSpPr>
        <dsp:cNvPr id="0" name=""/>
        <dsp:cNvSpPr/>
      </dsp:nvSpPr>
      <dsp:spPr>
        <a:xfrm>
          <a:off x="2468089" y="1294917"/>
          <a:ext cx="1846064" cy="1107638"/>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NHS Employment Services - individualisaed support</a:t>
          </a:r>
          <a:endParaRPr lang="en-GB" sz="1000" kern="1200"/>
        </a:p>
      </dsp:txBody>
      <dsp:txXfrm>
        <a:off x="2468089" y="1294917"/>
        <a:ext cx="1846064" cy="1107638"/>
      </dsp:txXfrm>
    </dsp:sp>
    <dsp:sp modelId="{A69E3A7B-9E4A-42DB-8836-7D9E981A70FF}">
      <dsp:nvSpPr>
        <dsp:cNvPr id="0" name=""/>
        <dsp:cNvSpPr/>
      </dsp:nvSpPr>
      <dsp:spPr>
        <a:xfrm>
          <a:off x="4498760" y="1294917"/>
          <a:ext cx="1846064" cy="1107638"/>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MKUH: Lots of support to get people into work; dedicated advisor helping people into work; major benefits programme; assistance with recruitment</a:t>
          </a:r>
          <a:endParaRPr lang="en-GB" sz="1000" kern="1200"/>
        </a:p>
      </dsp:txBody>
      <dsp:txXfrm>
        <a:off x="4498760" y="1294917"/>
        <a:ext cx="1846064" cy="1107638"/>
      </dsp:txXfrm>
    </dsp:sp>
    <dsp:sp modelId="{4CC6C3DC-6B09-4FDE-AE64-DE2F4306A65C}">
      <dsp:nvSpPr>
        <dsp:cNvPr id="0" name=""/>
        <dsp:cNvSpPr/>
      </dsp:nvSpPr>
      <dsp:spPr>
        <a:xfrm>
          <a:off x="6529431" y="1294917"/>
          <a:ext cx="1846064" cy="1107638"/>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err="1"/>
            <a:t>BedsRCC</a:t>
          </a:r>
          <a:r>
            <a:rPr lang="en-GB" sz="1000" b="0" i="0" u="none" kern="1200"/>
            <a:t>: H&amp;WB group; Staff &amp; CEO lead driver. 1 hour per month to engage in "Wellbeing Hour" led by a staff member</a:t>
          </a:r>
          <a:endParaRPr lang="en-GB" sz="1000" kern="1200"/>
        </a:p>
      </dsp:txBody>
      <dsp:txXfrm>
        <a:off x="6529431" y="1294917"/>
        <a:ext cx="1846064" cy="1107638"/>
      </dsp:txXfrm>
    </dsp:sp>
    <dsp:sp modelId="{D6CDDED9-1EA9-4D2D-8F56-BDAAB9D2C02D}">
      <dsp:nvSpPr>
        <dsp:cNvPr id="0" name=""/>
        <dsp:cNvSpPr/>
      </dsp:nvSpPr>
      <dsp:spPr>
        <a:xfrm>
          <a:off x="437418" y="2587163"/>
          <a:ext cx="1846064" cy="1107638"/>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MH Support available / funded as organisation</a:t>
          </a:r>
          <a:endParaRPr lang="en-GB" sz="1000" kern="1200"/>
        </a:p>
      </dsp:txBody>
      <dsp:txXfrm>
        <a:off x="437418" y="2587163"/>
        <a:ext cx="1846064" cy="1107638"/>
      </dsp:txXfrm>
    </dsp:sp>
    <dsp:sp modelId="{3E12E877-561E-431A-8741-6CA0EF68E36D}">
      <dsp:nvSpPr>
        <dsp:cNvPr id="0" name=""/>
        <dsp:cNvSpPr/>
      </dsp:nvSpPr>
      <dsp:spPr>
        <a:xfrm>
          <a:off x="2468089" y="2587163"/>
          <a:ext cx="1846064" cy="1107638"/>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MKUH: Support available during application process </a:t>
          </a:r>
          <a:endParaRPr lang="en-GB" sz="1000" kern="1200"/>
        </a:p>
      </dsp:txBody>
      <dsp:txXfrm>
        <a:off x="2468089" y="2587163"/>
        <a:ext cx="1846064" cy="1107638"/>
      </dsp:txXfrm>
    </dsp:sp>
    <dsp:sp modelId="{C7330CC0-12BD-432A-A0DC-458DFB60D97D}">
      <dsp:nvSpPr>
        <dsp:cNvPr id="0" name=""/>
        <dsp:cNvSpPr/>
      </dsp:nvSpPr>
      <dsp:spPr>
        <a:xfrm>
          <a:off x="4498760" y="2587163"/>
          <a:ext cx="1846064" cy="1107638"/>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err="1"/>
            <a:t>BeActive</a:t>
          </a:r>
          <a:r>
            <a:rPr lang="en-GB" sz="1000" b="0" i="0" u="none" kern="1200"/>
            <a:t> Mental Health Champions: Training, network, free (ideal for SMEs)</a:t>
          </a:r>
          <a:endParaRPr lang="en-GB" sz="1000" kern="1200"/>
        </a:p>
      </dsp:txBody>
      <dsp:txXfrm>
        <a:off x="4498760" y="2587163"/>
        <a:ext cx="1846064" cy="1107638"/>
      </dsp:txXfrm>
    </dsp:sp>
    <dsp:sp modelId="{52257212-E4BE-4039-96DE-4677EA2A304D}">
      <dsp:nvSpPr>
        <dsp:cNvPr id="0" name=""/>
        <dsp:cNvSpPr/>
      </dsp:nvSpPr>
      <dsp:spPr>
        <a:xfrm>
          <a:off x="6529431" y="2587163"/>
          <a:ext cx="1846064" cy="1107638"/>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err="1"/>
            <a:t>BedsRCC</a:t>
          </a:r>
          <a:r>
            <a:rPr lang="en-GB" sz="1000" b="0" i="0" u="none" kern="1200"/>
            <a:t>: Annualised hours contracts. </a:t>
          </a:r>
          <a:r>
            <a:rPr lang="en-GB" sz="1000" b="0" i="0" u="none" kern="1200" err="1"/>
            <a:t>Fulfill</a:t>
          </a:r>
          <a:r>
            <a:rPr lang="en-GB" sz="1000" b="0" i="0" u="none" kern="1200"/>
            <a:t> hours across a week but not in set hours of a day</a:t>
          </a:r>
          <a:endParaRPr lang="en-GB" sz="1000" kern="1200"/>
        </a:p>
      </dsp:txBody>
      <dsp:txXfrm>
        <a:off x="6529431" y="2587163"/>
        <a:ext cx="1846064" cy="1107638"/>
      </dsp:txXfrm>
    </dsp:sp>
    <dsp:sp modelId="{522B515E-BD90-4208-8B1D-CBC4987B7C83}">
      <dsp:nvSpPr>
        <dsp:cNvPr id="0" name=""/>
        <dsp:cNvSpPr/>
      </dsp:nvSpPr>
      <dsp:spPr>
        <a:xfrm>
          <a:off x="2468089" y="3879408"/>
          <a:ext cx="1846064" cy="1107638"/>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1" u="sng" kern="1200">
              <a:solidFill>
                <a:schemeClr val="bg1"/>
              </a:solidFill>
            </a:rPr>
            <a:t>Transformation to a holistic approach to secondary MH services</a:t>
          </a:r>
        </a:p>
      </dsp:txBody>
      <dsp:txXfrm>
        <a:off x="2468089" y="3879408"/>
        <a:ext cx="1846064" cy="1107638"/>
      </dsp:txXfrm>
    </dsp:sp>
    <dsp:sp modelId="{80BF4C5A-5BBB-48C3-9FD5-126E1A7565C6}">
      <dsp:nvSpPr>
        <dsp:cNvPr id="0" name=""/>
        <dsp:cNvSpPr/>
      </dsp:nvSpPr>
      <dsp:spPr>
        <a:xfrm>
          <a:off x="4498760" y="3879408"/>
          <a:ext cx="1846064" cy="1107638"/>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1" u="sng" kern="1200">
              <a:solidFill>
                <a:schemeClr val="bg1"/>
              </a:solidFill>
            </a:rPr>
            <a:t>Supporting people into work (though tends to be big organisations)</a:t>
          </a:r>
        </a:p>
      </dsp:txBody>
      <dsp:txXfrm>
        <a:off x="4498760" y="3879408"/>
        <a:ext cx="1846064" cy="110763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F53DD1-BF19-4BCB-A056-64F3089E6B70}">
      <dsp:nvSpPr>
        <dsp:cNvPr id="0" name=""/>
        <dsp:cNvSpPr/>
      </dsp:nvSpPr>
      <dsp:spPr>
        <a:xfrm>
          <a:off x="10442" y="550493"/>
          <a:ext cx="1560636" cy="93638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Font typeface="Arial" panose="020B0604020202020204" pitchFamily="34" charset="0"/>
            <a:buNone/>
          </a:pPr>
          <a:r>
            <a:rPr lang="en-GB" sz="1000" b="0" i="0" u="none" kern="1200">
              <a:solidFill>
                <a:schemeClr val="bg1"/>
              </a:solidFill>
            </a:rPr>
            <a:t>Quality right jobs</a:t>
          </a:r>
          <a:endParaRPr lang="en-GB" sz="1000" kern="1200">
            <a:solidFill>
              <a:schemeClr val="bg1"/>
            </a:solidFill>
          </a:endParaRPr>
        </a:p>
      </dsp:txBody>
      <dsp:txXfrm>
        <a:off x="10442" y="550493"/>
        <a:ext cx="1560636" cy="936381"/>
      </dsp:txXfrm>
    </dsp:sp>
    <dsp:sp modelId="{A7661BD7-324D-4798-A937-AECC0423E3D3}">
      <dsp:nvSpPr>
        <dsp:cNvPr id="0" name=""/>
        <dsp:cNvSpPr/>
      </dsp:nvSpPr>
      <dsp:spPr>
        <a:xfrm>
          <a:off x="1727142" y="550493"/>
          <a:ext cx="1560636" cy="93638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solidFill>
                <a:schemeClr val="bg1"/>
              </a:solidFill>
            </a:rPr>
            <a:t>Open-mindedness; looking and using people's strengths</a:t>
          </a:r>
          <a:endParaRPr lang="en-GB" sz="1000" kern="1200">
            <a:solidFill>
              <a:schemeClr val="bg1"/>
            </a:solidFill>
          </a:endParaRPr>
        </a:p>
      </dsp:txBody>
      <dsp:txXfrm>
        <a:off x="1727142" y="550493"/>
        <a:ext cx="1560636" cy="936381"/>
      </dsp:txXfrm>
    </dsp:sp>
    <dsp:sp modelId="{D409A949-F40D-4EB4-B0CF-F5BF5756FB04}">
      <dsp:nvSpPr>
        <dsp:cNvPr id="0" name=""/>
        <dsp:cNvSpPr/>
      </dsp:nvSpPr>
      <dsp:spPr>
        <a:xfrm>
          <a:off x="3443842" y="550493"/>
          <a:ext cx="1560636" cy="93638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solidFill>
                <a:schemeClr val="bg1"/>
              </a:solidFill>
            </a:rPr>
            <a:t>Fear of impact on benefits</a:t>
          </a:r>
          <a:endParaRPr lang="en-GB" sz="1000" kern="1200">
            <a:solidFill>
              <a:schemeClr val="bg1"/>
            </a:solidFill>
          </a:endParaRPr>
        </a:p>
      </dsp:txBody>
      <dsp:txXfrm>
        <a:off x="3443842" y="550493"/>
        <a:ext cx="1560636" cy="936381"/>
      </dsp:txXfrm>
    </dsp:sp>
    <dsp:sp modelId="{581A2151-A9C7-4F5A-8F60-085DDFA46A31}">
      <dsp:nvSpPr>
        <dsp:cNvPr id="0" name=""/>
        <dsp:cNvSpPr/>
      </dsp:nvSpPr>
      <dsp:spPr>
        <a:xfrm>
          <a:off x="5160541" y="550493"/>
          <a:ext cx="1560636" cy="93638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solidFill>
                <a:schemeClr val="bg1"/>
              </a:solidFill>
            </a:rPr>
            <a:t>Employment that rewards where management and value counts</a:t>
          </a:r>
          <a:endParaRPr lang="en-GB" sz="1000" kern="1200">
            <a:solidFill>
              <a:schemeClr val="bg1"/>
            </a:solidFill>
          </a:endParaRPr>
        </a:p>
      </dsp:txBody>
      <dsp:txXfrm>
        <a:off x="5160541" y="550493"/>
        <a:ext cx="1560636" cy="936381"/>
      </dsp:txXfrm>
    </dsp:sp>
    <dsp:sp modelId="{F9AE65CF-92E4-469E-96C7-8C4C8205B8C6}">
      <dsp:nvSpPr>
        <dsp:cNvPr id="0" name=""/>
        <dsp:cNvSpPr/>
      </dsp:nvSpPr>
      <dsp:spPr>
        <a:xfrm>
          <a:off x="6877241" y="550493"/>
          <a:ext cx="1560636" cy="93638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solidFill>
                <a:schemeClr val="bg1"/>
              </a:solidFill>
            </a:rPr>
            <a:t>Understanding individual needs in order to support</a:t>
          </a:r>
          <a:endParaRPr lang="en-GB" sz="1000" kern="1200">
            <a:solidFill>
              <a:schemeClr val="bg1"/>
            </a:solidFill>
          </a:endParaRPr>
        </a:p>
      </dsp:txBody>
      <dsp:txXfrm>
        <a:off x="6877241" y="550493"/>
        <a:ext cx="1560636" cy="936381"/>
      </dsp:txXfrm>
    </dsp:sp>
    <dsp:sp modelId="{34A651AC-D3BE-46F8-9E35-A0196D583A91}">
      <dsp:nvSpPr>
        <dsp:cNvPr id="0" name=""/>
        <dsp:cNvSpPr/>
      </dsp:nvSpPr>
      <dsp:spPr>
        <a:xfrm>
          <a:off x="8593941" y="550493"/>
          <a:ext cx="1560636" cy="93638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solidFill>
                <a:schemeClr val="bg1"/>
              </a:solidFill>
            </a:rPr>
            <a:t>Employer understanding of mental health and health condition management</a:t>
          </a:r>
          <a:endParaRPr lang="en-GB" sz="1000" kern="1200">
            <a:solidFill>
              <a:schemeClr val="bg1"/>
            </a:solidFill>
          </a:endParaRPr>
        </a:p>
      </dsp:txBody>
      <dsp:txXfrm>
        <a:off x="8593941" y="550493"/>
        <a:ext cx="1560636" cy="936381"/>
      </dsp:txXfrm>
    </dsp:sp>
    <dsp:sp modelId="{A703E525-A795-462C-B014-2A19826F2A67}">
      <dsp:nvSpPr>
        <dsp:cNvPr id="0" name=""/>
        <dsp:cNvSpPr/>
      </dsp:nvSpPr>
      <dsp:spPr>
        <a:xfrm>
          <a:off x="10310641" y="550493"/>
          <a:ext cx="1560636" cy="93638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solidFill>
                <a:schemeClr val="bg1"/>
              </a:solidFill>
            </a:rPr>
            <a:t>Employer / organisations support (reasonable adjustments)</a:t>
          </a:r>
          <a:endParaRPr lang="en-GB" sz="1000" kern="1200">
            <a:solidFill>
              <a:schemeClr val="bg1"/>
            </a:solidFill>
          </a:endParaRPr>
        </a:p>
      </dsp:txBody>
      <dsp:txXfrm>
        <a:off x="10310641" y="550493"/>
        <a:ext cx="1560636" cy="936381"/>
      </dsp:txXfrm>
    </dsp:sp>
    <dsp:sp modelId="{5193CC8E-D459-485D-A89E-BB7A648D0524}">
      <dsp:nvSpPr>
        <dsp:cNvPr id="0" name=""/>
        <dsp:cNvSpPr/>
      </dsp:nvSpPr>
      <dsp:spPr>
        <a:xfrm>
          <a:off x="10442" y="1642939"/>
          <a:ext cx="1560636" cy="93638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solidFill>
                <a:schemeClr val="bg1"/>
              </a:solidFill>
            </a:rPr>
            <a:t>Housing - those accessing through our housing offer; sofa surfing; temp accommodation</a:t>
          </a:r>
          <a:endParaRPr lang="en-GB" sz="1000" kern="1200">
            <a:solidFill>
              <a:schemeClr val="bg1"/>
            </a:solidFill>
          </a:endParaRPr>
        </a:p>
      </dsp:txBody>
      <dsp:txXfrm>
        <a:off x="10442" y="1642939"/>
        <a:ext cx="1560636" cy="936381"/>
      </dsp:txXfrm>
    </dsp:sp>
    <dsp:sp modelId="{7B071780-2AD0-4287-B662-2677BDB621F9}">
      <dsp:nvSpPr>
        <dsp:cNvPr id="0" name=""/>
        <dsp:cNvSpPr/>
      </dsp:nvSpPr>
      <dsp:spPr>
        <a:xfrm>
          <a:off x="1727142" y="1642939"/>
          <a:ext cx="1560636" cy="93638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solidFill>
                <a:schemeClr val="bg1"/>
              </a:solidFill>
            </a:rPr>
            <a:t>Communication avenues</a:t>
          </a:r>
          <a:endParaRPr lang="en-GB" sz="1000" kern="1200">
            <a:solidFill>
              <a:schemeClr val="bg1"/>
            </a:solidFill>
          </a:endParaRPr>
        </a:p>
      </dsp:txBody>
      <dsp:txXfrm>
        <a:off x="1727142" y="1642939"/>
        <a:ext cx="1560636" cy="936381"/>
      </dsp:txXfrm>
    </dsp:sp>
    <dsp:sp modelId="{75E29D95-FB71-4C27-8C02-2380A8339FD3}">
      <dsp:nvSpPr>
        <dsp:cNvPr id="0" name=""/>
        <dsp:cNvSpPr/>
      </dsp:nvSpPr>
      <dsp:spPr>
        <a:xfrm>
          <a:off x="3443842" y="1642939"/>
          <a:ext cx="1560636" cy="93638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solidFill>
                <a:schemeClr val="bg1"/>
              </a:solidFill>
            </a:rPr>
            <a:t>Access to IT and online services; CV writing; UC journal; Job Applications</a:t>
          </a:r>
          <a:endParaRPr lang="en-GB" sz="1000" kern="1200">
            <a:solidFill>
              <a:schemeClr val="bg1"/>
            </a:solidFill>
          </a:endParaRPr>
        </a:p>
      </dsp:txBody>
      <dsp:txXfrm>
        <a:off x="3443842" y="1642939"/>
        <a:ext cx="1560636" cy="936381"/>
      </dsp:txXfrm>
    </dsp:sp>
    <dsp:sp modelId="{4E71E11F-D1C6-44F7-A455-6DF7EB70F30A}">
      <dsp:nvSpPr>
        <dsp:cNvPr id="0" name=""/>
        <dsp:cNvSpPr/>
      </dsp:nvSpPr>
      <dsp:spPr>
        <a:xfrm>
          <a:off x="5160541" y="1642939"/>
          <a:ext cx="1560636" cy="93638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solidFill>
                <a:schemeClr val="bg1"/>
              </a:solidFill>
            </a:rPr>
            <a:t>Lack of clear information on services available</a:t>
          </a:r>
          <a:endParaRPr lang="en-GB" sz="1000" kern="1200">
            <a:solidFill>
              <a:schemeClr val="bg1"/>
            </a:solidFill>
          </a:endParaRPr>
        </a:p>
      </dsp:txBody>
      <dsp:txXfrm>
        <a:off x="5160541" y="1642939"/>
        <a:ext cx="1560636" cy="936381"/>
      </dsp:txXfrm>
    </dsp:sp>
    <dsp:sp modelId="{F15CB384-C7A4-42EA-BCBB-987AFE0C5DA6}">
      <dsp:nvSpPr>
        <dsp:cNvPr id="0" name=""/>
        <dsp:cNvSpPr/>
      </dsp:nvSpPr>
      <dsp:spPr>
        <a:xfrm>
          <a:off x="6877241" y="1642939"/>
          <a:ext cx="1560636" cy="93638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solidFill>
                <a:schemeClr val="bg1"/>
              </a:solidFill>
            </a:rPr>
            <a:t>Desire to join NHS as perceived more supportive but "falling"/"failing" in application process.</a:t>
          </a:r>
          <a:endParaRPr lang="en-GB" sz="1000" kern="1200">
            <a:solidFill>
              <a:schemeClr val="bg1"/>
            </a:solidFill>
          </a:endParaRPr>
        </a:p>
      </dsp:txBody>
      <dsp:txXfrm>
        <a:off x="6877241" y="1642939"/>
        <a:ext cx="1560636" cy="936381"/>
      </dsp:txXfrm>
    </dsp:sp>
    <dsp:sp modelId="{12A1D8F9-29E2-416D-A191-D55BCAD6B52E}">
      <dsp:nvSpPr>
        <dsp:cNvPr id="0" name=""/>
        <dsp:cNvSpPr/>
      </dsp:nvSpPr>
      <dsp:spPr>
        <a:xfrm>
          <a:off x="8593941" y="1642939"/>
          <a:ext cx="1560636" cy="93638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solidFill>
                <a:schemeClr val="bg1"/>
              </a:solidFill>
            </a:rPr>
            <a:t>Wait times for Access to Work</a:t>
          </a:r>
          <a:endParaRPr lang="en-GB" sz="1000" kern="1200">
            <a:solidFill>
              <a:schemeClr val="bg1"/>
            </a:solidFill>
          </a:endParaRPr>
        </a:p>
      </dsp:txBody>
      <dsp:txXfrm>
        <a:off x="8593941" y="1642939"/>
        <a:ext cx="1560636" cy="936381"/>
      </dsp:txXfrm>
    </dsp:sp>
    <dsp:sp modelId="{6D663193-6F12-4CEA-8789-0C3C56B75C18}">
      <dsp:nvSpPr>
        <dsp:cNvPr id="0" name=""/>
        <dsp:cNvSpPr/>
      </dsp:nvSpPr>
      <dsp:spPr>
        <a:xfrm>
          <a:off x="10310641" y="1642939"/>
          <a:ext cx="1560636" cy="93638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solidFill>
                <a:schemeClr val="bg1"/>
              </a:solidFill>
            </a:rPr>
            <a:t>Gaps in employment caused by periods of illnesss - deskilling; loss of confidence</a:t>
          </a:r>
          <a:endParaRPr lang="en-GB" sz="1000" kern="1200">
            <a:solidFill>
              <a:schemeClr val="bg1"/>
            </a:solidFill>
          </a:endParaRPr>
        </a:p>
      </dsp:txBody>
      <dsp:txXfrm>
        <a:off x="10310641" y="1642939"/>
        <a:ext cx="1560636" cy="936381"/>
      </dsp:txXfrm>
    </dsp:sp>
    <dsp:sp modelId="{2457E394-CFFF-4B34-A8D7-11C25821419C}">
      <dsp:nvSpPr>
        <dsp:cNvPr id="0" name=""/>
        <dsp:cNvSpPr/>
      </dsp:nvSpPr>
      <dsp:spPr>
        <a:xfrm>
          <a:off x="10442" y="2735384"/>
          <a:ext cx="1560636" cy="93638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solidFill>
                <a:schemeClr val="bg1"/>
              </a:solidFill>
            </a:rPr>
            <a:t>Focus is on what is measured as that drives funding for future</a:t>
          </a:r>
          <a:endParaRPr lang="en-GB" sz="1000" kern="1200">
            <a:solidFill>
              <a:schemeClr val="bg1"/>
            </a:solidFill>
          </a:endParaRPr>
        </a:p>
      </dsp:txBody>
      <dsp:txXfrm>
        <a:off x="10442" y="2735384"/>
        <a:ext cx="1560636" cy="936381"/>
      </dsp:txXfrm>
    </dsp:sp>
    <dsp:sp modelId="{87CCCC0F-4A00-499D-A3F4-6BF0A6940A58}">
      <dsp:nvSpPr>
        <dsp:cNvPr id="0" name=""/>
        <dsp:cNvSpPr/>
      </dsp:nvSpPr>
      <dsp:spPr>
        <a:xfrm>
          <a:off x="1727142" y="2735384"/>
          <a:ext cx="1560636" cy="93638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solidFill>
                <a:schemeClr val="bg1"/>
              </a:solidFill>
            </a:rPr>
            <a:t>106 Agreement planning</a:t>
          </a:r>
          <a:endParaRPr lang="en-GB" sz="1000" kern="1200">
            <a:solidFill>
              <a:schemeClr val="bg1"/>
            </a:solidFill>
          </a:endParaRPr>
        </a:p>
      </dsp:txBody>
      <dsp:txXfrm>
        <a:off x="1727142" y="2735384"/>
        <a:ext cx="1560636" cy="936381"/>
      </dsp:txXfrm>
    </dsp:sp>
    <dsp:sp modelId="{E1FB9394-C5F6-42BF-A1EC-CD7FD96AA357}">
      <dsp:nvSpPr>
        <dsp:cNvPr id="0" name=""/>
        <dsp:cNvSpPr/>
      </dsp:nvSpPr>
      <dsp:spPr>
        <a:xfrm>
          <a:off x="3443842" y="2735384"/>
          <a:ext cx="1560636" cy="93638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solidFill>
                <a:schemeClr val="bg1"/>
              </a:solidFill>
            </a:rPr>
            <a:t>Transport links and lack of public transport - not reliable; frequency low in rural areas – </a:t>
          </a:r>
          <a:r>
            <a:rPr lang="en-GB" sz="1000" b="1" i="0" u="sng" kern="1200">
              <a:solidFill>
                <a:schemeClr val="bg1"/>
              </a:solidFill>
            </a:rPr>
            <a:t>needs to be accessible</a:t>
          </a:r>
          <a:endParaRPr lang="en-GB" sz="1000" b="1" u="sng" kern="1200">
            <a:solidFill>
              <a:schemeClr val="bg1"/>
            </a:solidFill>
          </a:endParaRPr>
        </a:p>
      </dsp:txBody>
      <dsp:txXfrm>
        <a:off x="3443842" y="2735384"/>
        <a:ext cx="1560636" cy="936381"/>
      </dsp:txXfrm>
    </dsp:sp>
    <dsp:sp modelId="{5AF52F46-803A-497F-A086-FD5800990043}">
      <dsp:nvSpPr>
        <dsp:cNvPr id="0" name=""/>
        <dsp:cNvSpPr/>
      </dsp:nvSpPr>
      <dsp:spPr>
        <a:xfrm>
          <a:off x="5160541" y="2735384"/>
          <a:ext cx="1560636" cy="93638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solidFill>
                <a:schemeClr val="bg1"/>
              </a:solidFill>
            </a:rPr>
            <a:t>Manual work force - Distribution centres located for major roads but not accessible to the workforce</a:t>
          </a:r>
          <a:endParaRPr lang="en-GB" sz="1000" kern="1200">
            <a:solidFill>
              <a:schemeClr val="bg1"/>
            </a:solidFill>
          </a:endParaRPr>
        </a:p>
      </dsp:txBody>
      <dsp:txXfrm>
        <a:off x="5160541" y="2735384"/>
        <a:ext cx="1560636" cy="936381"/>
      </dsp:txXfrm>
    </dsp:sp>
    <dsp:sp modelId="{9A507A04-4009-44A6-BB6C-38EE38111358}">
      <dsp:nvSpPr>
        <dsp:cNvPr id="0" name=""/>
        <dsp:cNvSpPr/>
      </dsp:nvSpPr>
      <dsp:spPr>
        <a:xfrm>
          <a:off x="6877241" y="2735384"/>
          <a:ext cx="1560636" cy="93638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solidFill>
                <a:schemeClr val="bg1"/>
              </a:solidFill>
            </a:rPr>
            <a:t>Self-belief of our clients</a:t>
          </a:r>
          <a:endParaRPr lang="en-GB" sz="1000" kern="1200">
            <a:solidFill>
              <a:schemeClr val="bg1"/>
            </a:solidFill>
          </a:endParaRPr>
        </a:p>
      </dsp:txBody>
      <dsp:txXfrm>
        <a:off x="6877241" y="2735384"/>
        <a:ext cx="1560636" cy="936381"/>
      </dsp:txXfrm>
    </dsp:sp>
    <dsp:sp modelId="{70D6419B-1133-49FD-ADC9-A72D96D7CC6A}">
      <dsp:nvSpPr>
        <dsp:cNvPr id="0" name=""/>
        <dsp:cNvSpPr/>
      </dsp:nvSpPr>
      <dsp:spPr>
        <a:xfrm>
          <a:off x="8593941" y="2735384"/>
          <a:ext cx="1560636" cy="93638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solidFill>
                <a:schemeClr val="bg1"/>
              </a:solidFill>
            </a:rPr>
            <a:t>Flexible work opportunities e.g. around childcare</a:t>
          </a:r>
          <a:endParaRPr lang="en-GB" sz="1000" kern="1200">
            <a:solidFill>
              <a:schemeClr val="bg1"/>
            </a:solidFill>
          </a:endParaRPr>
        </a:p>
      </dsp:txBody>
      <dsp:txXfrm>
        <a:off x="8593941" y="2735384"/>
        <a:ext cx="1560636" cy="936381"/>
      </dsp:txXfrm>
    </dsp:sp>
    <dsp:sp modelId="{27F079F3-366E-4795-A0A9-F76A12419D7E}">
      <dsp:nvSpPr>
        <dsp:cNvPr id="0" name=""/>
        <dsp:cNvSpPr/>
      </dsp:nvSpPr>
      <dsp:spPr>
        <a:xfrm>
          <a:off x="10310641" y="2735384"/>
          <a:ext cx="1560636" cy="93638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solidFill>
                <a:schemeClr val="bg1"/>
              </a:solidFill>
            </a:rPr>
            <a:t>£££ - to get there / suitable clothing / childcare</a:t>
          </a:r>
          <a:endParaRPr lang="en-GB" sz="1000" kern="1200">
            <a:solidFill>
              <a:schemeClr val="bg1"/>
            </a:solidFill>
          </a:endParaRPr>
        </a:p>
      </dsp:txBody>
      <dsp:txXfrm>
        <a:off x="10310641" y="2735384"/>
        <a:ext cx="1560636" cy="936381"/>
      </dsp:txXfrm>
    </dsp:sp>
    <dsp:sp modelId="{DB61254D-7292-4BF6-8AD3-1C49D1CA820A}">
      <dsp:nvSpPr>
        <dsp:cNvPr id="0" name=""/>
        <dsp:cNvSpPr/>
      </dsp:nvSpPr>
      <dsp:spPr>
        <a:xfrm>
          <a:off x="1727142" y="3827829"/>
          <a:ext cx="1560636" cy="93638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solidFill>
                <a:schemeClr val="bg1"/>
              </a:solidFill>
            </a:rPr>
            <a:t>School not getting its children who are not going to be academic a rewarding career</a:t>
          </a:r>
          <a:endParaRPr lang="en-GB" sz="1000" kern="1200">
            <a:solidFill>
              <a:schemeClr val="bg1"/>
            </a:solidFill>
          </a:endParaRPr>
        </a:p>
      </dsp:txBody>
      <dsp:txXfrm>
        <a:off x="1727142" y="3827829"/>
        <a:ext cx="1560636" cy="936381"/>
      </dsp:txXfrm>
    </dsp:sp>
    <dsp:sp modelId="{DDAA455C-3426-4474-8CE9-9DD1AAAE6D86}">
      <dsp:nvSpPr>
        <dsp:cNvPr id="0" name=""/>
        <dsp:cNvSpPr/>
      </dsp:nvSpPr>
      <dsp:spPr>
        <a:xfrm>
          <a:off x="3443842" y="3827829"/>
          <a:ext cx="1560636" cy="93638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solidFill>
                <a:schemeClr val="bg1"/>
              </a:solidFill>
            </a:rPr>
            <a:t>Impact of MH support on rest of team - workload; perceived fairness</a:t>
          </a:r>
          <a:endParaRPr lang="en-GB" sz="1000" kern="1200">
            <a:solidFill>
              <a:schemeClr val="bg1"/>
            </a:solidFill>
          </a:endParaRPr>
        </a:p>
      </dsp:txBody>
      <dsp:txXfrm>
        <a:off x="3443842" y="3827829"/>
        <a:ext cx="1560636" cy="936381"/>
      </dsp:txXfrm>
    </dsp:sp>
    <dsp:sp modelId="{4C045B30-CA62-4895-989D-5E2C327222BF}">
      <dsp:nvSpPr>
        <dsp:cNvPr id="0" name=""/>
        <dsp:cNvSpPr/>
      </dsp:nvSpPr>
      <dsp:spPr>
        <a:xfrm>
          <a:off x="5160541" y="3827829"/>
          <a:ext cx="1560636" cy="93638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1" u="sng" kern="1200">
              <a:solidFill>
                <a:schemeClr val="bg1"/>
              </a:solidFill>
            </a:rPr>
            <a:t>Interview support and practice – translation</a:t>
          </a:r>
        </a:p>
      </dsp:txBody>
      <dsp:txXfrm>
        <a:off x="5160541" y="3827829"/>
        <a:ext cx="1560636" cy="936381"/>
      </dsp:txXfrm>
    </dsp:sp>
    <dsp:sp modelId="{5B19403D-F669-4698-8733-6084B3D18AD4}">
      <dsp:nvSpPr>
        <dsp:cNvPr id="0" name=""/>
        <dsp:cNvSpPr/>
      </dsp:nvSpPr>
      <dsp:spPr>
        <a:xfrm>
          <a:off x="6877241" y="3827829"/>
          <a:ext cx="1560636" cy="93638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1" u="sng" kern="1200">
              <a:solidFill>
                <a:schemeClr val="bg1"/>
              </a:solidFill>
            </a:rPr>
            <a:t>Workplace culture</a:t>
          </a:r>
        </a:p>
      </dsp:txBody>
      <dsp:txXfrm>
        <a:off x="6877241" y="3827829"/>
        <a:ext cx="1560636" cy="936381"/>
      </dsp:txXfrm>
    </dsp:sp>
    <dsp:sp modelId="{470AF980-BDD6-4763-ADD7-5F37FBF45453}">
      <dsp:nvSpPr>
        <dsp:cNvPr id="0" name=""/>
        <dsp:cNvSpPr/>
      </dsp:nvSpPr>
      <dsp:spPr>
        <a:xfrm>
          <a:off x="8593941" y="3827829"/>
          <a:ext cx="1560636" cy="93638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1" u="sng" kern="1200">
              <a:solidFill>
                <a:schemeClr val="bg1"/>
              </a:solidFill>
            </a:rPr>
            <a:t>Lack of education</a:t>
          </a:r>
        </a:p>
      </dsp:txBody>
      <dsp:txXfrm>
        <a:off x="8593941" y="3827829"/>
        <a:ext cx="1560636" cy="93638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F53DD1-BF19-4BCB-A056-64F3089E6B70}">
      <dsp:nvSpPr>
        <dsp:cNvPr id="0" name=""/>
        <dsp:cNvSpPr/>
      </dsp:nvSpPr>
      <dsp:spPr>
        <a:xfrm>
          <a:off x="152697" y="3683"/>
          <a:ext cx="1511907" cy="90714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Font typeface="Arial" panose="020B0604020202020204" pitchFamily="34" charset="0"/>
            <a:buNone/>
          </a:pPr>
          <a:r>
            <a:rPr lang="en-GB" sz="900" b="0" i="0" u="none" kern="1200"/>
            <a:t>Making people well. We need close collaboration with primary, communtiy care and social care. The ICS is so important</a:t>
          </a:r>
          <a:endParaRPr lang="en-GB" sz="900" kern="1200"/>
        </a:p>
      </dsp:txBody>
      <dsp:txXfrm>
        <a:off x="152697" y="3683"/>
        <a:ext cx="1511907" cy="907144"/>
      </dsp:txXfrm>
    </dsp:sp>
    <dsp:sp modelId="{652725F8-7540-4F6C-985C-A24A71C85008}">
      <dsp:nvSpPr>
        <dsp:cNvPr id="0" name=""/>
        <dsp:cNvSpPr/>
      </dsp:nvSpPr>
      <dsp:spPr>
        <a:xfrm>
          <a:off x="1815796" y="3683"/>
          <a:ext cx="1511907" cy="90714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Early access to rehab before its an issue</a:t>
          </a:r>
          <a:endParaRPr lang="en-GB" sz="900" kern="1200"/>
        </a:p>
      </dsp:txBody>
      <dsp:txXfrm>
        <a:off x="1815796" y="3683"/>
        <a:ext cx="1511907" cy="907144"/>
      </dsp:txXfrm>
    </dsp:sp>
    <dsp:sp modelId="{1835FA2A-90F8-4359-8B1B-2EEB3858ED39}">
      <dsp:nvSpPr>
        <dsp:cNvPr id="0" name=""/>
        <dsp:cNvSpPr/>
      </dsp:nvSpPr>
      <dsp:spPr>
        <a:xfrm>
          <a:off x="3478894" y="3683"/>
          <a:ext cx="1511907" cy="90714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Getting the appointments from health services in a timely way to get back into work</a:t>
          </a:r>
          <a:endParaRPr lang="en-GB" sz="900" kern="1200"/>
        </a:p>
      </dsp:txBody>
      <dsp:txXfrm>
        <a:off x="3478894" y="3683"/>
        <a:ext cx="1511907" cy="907144"/>
      </dsp:txXfrm>
    </dsp:sp>
    <dsp:sp modelId="{2A11D757-74D4-419B-8BD8-441D44E7775E}">
      <dsp:nvSpPr>
        <dsp:cNvPr id="0" name=""/>
        <dsp:cNvSpPr/>
      </dsp:nvSpPr>
      <dsp:spPr>
        <a:xfrm>
          <a:off x="152697" y="1062019"/>
          <a:ext cx="1511907" cy="90714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streamline pathways to allow patients to access to correct service quickly</a:t>
          </a:r>
          <a:endParaRPr lang="en-GB" sz="900" kern="1200"/>
        </a:p>
      </dsp:txBody>
      <dsp:txXfrm>
        <a:off x="152697" y="1062019"/>
        <a:ext cx="1511907" cy="907144"/>
      </dsp:txXfrm>
    </dsp:sp>
    <dsp:sp modelId="{BE9F858F-01BB-4DBA-BC3A-520B07930A53}">
      <dsp:nvSpPr>
        <dsp:cNvPr id="0" name=""/>
        <dsp:cNvSpPr/>
      </dsp:nvSpPr>
      <dsp:spPr>
        <a:xfrm>
          <a:off x="1815796" y="1062019"/>
          <a:ext cx="1511907" cy="90714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Public education and importance of physio</a:t>
          </a:r>
          <a:endParaRPr lang="en-GB" sz="900" kern="1200"/>
        </a:p>
      </dsp:txBody>
      <dsp:txXfrm>
        <a:off x="1815796" y="1062019"/>
        <a:ext cx="1511907" cy="907144"/>
      </dsp:txXfrm>
    </dsp:sp>
    <dsp:sp modelId="{6593B986-4603-44CE-A31E-CCA2791E607E}">
      <dsp:nvSpPr>
        <dsp:cNvPr id="0" name=""/>
        <dsp:cNvSpPr/>
      </dsp:nvSpPr>
      <dsp:spPr>
        <a:xfrm>
          <a:off x="3478894" y="1062019"/>
          <a:ext cx="1511907" cy="90714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The message abuot self referral is important</a:t>
          </a:r>
          <a:endParaRPr lang="en-GB" sz="900" kern="1200"/>
        </a:p>
      </dsp:txBody>
      <dsp:txXfrm>
        <a:off x="3478894" y="1062019"/>
        <a:ext cx="1511907" cy="907144"/>
      </dsp:txXfrm>
    </dsp:sp>
    <dsp:sp modelId="{D9B88410-A844-4AD0-8238-2035B796F4EC}">
      <dsp:nvSpPr>
        <dsp:cNvPr id="0" name=""/>
        <dsp:cNvSpPr/>
      </dsp:nvSpPr>
      <dsp:spPr>
        <a:xfrm>
          <a:off x="152697" y="2120354"/>
          <a:ext cx="1511907" cy="90714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Importance of encouraging active life</a:t>
          </a:r>
          <a:endParaRPr lang="en-GB" sz="900" kern="1200"/>
        </a:p>
      </dsp:txBody>
      <dsp:txXfrm>
        <a:off x="152697" y="2120354"/>
        <a:ext cx="1511907" cy="907144"/>
      </dsp:txXfrm>
    </dsp:sp>
    <dsp:sp modelId="{FC790024-C750-474E-8AAD-25D38CD48AC3}">
      <dsp:nvSpPr>
        <dsp:cNvPr id="0" name=""/>
        <dsp:cNvSpPr/>
      </dsp:nvSpPr>
      <dsp:spPr>
        <a:xfrm>
          <a:off x="1815796" y="2120354"/>
          <a:ext cx="1511907" cy="90714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information to improve and while waiting</a:t>
          </a:r>
          <a:endParaRPr lang="en-GB" sz="900" kern="1200"/>
        </a:p>
      </dsp:txBody>
      <dsp:txXfrm>
        <a:off x="1815796" y="2120354"/>
        <a:ext cx="1511907" cy="907144"/>
      </dsp:txXfrm>
    </dsp:sp>
    <dsp:sp modelId="{0F468A43-6F48-4C24-9EEC-07D9E19EFE44}">
      <dsp:nvSpPr>
        <dsp:cNvPr id="0" name=""/>
        <dsp:cNvSpPr/>
      </dsp:nvSpPr>
      <dsp:spPr>
        <a:xfrm>
          <a:off x="3478894" y="2120354"/>
          <a:ext cx="1511907" cy="90714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Psychological support from employers</a:t>
          </a:r>
          <a:endParaRPr lang="en-GB" sz="900" kern="1200"/>
        </a:p>
      </dsp:txBody>
      <dsp:txXfrm>
        <a:off x="3478894" y="2120354"/>
        <a:ext cx="1511907" cy="907144"/>
      </dsp:txXfrm>
    </dsp:sp>
    <dsp:sp modelId="{B22F710C-60D0-4034-916E-6659C6739CC4}">
      <dsp:nvSpPr>
        <dsp:cNvPr id="0" name=""/>
        <dsp:cNvSpPr/>
      </dsp:nvSpPr>
      <dsp:spPr>
        <a:xfrm>
          <a:off x="152697" y="3178690"/>
          <a:ext cx="1511907" cy="90714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Digital - opportunity to improve</a:t>
          </a:r>
          <a:endParaRPr lang="en-GB" sz="900" kern="1200"/>
        </a:p>
      </dsp:txBody>
      <dsp:txXfrm>
        <a:off x="152697" y="3178690"/>
        <a:ext cx="1511907" cy="907144"/>
      </dsp:txXfrm>
    </dsp:sp>
    <dsp:sp modelId="{ADD6695B-9F98-4754-B4CB-031B7919F10C}">
      <dsp:nvSpPr>
        <dsp:cNvPr id="0" name=""/>
        <dsp:cNvSpPr/>
      </dsp:nvSpPr>
      <dsp:spPr>
        <a:xfrm>
          <a:off x="1815796" y="3178690"/>
          <a:ext cx="1511907" cy="90714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More personal eligibility criteria</a:t>
          </a:r>
          <a:endParaRPr lang="en-GB" sz="900" kern="1200"/>
        </a:p>
      </dsp:txBody>
      <dsp:txXfrm>
        <a:off x="1815796" y="3178690"/>
        <a:ext cx="1511907" cy="907144"/>
      </dsp:txXfrm>
    </dsp:sp>
    <dsp:sp modelId="{A0475090-83B4-4FF2-8ED6-E0A890CD7FFD}">
      <dsp:nvSpPr>
        <dsp:cNvPr id="0" name=""/>
        <dsp:cNvSpPr/>
      </dsp:nvSpPr>
      <dsp:spPr>
        <a:xfrm>
          <a:off x="3478894" y="3178690"/>
          <a:ext cx="1511907" cy="90714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Having a conversation with employees wellbeing including reasonable adjustments. 'Can do'</a:t>
          </a:r>
          <a:endParaRPr lang="en-GB" sz="900" kern="1200"/>
        </a:p>
      </dsp:txBody>
      <dsp:txXfrm>
        <a:off x="3478894" y="3178690"/>
        <a:ext cx="1511907" cy="907144"/>
      </dsp:txXfrm>
    </dsp:sp>
    <dsp:sp modelId="{42F56937-5469-49CD-91B8-512C41A1E956}">
      <dsp:nvSpPr>
        <dsp:cNvPr id="0" name=""/>
        <dsp:cNvSpPr/>
      </dsp:nvSpPr>
      <dsp:spPr>
        <a:xfrm>
          <a:off x="984246" y="4237025"/>
          <a:ext cx="1511907" cy="90714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ICS organisation employer role</a:t>
          </a:r>
          <a:endParaRPr lang="en-GB" sz="900" kern="1200"/>
        </a:p>
      </dsp:txBody>
      <dsp:txXfrm>
        <a:off x="984246" y="4237025"/>
        <a:ext cx="1511907" cy="907144"/>
      </dsp:txXfrm>
    </dsp:sp>
    <dsp:sp modelId="{6B2F410E-4867-4D91-9BC5-9B51E5F08B09}">
      <dsp:nvSpPr>
        <dsp:cNvPr id="0" name=""/>
        <dsp:cNvSpPr/>
      </dsp:nvSpPr>
      <dsp:spPr>
        <a:xfrm>
          <a:off x="2647345" y="4237025"/>
          <a:ext cx="1511907" cy="90714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Understand reasonable adjustments</a:t>
          </a:r>
          <a:endParaRPr lang="en-GB" sz="900" kern="1200"/>
        </a:p>
      </dsp:txBody>
      <dsp:txXfrm>
        <a:off x="2647345" y="4237025"/>
        <a:ext cx="1511907" cy="90714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F53DD1-BF19-4BCB-A056-64F3089E6B70}">
      <dsp:nvSpPr>
        <dsp:cNvPr id="0" name=""/>
        <dsp:cNvSpPr/>
      </dsp:nvSpPr>
      <dsp:spPr>
        <a:xfrm>
          <a:off x="483634" y="4529"/>
          <a:ext cx="1050010" cy="630006"/>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Font typeface="Arial" panose="020B0604020202020204" pitchFamily="34" charset="0"/>
            <a:buNone/>
          </a:pPr>
          <a:r>
            <a:rPr lang="en-GB" sz="800" b="0" i="0" u="none" kern="1200"/>
            <a:t>Good services are available to people, but backlog is an issue</a:t>
          </a:r>
          <a:endParaRPr lang="en-GB" sz="800" kern="1200"/>
        </a:p>
      </dsp:txBody>
      <dsp:txXfrm>
        <a:off x="483634" y="4529"/>
        <a:ext cx="1050010" cy="630006"/>
      </dsp:txXfrm>
    </dsp:sp>
    <dsp:sp modelId="{0D58271E-F516-43CE-ABFA-4FDA8BB18BF0}">
      <dsp:nvSpPr>
        <dsp:cNvPr id="0" name=""/>
        <dsp:cNvSpPr/>
      </dsp:nvSpPr>
      <dsp:spPr>
        <a:xfrm>
          <a:off x="483634" y="739536"/>
          <a:ext cx="1050010" cy="630006"/>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t>Luton: Good Business Charter</a:t>
          </a:r>
          <a:endParaRPr lang="en-GB" sz="800" kern="1200"/>
        </a:p>
      </dsp:txBody>
      <dsp:txXfrm>
        <a:off x="483634" y="739536"/>
        <a:ext cx="1050010" cy="630006"/>
      </dsp:txXfrm>
    </dsp:sp>
    <dsp:sp modelId="{D108770A-29EB-4E64-A84B-B295D5D7153D}">
      <dsp:nvSpPr>
        <dsp:cNvPr id="0" name=""/>
        <dsp:cNvSpPr/>
      </dsp:nvSpPr>
      <dsp:spPr>
        <a:xfrm>
          <a:off x="483634" y="1474543"/>
          <a:ext cx="1050010" cy="630006"/>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t>Self referral</a:t>
          </a:r>
          <a:endParaRPr lang="en-GB" sz="800" kern="1200"/>
        </a:p>
      </dsp:txBody>
      <dsp:txXfrm>
        <a:off x="483634" y="1474543"/>
        <a:ext cx="1050010" cy="630006"/>
      </dsp:txXfrm>
    </dsp:sp>
    <dsp:sp modelId="{DF2EBB0E-FE72-4872-8B18-07B94E397BC4}">
      <dsp:nvSpPr>
        <dsp:cNvPr id="0" name=""/>
        <dsp:cNvSpPr/>
      </dsp:nvSpPr>
      <dsp:spPr>
        <a:xfrm>
          <a:off x="483634" y="2209550"/>
          <a:ext cx="1050010" cy="630006"/>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t>Employment advisors support people</a:t>
          </a:r>
          <a:endParaRPr lang="en-GB" sz="800" kern="1200"/>
        </a:p>
      </dsp:txBody>
      <dsp:txXfrm>
        <a:off x="483634" y="2209550"/>
        <a:ext cx="1050010" cy="630006"/>
      </dsp:txXfrm>
    </dsp:sp>
    <dsp:sp modelId="{327F215F-F070-41F8-8B72-D8C380BC4D84}">
      <dsp:nvSpPr>
        <dsp:cNvPr id="0" name=""/>
        <dsp:cNvSpPr/>
      </dsp:nvSpPr>
      <dsp:spPr>
        <a:xfrm>
          <a:off x="483634" y="2944558"/>
          <a:ext cx="1050010" cy="630006"/>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t>Self assessment tool</a:t>
          </a:r>
          <a:endParaRPr lang="en-GB" sz="800" kern="1200"/>
        </a:p>
      </dsp:txBody>
      <dsp:txXfrm>
        <a:off x="483634" y="2944558"/>
        <a:ext cx="1050010" cy="630006"/>
      </dsp:txXfrm>
    </dsp:sp>
    <dsp:sp modelId="{B557CFB5-968C-4060-9A7C-E83F88AD0F7A}">
      <dsp:nvSpPr>
        <dsp:cNvPr id="0" name=""/>
        <dsp:cNvSpPr/>
      </dsp:nvSpPr>
      <dsp:spPr>
        <a:xfrm>
          <a:off x="483634" y="3679565"/>
          <a:ext cx="1050010" cy="630006"/>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t>Physio self assessment</a:t>
          </a:r>
          <a:endParaRPr lang="en-GB" sz="800" kern="1200"/>
        </a:p>
      </dsp:txBody>
      <dsp:txXfrm>
        <a:off x="483634" y="3679565"/>
        <a:ext cx="1050010" cy="630006"/>
      </dsp:txXfrm>
    </dsp:sp>
    <dsp:sp modelId="{2D7D144E-2DB4-436E-A37D-2C7956388959}">
      <dsp:nvSpPr>
        <dsp:cNvPr id="0" name=""/>
        <dsp:cNvSpPr/>
      </dsp:nvSpPr>
      <dsp:spPr>
        <a:xfrm>
          <a:off x="483634" y="4414572"/>
          <a:ext cx="1050010" cy="630006"/>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t>Some employers have good support offers</a:t>
          </a:r>
          <a:endParaRPr lang="en-GB" sz="800" kern="1200"/>
        </a:p>
      </dsp:txBody>
      <dsp:txXfrm>
        <a:off x="483634" y="4414572"/>
        <a:ext cx="1050010" cy="63000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F53DD1-BF19-4BCB-A056-64F3089E6B70}">
      <dsp:nvSpPr>
        <dsp:cNvPr id="0" name=""/>
        <dsp:cNvSpPr/>
      </dsp:nvSpPr>
      <dsp:spPr>
        <a:xfrm>
          <a:off x="0" y="230166"/>
          <a:ext cx="1378682" cy="82720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Font typeface="Arial" panose="020B0604020202020204" pitchFamily="34" charset="0"/>
            <a:buNone/>
          </a:pPr>
          <a:r>
            <a:rPr lang="en-GB" sz="900" b="0" i="0" u="none" kern="1200"/>
            <a:t>People in employment going into zero pay due to length of absence - waiting for appointments - risk of leaving</a:t>
          </a:r>
          <a:endParaRPr lang="en-GB" sz="900" kern="1200"/>
        </a:p>
      </dsp:txBody>
      <dsp:txXfrm>
        <a:off x="0" y="230166"/>
        <a:ext cx="1378682" cy="827209"/>
      </dsp:txXfrm>
    </dsp:sp>
    <dsp:sp modelId="{34815E77-F5D7-4DC8-8C33-ED3C4B5A870F}">
      <dsp:nvSpPr>
        <dsp:cNvPr id="0" name=""/>
        <dsp:cNvSpPr/>
      </dsp:nvSpPr>
      <dsp:spPr>
        <a:xfrm>
          <a:off x="1516551" y="230166"/>
          <a:ext cx="1378682" cy="82720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Information available to public</a:t>
          </a:r>
          <a:endParaRPr lang="en-GB" sz="900" kern="1200"/>
        </a:p>
      </dsp:txBody>
      <dsp:txXfrm>
        <a:off x="1516551" y="230166"/>
        <a:ext cx="1378682" cy="827209"/>
      </dsp:txXfrm>
    </dsp:sp>
    <dsp:sp modelId="{9B3662DD-437C-4C09-B13B-7A1301B84C01}">
      <dsp:nvSpPr>
        <dsp:cNvPr id="0" name=""/>
        <dsp:cNvSpPr/>
      </dsp:nvSpPr>
      <dsp:spPr>
        <a:xfrm>
          <a:off x="3033102" y="230166"/>
          <a:ext cx="1378682" cy="82720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People want instant fix or pill</a:t>
          </a:r>
          <a:endParaRPr lang="en-GB" sz="900" kern="1200"/>
        </a:p>
      </dsp:txBody>
      <dsp:txXfrm>
        <a:off x="3033102" y="230166"/>
        <a:ext cx="1378682" cy="827209"/>
      </dsp:txXfrm>
    </dsp:sp>
    <dsp:sp modelId="{3AB73F0F-D71B-4D9B-B6D6-19D0F8D72B45}">
      <dsp:nvSpPr>
        <dsp:cNvPr id="0" name=""/>
        <dsp:cNvSpPr/>
      </dsp:nvSpPr>
      <dsp:spPr>
        <a:xfrm>
          <a:off x="0" y="1195244"/>
          <a:ext cx="1378682" cy="82720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Waiting times are managed on an NHS target not on risk - health inequalities vs economic / personal circumstances</a:t>
          </a:r>
          <a:endParaRPr lang="en-GB" sz="900" kern="1200"/>
        </a:p>
      </dsp:txBody>
      <dsp:txXfrm>
        <a:off x="0" y="1195244"/>
        <a:ext cx="1378682" cy="827209"/>
      </dsp:txXfrm>
    </dsp:sp>
    <dsp:sp modelId="{4BC26673-8440-4A1F-88EB-7308A50F4E5C}">
      <dsp:nvSpPr>
        <dsp:cNvPr id="0" name=""/>
        <dsp:cNvSpPr/>
      </dsp:nvSpPr>
      <dsp:spPr>
        <a:xfrm>
          <a:off x="1516551" y="1195244"/>
          <a:ext cx="1378682" cy="82720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WFH impact</a:t>
          </a:r>
          <a:endParaRPr lang="en-GB" sz="900" kern="1200"/>
        </a:p>
      </dsp:txBody>
      <dsp:txXfrm>
        <a:off x="1516551" y="1195244"/>
        <a:ext cx="1378682" cy="827209"/>
      </dsp:txXfrm>
    </dsp:sp>
    <dsp:sp modelId="{A18422A4-AF31-4439-B1F8-AE081DFD70DF}">
      <dsp:nvSpPr>
        <dsp:cNvPr id="0" name=""/>
        <dsp:cNvSpPr/>
      </dsp:nvSpPr>
      <dsp:spPr>
        <a:xfrm>
          <a:off x="3033102" y="1195244"/>
          <a:ext cx="1378682" cy="82720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System understanding of the resources available</a:t>
          </a:r>
          <a:endParaRPr lang="en-GB" sz="900" kern="1200"/>
        </a:p>
      </dsp:txBody>
      <dsp:txXfrm>
        <a:off x="3033102" y="1195244"/>
        <a:ext cx="1378682" cy="827209"/>
      </dsp:txXfrm>
    </dsp:sp>
    <dsp:sp modelId="{18C73073-8B31-4AEF-8D02-A36CA6067401}">
      <dsp:nvSpPr>
        <dsp:cNvPr id="0" name=""/>
        <dsp:cNvSpPr/>
      </dsp:nvSpPr>
      <dsp:spPr>
        <a:xfrm>
          <a:off x="0" y="2160322"/>
          <a:ext cx="1378682" cy="82720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SMEs have less support offer</a:t>
          </a:r>
          <a:endParaRPr lang="en-GB" sz="900" kern="1200"/>
        </a:p>
      </dsp:txBody>
      <dsp:txXfrm>
        <a:off x="0" y="2160322"/>
        <a:ext cx="1378682" cy="827209"/>
      </dsp:txXfrm>
    </dsp:sp>
    <dsp:sp modelId="{68643AEF-0211-4AA4-B93E-E001DB424B6A}">
      <dsp:nvSpPr>
        <dsp:cNvPr id="0" name=""/>
        <dsp:cNvSpPr/>
      </dsp:nvSpPr>
      <dsp:spPr>
        <a:xfrm>
          <a:off x="1516551" y="2160322"/>
          <a:ext cx="1378682" cy="82720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Sharing good practice across BLMK on self-referrals; lack of awareness and criteria</a:t>
          </a:r>
          <a:endParaRPr lang="en-GB" sz="900" kern="1200"/>
        </a:p>
      </dsp:txBody>
      <dsp:txXfrm>
        <a:off x="1516551" y="2160322"/>
        <a:ext cx="1378682" cy="827209"/>
      </dsp:txXfrm>
    </dsp:sp>
    <dsp:sp modelId="{BB737579-D8E6-48E7-A1CF-FCE9B0B538A9}">
      <dsp:nvSpPr>
        <dsp:cNvPr id="0" name=""/>
        <dsp:cNvSpPr/>
      </dsp:nvSpPr>
      <dsp:spPr>
        <a:xfrm>
          <a:off x="3033102" y="2160322"/>
          <a:ext cx="1378682" cy="82720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Public expectations and contract</a:t>
          </a:r>
          <a:endParaRPr lang="en-GB" sz="900" kern="1200"/>
        </a:p>
      </dsp:txBody>
      <dsp:txXfrm>
        <a:off x="3033102" y="2160322"/>
        <a:ext cx="1378682" cy="827209"/>
      </dsp:txXfrm>
    </dsp:sp>
    <dsp:sp modelId="{CC33AF58-12D9-4E3E-A2FE-B4DCEE0E408D}">
      <dsp:nvSpPr>
        <dsp:cNvPr id="0" name=""/>
        <dsp:cNvSpPr/>
      </dsp:nvSpPr>
      <dsp:spPr>
        <a:xfrm>
          <a:off x="0" y="3125400"/>
          <a:ext cx="1378682" cy="82720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Waiting list in acutre hospitals</a:t>
          </a:r>
          <a:endParaRPr lang="en-GB" sz="900" kern="1200"/>
        </a:p>
      </dsp:txBody>
      <dsp:txXfrm>
        <a:off x="0" y="3125400"/>
        <a:ext cx="1378682" cy="827209"/>
      </dsp:txXfrm>
    </dsp:sp>
    <dsp:sp modelId="{9A177661-5298-43A1-B2D8-3F1DBBD5EED4}">
      <dsp:nvSpPr>
        <dsp:cNvPr id="0" name=""/>
        <dsp:cNvSpPr/>
      </dsp:nvSpPr>
      <dsp:spPr>
        <a:xfrm>
          <a:off x="1516551" y="3125400"/>
          <a:ext cx="1378682" cy="82720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Long waiting list</a:t>
          </a:r>
          <a:endParaRPr lang="en-GB" sz="900" kern="1200"/>
        </a:p>
      </dsp:txBody>
      <dsp:txXfrm>
        <a:off x="1516551" y="3125400"/>
        <a:ext cx="1378682" cy="827209"/>
      </dsp:txXfrm>
    </dsp:sp>
    <dsp:sp modelId="{301589C9-CD32-4A51-A294-39A504965452}">
      <dsp:nvSpPr>
        <dsp:cNvPr id="0" name=""/>
        <dsp:cNvSpPr/>
      </dsp:nvSpPr>
      <dsp:spPr>
        <a:xfrm>
          <a:off x="3033102" y="3125400"/>
          <a:ext cx="1378682" cy="82720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Priorities</a:t>
          </a:r>
          <a:endParaRPr lang="en-GB" sz="900" kern="1200"/>
        </a:p>
      </dsp:txBody>
      <dsp:txXfrm>
        <a:off x="3033102" y="3125400"/>
        <a:ext cx="1378682" cy="827209"/>
      </dsp:txXfrm>
    </dsp:sp>
    <dsp:sp modelId="{24B73C85-1A6E-403F-8A7C-D3C499CC0D06}">
      <dsp:nvSpPr>
        <dsp:cNvPr id="0" name=""/>
        <dsp:cNvSpPr/>
      </dsp:nvSpPr>
      <dsp:spPr>
        <a:xfrm>
          <a:off x="0" y="4090478"/>
          <a:ext cx="1378682" cy="82720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Clinical cancellations due to own MSK related issues / sickness</a:t>
          </a:r>
          <a:endParaRPr lang="en-GB" sz="900" kern="1200"/>
        </a:p>
      </dsp:txBody>
      <dsp:txXfrm>
        <a:off x="0" y="4090478"/>
        <a:ext cx="1378682" cy="827209"/>
      </dsp:txXfrm>
    </dsp:sp>
    <dsp:sp modelId="{13666A03-C148-4B1D-BA87-25A315C74392}">
      <dsp:nvSpPr>
        <dsp:cNvPr id="0" name=""/>
        <dsp:cNvSpPr/>
      </dsp:nvSpPr>
      <dsp:spPr>
        <a:xfrm>
          <a:off x="1516551" y="4090478"/>
          <a:ext cx="1378682" cy="82720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Digital poverty</a:t>
          </a:r>
          <a:endParaRPr lang="en-GB" sz="900" kern="1200"/>
        </a:p>
      </dsp:txBody>
      <dsp:txXfrm>
        <a:off x="1516551" y="4090478"/>
        <a:ext cx="1378682" cy="827209"/>
      </dsp:txXfrm>
    </dsp:sp>
    <dsp:sp modelId="{20495A62-77AB-42C7-B519-D04B9BFDCA0B}">
      <dsp:nvSpPr>
        <dsp:cNvPr id="0" name=""/>
        <dsp:cNvSpPr/>
      </dsp:nvSpPr>
      <dsp:spPr>
        <a:xfrm>
          <a:off x="3033102" y="4090478"/>
          <a:ext cx="1378682" cy="82720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Online self-assesments 'tick box' exercise</a:t>
          </a:r>
          <a:endParaRPr lang="en-GB" sz="900" kern="1200"/>
        </a:p>
      </dsp:txBody>
      <dsp:txXfrm>
        <a:off x="3033102" y="4090478"/>
        <a:ext cx="1378682" cy="82720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F53DD1-BF19-4BCB-A056-64F3089E6B70}">
      <dsp:nvSpPr>
        <dsp:cNvPr id="0" name=""/>
        <dsp:cNvSpPr/>
      </dsp:nvSpPr>
      <dsp:spPr>
        <a:xfrm>
          <a:off x="234179" y="619"/>
          <a:ext cx="1513710" cy="90822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Font typeface="Arial" panose="020B0604020202020204" pitchFamily="34" charset="0"/>
            <a:buNone/>
          </a:pPr>
          <a:r>
            <a:rPr lang="en-GB" sz="900" b="0" i="0" u="none" kern="1200"/>
            <a:t>Recognition of the role of caring in society as vitally important </a:t>
          </a:r>
          <a:endParaRPr lang="en-GB" sz="900" kern="1200"/>
        </a:p>
      </dsp:txBody>
      <dsp:txXfrm>
        <a:off x="234179" y="619"/>
        <a:ext cx="1513710" cy="908226"/>
      </dsp:txXfrm>
    </dsp:sp>
    <dsp:sp modelId="{D2CA4A1B-D17E-4C73-9072-0DF8BDDABE88}">
      <dsp:nvSpPr>
        <dsp:cNvPr id="0" name=""/>
        <dsp:cNvSpPr/>
      </dsp:nvSpPr>
      <dsp:spPr>
        <a:xfrm>
          <a:off x="1899261" y="619"/>
          <a:ext cx="1513710" cy="90822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Supporting carers as they want to be supported and tailoring messages accordingly </a:t>
          </a:r>
          <a:endParaRPr lang="en-GB" sz="900" kern="1200"/>
        </a:p>
      </dsp:txBody>
      <dsp:txXfrm>
        <a:off x="1899261" y="619"/>
        <a:ext cx="1513710" cy="908226"/>
      </dsp:txXfrm>
    </dsp:sp>
    <dsp:sp modelId="{8CBBF128-3061-4418-B9A5-CB27283CFC93}">
      <dsp:nvSpPr>
        <dsp:cNvPr id="0" name=""/>
        <dsp:cNvSpPr/>
      </dsp:nvSpPr>
      <dsp:spPr>
        <a:xfrm>
          <a:off x="234179" y="1060216"/>
          <a:ext cx="1513710" cy="90822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A workplace culture of care for employees</a:t>
          </a:r>
          <a:endParaRPr lang="en-GB" sz="900" kern="1200"/>
        </a:p>
      </dsp:txBody>
      <dsp:txXfrm>
        <a:off x="234179" y="1060216"/>
        <a:ext cx="1513710" cy="908226"/>
      </dsp:txXfrm>
    </dsp:sp>
    <dsp:sp modelId="{48B2939C-43A0-4639-8A15-694F046256D0}">
      <dsp:nvSpPr>
        <dsp:cNvPr id="0" name=""/>
        <dsp:cNvSpPr/>
      </dsp:nvSpPr>
      <dsp:spPr>
        <a:xfrm>
          <a:off x="1899261" y="1060216"/>
          <a:ext cx="1513710" cy="90822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Employers talk to their employees openly about their needs as a carer in employment </a:t>
          </a:r>
          <a:endParaRPr lang="en-GB" sz="900" kern="1200"/>
        </a:p>
      </dsp:txBody>
      <dsp:txXfrm>
        <a:off x="1899261" y="1060216"/>
        <a:ext cx="1513710" cy="908226"/>
      </dsp:txXfrm>
    </dsp:sp>
    <dsp:sp modelId="{51505F83-EE04-4475-8F17-3FBC6EE309B0}">
      <dsp:nvSpPr>
        <dsp:cNvPr id="0" name=""/>
        <dsp:cNvSpPr/>
      </dsp:nvSpPr>
      <dsp:spPr>
        <a:xfrm>
          <a:off x="234179" y="2119813"/>
          <a:ext cx="1513710" cy="90822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Good identification of unpaid carers</a:t>
          </a:r>
          <a:endParaRPr lang="en-GB" sz="900" kern="1200"/>
        </a:p>
      </dsp:txBody>
      <dsp:txXfrm>
        <a:off x="234179" y="2119813"/>
        <a:ext cx="1513710" cy="908226"/>
      </dsp:txXfrm>
    </dsp:sp>
    <dsp:sp modelId="{941E898D-C949-42B5-8352-F8E677F9E0CC}">
      <dsp:nvSpPr>
        <dsp:cNvPr id="0" name=""/>
        <dsp:cNvSpPr/>
      </dsp:nvSpPr>
      <dsp:spPr>
        <a:xfrm>
          <a:off x="1899261" y="2119813"/>
          <a:ext cx="1513710" cy="90822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Personalised and individualised approach - what works best for you?</a:t>
          </a:r>
          <a:endParaRPr lang="en-GB" sz="900" kern="1200"/>
        </a:p>
      </dsp:txBody>
      <dsp:txXfrm>
        <a:off x="1899261" y="2119813"/>
        <a:ext cx="1513710" cy="908226"/>
      </dsp:txXfrm>
    </dsp:sp>
    <dsp:sp modelId="{6140E08D-1A23-4B67-850A-D409D5AA86D5}">
      <dsp:nvSpPr>
        <dsp:cNvPr id="0" name=""/>
        <dsp:cNvSpPr/>
      </dsp:nvSpPr>
      <dsp:spPr>
        <a:xfrm>
          <a:off x="234179" y="3179411"/>
          <a:ext cx="1513710" cy="90822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Carers feeling well signposted to a carers support hub</a:t>
          </a:r>
          <a:endParaRPr lang="en-GB" sz="900" kern="1200"/>
        </a:p>
      </dsp:txBody>
      <dsp:txXfrm>
        <a:off x="234179" y="3179411"/>
        <a:ext cx="1513710" cy="908226"/>
      </dsp:txXfrm>
    </dsp:sp>
    <dsp:sp modelId="{CE63A9C0-261A-4F10-86F8-DFAEF08D361F}">
      <dsp:nvSpPr>
        <dsp:cNvPr id="0" name=""/>
        <dsp:cNvSpPr/>
      </dsp:nvSpPr>
      <dsp:spPr>
        <a:xfrm>
          <a:off x="1899261" y="3179411"/>
          <a:ext cx="1513710" cy="90822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Carers recognisiing themselves as such</a:t>
          </a:r>
          <a:endParaRPr lang="en-GB" sz="900" kern="1200"/>
        </a:p>
      </dsp:txBody>
      <dsp:txXfrm>
        <a:off x="1899261" y="3179411"/>
        <a:ext cx="1513710" cy="908226"/>
      </dsp:txXfrm>
    </dsp:sp>
    <dsp:sp modelId="{60497758-37AF-4BD2-99B5-5FEDF2E43EFC}">
      <dsp:nvSpPr>
        <dsp:cNvPr id="0" name=""/>
        <dsp:cNvSpPr/>
      </dsp:nvSpPr>
      <dsp:spPr>
        <a:xfrm>
          <a:off x="234179" y="4239008"/>
          <a:ext cx="1513710" cy="90822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Full use of Anchor institutions</a:t>
          </a:r>
          <a:endParaRPr lang="en-GB" sz="900" kern="1200"/>
        </a:p>
      </dsp:txBody>
      <dsp:txXfrm>
        <a:off x="234179" y="4239008"/>
        <a:ext cx="1513710" cy="908226"/>
      </dsp:txXfrm>
    </dsp:sp>
    <dsp:sp modelId="{B6966B42-2D37-462B-98DD-6942BC352C4A}">
      <dsp:nvSpPr>
        <dsp:cNvPr id="0" name=""/>
        <dsp:cNvSpPr/>
      </dsp:nvSpPr>
      <dsp:spPr>
        <a:xfrm>
          <a:off x="1899261" y="4239008"/>
          <a:ext cx="1513710" cy="90822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Honesty from clinicians about the caring needs of a person to enable carers to make informed decisions and plan ahead re: employment</a:t>
          </a:r>
          <a:endParaRPr lang="en-GB" sz="900" kern="1200"/>
        </a:p>
      </dsp:txBody>
      <dsp:txXfrm>
        <a:off x="1899261" y="4239008"/>
        <a:ext cx="1513710" cy="90822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F53DD1-BF19-4BCB-A056-64F3089E6B70}">
      <dsp:nvSpPr>
        <dsp:cNvPr id="0" name=""/>
        <dsp:cNvSpPr/>
      </dsp:nvSpPr>
      <dsp:spPr>
        <a:xfrm>
          <a:off x="364" y="1165019"/>
          <a:ext cx="1420812" cy="852487"/>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Font typeface="Arial" panose="020B0604020202020204" pitchFamily="34" charset="0"/>
            <a:buNone/>
          </a:pPr>
          <a:r>
            <a:rPr lang="en-GB" sz="900" b="0" i="0" u="none" kern="1200"/>
            <a:t>MKUH - Any Hours contract gives carers the flexibilty they need</a:t>
          </a:r>
          <a:endParaRPr lang="en-GB" sz="900" kern="1200"/>
        </a:p>
      </dsp:txBody>
      <dsp:txXfrm>
        <a:off x="364" y="1165019"/>
        <a:ext cx="1420812" cy="852487"/>
      </dsp:txXfrm>
    </dsp:sp>
    <dsp:sp modelId="{36B03E1F-FF58-4D45-8470-6C9B4A1409A9}">
      <dsp:nvSpPr>
        <dsp:cNvPr id="0" name=""/>
        <dsp:cNvSpPr/>
      </dsp:nvSpPr>
      <dsp:spPr>
        <a:xfrm>
          <a:off x="1563257" y="1165019"/>
          <a:ext cx="1420812" cy="852487"/>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The Carers Passport provides a flexible employment contract - needs to be more widely used</a:t>
          </a:r>
          <a:endParaRPr lang="en-GB" sz="900" kern="1200"/>
        </a:p>
      </dsp:txBody>
      <dsp:txXfrm>
        <a:off x="1563257" y="1165019"/>
        <a:ext cx="1420812" cy="852487"/>
      </dsp:txXfrm>
    </dsp:sp>
    <dsp:sp modelId="{59DD4271-13F6-4831-926F-C763616D4364}">
      <dsp:nvSpPr>
        <dsp:cNvPr id="0" name=""/>
        <dsp:cNvSpPr/>
      </dsp:nvSpPr>
      <dsp:spPr>
        <a:xfrm>
          <a:off x="364" y="2159588"/>
          <a:ext cx="1420812" cy="852487"/>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Covid has forced employers hands into new ways of working</a:t>
          </a:r>
          <a:endParaRPr lang="en-GB" sz="900" kern="1200"/>
        </a:p>
      </dsp:txBody>
      <dsp:txXfrm>
        <a:off x="364" y="2159588"/>
        <a:ext cx="1420812" cy="852487"/>
      </dsp:txXfrm>
    </dsp:sp>
    <dsp:sp modelId="{D63CC000-FEAF-403E-8E78-E8DF55025F73}">
      <dsp:nvSpPr>
        <dsp:cNvPr id="0" name=""/>
        <dsp:cNvSpPr/>
      </dsp:nvSpPr>
      <dsp:spPr>
        <a:xfrm>
          <a:off x="1563257" y="2159588"/>
          <a:ext cx="1420812" cy="852487"/>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Some employers are leadig the way - Timpsons is one, Sue Ryder another</a:t>
          </a:r>
          <a:endParaRPr lang="en-GB" sz="900" kern="1200"/>
        </a:p>
      </dsp:txBody>
      <dsp:txXfrm>
        <a:off x="1563257" y="2159588"/>
        <a:ext cx="1420812" cy="852487"/>
      </dsp:txXfrm>
    </dsp:sp>
    <dsp:sp modelId="{520DA36C-834F-479D-9158-BC34AB2810EF}">
      <dsp:nvSpPr>
        <dsp:cNvPr id="0" name=""/>
        <dsp:cNvSpPr/>
      </dsp:nvSpPr>
      <dsp:spPr>
        <a:xfrm>
          <a:off x="364" y="3154156"/>
          <a:ext cx="1420812" cy="852487"/>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Healthy Workplace Standards provides pockets of best practice and a ladder of progression for employers</a:t>
          </a:r>
          <a:endParaRPr lang="en-GB" sz="900" kern="1200"/>
        </a:p>
      </dsp:txBody>
      <dsp:txXfrm>
        <a:off x="364" y="3154156"/>
        <a:ext cx="1420812" cy="852487"/>
      </dsp:txXfrm>
    </dsp:sp>
    <dsp:sp modelId="{5D7AAE21-FF24-471B-B418-651E9BD91739}">
      <dsp:nvSpPr>
        <dsp:cNvPr id="0" name=""/>
        <dsp:cNvSpPr/>
      </dsp:nvSpPr>
      <dsp:spPr>
        <a:xfrm>
          <a:off x="1563257" y="3154156"/>
          <a:ext cx="1420812" cy="852487"/>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The Carers Hub at Bedford Hospital is a valuable resource</a:t>
          </a:r>
          <a:endParaRPr lang="en-GB" sz="900" kern="1200"/>
        </a:p>
      </dsp:txBody>
      <dsp:txXfrm>
        <a:off x="1563257" y="3154156"/>
        <a:ext cx="1420812" cy="85248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F53DD1-BF19-4BCB-A056-64F3089E6B70}">
      <dsp:nvSpPr>
        <dsp:cNvPr id="0" name=""/>
        <dsp:cNvSpPr/>
      </dsp:nvSpPr>
      <dsp:spPr>
        <a:xfrm>
          <a:off x="0" y="446441"/>
          <a:ext cx="1575915" cy="945548"/>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Font typeface="Arial" panose="020B0604020202020204" pitchFamily="34" charset="0"/>
            <a:buNone/>
          </a:pPr>
          <a:r>
            <a:rPr lang="en-GB" sz="1000" b="0" i="0" u="none" kern="1200"/>
            <a:t>Stigma attached to being a carer - only 30% are in employment</a:t>
          </a:r>
          <a:endParaRPr lang="en-GB" sz="1000" kern="1200"/>
        </a:p>
      </dsp:txBody>
      <dsp:txXfrm>
        <a:off x="0" y="446441"/>
        <a:ext cx="1575915" cy="945548"/>
      </dsp:txXfrm>
    </dsp:sp>
    <dsp:sp modelId="{F61AB0FE-95B5-4F00-9201-6BE1898E2C7D}">
      <dsp:nvSpPr>
        <dsp:cNvPr id="0" name=""/>
        <dsp:cNvSpPr/>
      </dsp:nvSpPr>
      <dsp:spPr>
        <a:xfrm>
          <a:off x="1733506" y="446441"/>
          <a:ext cx="1575915" cy="945548"/>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Legal Barriers to communication with carers</a:t>
          </a:r>
          <a:endParaRPr lang="en-GB" sz="1000" kern="1200"/>
        </a:p>
      </dsp:txBody>
      <dsp:txXfrm>
        <a:off x="1733506" y="446441"/>
        <a:ext cx="1575915" cy="945548"/>
      </dsp:txXfrm>
    </dsp:sp>
    <dsp:sp modelId="{DFB839FE-ECFB-484E-8EF5-FF4588680ADC}">
      <dsp:nvSpPr>
        <dsp:cNvPr id="0" name=""/>
        <dsp:cNvSpPr/>
      </dsp:nvSpPr>
      <dsp:spPr>
        <a:xfrm>
          <a:off x="3467013" y="446441"/>
          <a:ext cx="1575915" cy="945548"/>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Financial disincentives - eg through the welfare system - to carers finding or increasing work</a:t>
          </a:r>
          <a:endParaRPr lang="en-GB" sz="1000" kern="1200"/>
        </a:p>
      </dsp:txBody>
      <dsp:txXfrm>
        <a:off x="3467013" y="446441"/>
        <a:ext cx="1575915" cy="945548"/>
      </dsp:txXfrm>
    </dsp:sp>
    <dsp:sp modelId="{D7F8DFC9-0C60-4CA6-9DFE-C48C6FE58C4C}">
      <dsp:nvSpPr>
        <dsp:cNvPr id="0" name=""/>
        <dsp:cNvSpPr/>
      </dsp:nvSpPr>
      <dsp:spPr>
        <a:xfrm>
          <a:off x="0" y="1549582"/>
          <a:ext cx="1575915" cy="945548"/>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Disclosure of carers remains an issue</a:t>
          </a:r>
          <a:endParaRPr lang="en-GB" sz="1000" kern="1200"/>
        </a:p>
      </dsp:txBody>
      <dsp:txXfrm>
        <a:off x="0" y="1549582"/>
        <a:ext cx="1575915" cy="945548"/>
      </dsp:txXfrm>
    </dsp:sp>
    <dsp:sp modelId="{9329F0FD-CC10-4CA6-908D-2FD5A88B7AB7}">
      <dsp:nvSpPr>
        <dsp:cNvPr id="0" name=""/>
        <dsp:cNvSpPr/>
      </dsp:nvSpPr>
      <dsp:spPr>
        <a:xfrm>
          <a:off x="1733506" y="1549582"/>
          <a:ext cx="1575915" cy="945548"/>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Limited respite for carers</a:t>
          </a:r>
          <a:endParaRPr lang="en-GB" sz="1000" kern="1200"/>
        </a:p>
      </dsp:txBody>
      <dsp:txXfrm>
        <a:off x="1733506" y="1549582"/>
        <a:ext cx="1575915" cy="945548"/>
      </dsp:txXfrm>
    </dsp:sp>
    <dsp:sp modelId="{E30EEDC9-616F-4839-A08F-AEF284E6176F}">
      <dsp:nvSpPr>
        <dsp:cNvPr id="0" name=""/>
        <dsp:cNvSpPr/>
      </dsp:nvSpPr>
      <dsp:spPr>
        <a:xfrm>
          <a:off x="3467013" y="1549582"/>
          <a:ext cx="1575915" cy="945548"/>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Diificult to champion those small employers doing well in a coordinated way and spread best practice</a:t>
          </a:r>
          <a:endParaRPr lang="en-GB" sz="1000" kern="1200"/>
        </a:p>
      </dsp:txBody>
      <dsp:txXfrm>
        <a:off x="3467013" y="1549582"/>
        <a:ext cx="1575915" cy="945548"/>
      </dsp:txXfrm>
    </dsp:sp>
    <dsp:sp modelId="{C495243E-3EF8-435A-B709-E63B6D219A83}">
      <dsp:nvSpPr>
        <dsp:cNvPr id="0" name=""/>
        <dsp:cNvSpPr/>
      </dsp:nvSpPr>
      <dsp:spPr>
        <a:xfrm>
          <a:off x="0" y="2652722"/>
          <a:ext cx="1575915" cy="945548"/>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Changing employment contracts to better accomodate caring can be very challenging </a:t>
          </a:r>
          <a:endParaRPr lang="en-GB" sz="1000" kern="1200"/>
        </a:p>
      </dsp:txBody>
      <dsp:txXfrm>
        <a:off x="0" y="2652722"/>
        <a:ext cx="1575915" cy="945548"/>
      </dsp:txXfrm>
    </dsp:sp>
    <dsp:sp modelId="{F148FC5B-0EE7-4E89-BEDD-028D1A1DEC3D}">
      <dsp:nvSpPr>
        <dsp:cNvPr id="0" name=""/>
        <dsp:cNvSpPr/>
      </dsp:nvSpPr>
      <dsp:spPr>
        <a:xfrm>
          <a:off x="1733506" y="2652722"/>
          <a:ext cx="1575915" cy="945548"/>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LAck of employer representation at Seminar</a:t>
          </a:r>
          <a:endParaRPr lang="en-GB" sz="1000" kern="1200"/>
        </a:p>
      </dsp:txBody>
      <dsp:txXfrm>
        <a:off x="1733506" y="2652722"/>
        <a:ext cx="1575915" cy="945548"/>
      </dsp:txXfrm>
    </dsp:sp>
    <dsp:sp modelId="{0CE38A92-B94E-4B39-AC70-86DB0F1D5327}">
      <dsp:nvSpPr>
        <dsp:cNvPr id="0" name=""/>
        <dsp:cNvSpPr/>
      </dsp:nvSpPr>
      <dsp:spPr>
        <a:xfrm>
          <a:off x="3467013" y="2652722"/>
          <a:ext cx="1575915" cy="945548"/>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Carers do not feel available support is well joined up to meet their needs</a:t>
          </a:r>
          <a:endParaRPr lang="en-GB" sz="1000" kern="1200"/>
        </a:p>
      </dsp:txBody>
      <dsp:txXfrm>
        <a:off x="3467013" y="2652722"/>
        <a:ext cx="1575915" cy="945548"/>
      </dsp:txXfrm>
    </dsp:sp>
    <dsp:sp modelId="{A0B023C0-2EF9-411B-9D76-7BDC64AA5559}">
      <dsp:nvSpPr>
        <dsp:cNvPr id="0" name=""/>
        <dsp:cNvSpPr/>
      </dsp:nvSpPr>
      <dsp:spPr>
        <a:xfrm>
          <a:off x="0" y="3755863"/>
          <a:ext cx="1575915" cy="945548"/>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Limited employment opportunities for carers that allow them to confidently balance caring and work</a:t>
          </a:r>
          <a:endParaRPr lang="en-GB" sz="1000" kern="1200"/>
        </a:p>
      </dsp:txBody>
      <dsp:txXfrm>
        <a:off x="0" y="3755863"/>
        <a:ext cx="1575915" cy="945548"/>
      </dsp:txXfrm>
    </dsp:sp>
    <dsp:sp modelId="{6C0E23E7-245D-405E-B45F-A65D433B4289}">
      <dsp:nvSpPr>
        <dsp:cNvPr id="0" name=""/>
        <dsp:cNvSpPr/>
      </dsp:nvSpPr>
      <dsp:spPr>
        <a:xfrm>
          <a:off x="1733506" y="3755863"/>
          <a:ext cx="1575915" cy="945548"/>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Carers register is weak - needs improvement</a:t>
          </a:r>
          <a:endParaRPr lang="en-GB" sz="1000" kern="1200"/>
        </a:p>
      </dsp:txBody>
      <dsp:txXfrm>
        <a:off x="1733506" y="3755863"/>
        <a:ext cx="1575915" cy="945548"/>
      </dsp:txXfrm>
    </dsp:sp>
    <dsp:sp modelId="{0EBC0213-29F8-4082-BF6F-2A1BFA490DC9}">
      <dsp:nvSpPr>
        <dsp:cNvPr id="0" name=""/>
        <dsp:cNvSpPr/>
      </dsp:nvSpPr>
      <dsp:spPr>
        <a:xfrm>
          <a:off x="3467013" y="3755863"/>
          <a:ext cx="1575915" cy="945548"/>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Better leveraging voicse of anchor institutions to act as examplars of best practice and to promote that in the area</a:t>
          </a:r>
          <a:endParaRPr lang="en-GB" sz="1000" kern="1200"/>
        </a:p>
      </dsp:txBody>
      <dsp:txXfrm>
        <a:off x="3467013" y="3755863"/>
        <a:ext cx="1575915" cy="94554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F53DD1-BF19-4BCB-A056-64F3089E6B70}">
      <dsp:nvSpPr>
        <dsp:cNvPr id="0" name=""/>
        <dsp:cNvSpPr/>
      </dsp:nvSpPr>
      <dsp:spPr>
        <a:xfrm>
          <a:off x="1627" y="653978"/>
          <a:ext cx="1291017" cy="77461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Font typeface="Arial" panose="020B0604020202020204" pitchFamily="34" charset="0"/>
            <a:buNone/>
          </a:pPr>
          <a:r>
            <a:rPr lang="en-GB" sz="800" b="0" i="0" u="none" kern="1200"/>
            <a:t>Hidden Homeless – understanding</a:t>
          </a:r>
          <a:endParaRPr lang="en-GB" sz="800" kern="1200"/>
        </a:p>
      </dsp:txBody>
      <dsp:txXfrm>
        <a:off x="1627" y="653978"/>
        <a:ext cx="1291017" cy="774610"/>
      </dsp:txXfrm>
    </dsp:sp>
    <dsp:sp modelId="{C8DBF15A-4A70-47FA-99D2-1ECC90E30C16}">
      <dsp:nvSpPr>
        <dsp:cNvPr id="0" name=""/>
        <dsp:cNvSpPr/>
      </dsp:nvSpPr>
      <dsp:spPr>
        <a:xfrm>
          <a:off x="1421747" y="653978"/>
          <a:ext cx="1291017" cy="77461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t>Current situation vs homelessness</a:t>
          </a:r>
          <a:endParaRPr lang="en-GB" sz="800" kern="1200"/>
        </a:p>
      </dsp:txBody>
      <dsp:txXfrm>
        <a:off x="1421747" y="653978"/>
        <a:ext cx="1291017" cy="774610"/>
      </dsp:txXfrm>
    </dsp:sp>
    <dsp:sp modelId="{8414A166-3B6D-4571-838D-52D104D07EDE}">
      <dsp:nvSpPr>
        <dsp:cNvPr id="0" name=""/>
        <dsp:cNvSpPr/>
      </dsp:nvSpPr>
      <dsp:spPr>
        <a:xfrm>
          <a:off x="2841866" y="653978"/>
          <a:ext cx="1291017" cy="77461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t>Building evidence of the impact of measures that have been put in place</a:t>
          </a:r>
          <a:endParaRPr lang="en-GB" sz="800" kern="1200"/>
        </a:p>
      </dsp:txBody>
      <dsp:txXfrm>
        <a:off x="2841866" y="653978"/>
        <a:ext cx="1291017" cy="774610"/>
      </dsp:txXfrm>
    </dsp:sp>
    <dsp:sp modelId="{3AB8D2B4-717C-4EAE-ADD3-B1DC3C25152A}">
      <dsp:nvSpPr>
        <dsp:cNvPr id="0" name=""/>
        <dsp:cNvSpPr/>
      </dsp:nvSpPr>
      <dsp:spPr>
        <a:xfrm>
          <a:off x="4261986" y="653978"/>
          <a:ext cx="1291017" cy="77461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t>Define what we mean by terms</a:t>
          </a:r>
          <a:endParaRPr lang="en-GB" sz="800" kern="1200"/>
        </a:p>
      </dsp:txBody>
      <dsp:txXfrm>
        <a:off x="4261986" y="653978"/>
        <a:ext cx="1291017" cy="774610"/>
      </dsp:txXfrm>
    </dsp:sp>
    <dsp:sp modelId="{6F708C0B-3120-4115-9A07-87B578072FFC}">
      <dsp:nvSpPr>
        <dsp:cNvPr id="0" name=""/>
        <dsp:cNvSpPr/>
      </dsp:nvSpPr>
      <dsp:spPr>
        <a:xfrm>
          <a:off x="1627" y="1557691"/>
          <a:ext cx="1291017" cy="77461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t>*Dedicated ‘wet’ rooms for social interaction / ability to drink alcohol rather than having to go out on the street </a:t>
          </a:r>
          <a:endParaRPr lang="en-GB" sz="800" kern="1200"/>
        </a:p>
      </dsp:txBody>
      <dsp:txXfrm>
        <a:off x="1627" y="1557691"/>
        <a:ext cx="1291017" cy="774610"/>
      </dsp:txXfrm>
    </dsp:sp>
    <dsp:sp modelId="{8262F7AA-62E5-43AE-B1E4-660388249076}">
      <dsp:nvSpPr>
        <dsp:cNvPr id="0" name=""/>
        <dsp:cNvSpPr/>
      </dsp:nvSpPr>
      <dsp:spPr>
        <a:xfrm>
          <a:off x="1421747" y="1557691"/>
          <a:ext cx="1291017" cy="77461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t>*Everyone is an individual – personalised plans together </a:t>
          </a:r>
          <a:endParaRPr lang="en-GB" sz="800" kern="1200"/>
        </a:p>
      </dsp:txBody>
      <dsp:txXfrm>
        <a:off x="1421747" y="1557691"/>
        <a:ext cx="1291017" cy="774610"/>
      </dsp:txXfrm>
    </dsp:sp>
    <dsp:sp modelId="{F7D4E957-4797-4B59-99BF-94B36FDEC64E}">
      <dsp:nvSpPr>
        <dsp:cNvPr id="0" name=""/>
        <dsp:cNvSpPr/>
      </dsp:nvSpPr>
      <dsp:spPr>
        <a:xfrm>
          <a:off x="2841866" y="1557691"/>
          <a:ext cx="1291017" cy="77461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t>Financial impacts – economy</a:t>
          </a:r>
          <a:endParaRPr lang="en-GB" sz="800" kern="1200"/>
        </a:p>
      </dsp:txBody>
      <dsp:txXfrm>
        <a:off x="2841866" y="1557691"/>
        <a:ext cx="1291017" cy="774610"/>
      </dsp:txXfrm>
    </dsp:sp>
    <dsp:sp modelId="{2278FC62-6F1D-4BBF-8343-9FAA00B0F11A}">
      <dsp:nvSpPr>
        <dsp:cNvPr id="0" name=""/>
        <dsp:cNvSpPr/>
      </dsp:nvSpPr>
      <dsp:spPr>
        <a:xfrm>
          <a:off x="4261986" y="1557691"/>
          <a:ext cx="1291017" cy="77461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t>Who is classed as homeless</a:t>
          </a:r>
          <a:endParaRPr lang="en-GB" sz="800" kern="1200"/>
        </a:p>
      </dsp:txBody>
      <dsp:txXfrm>
        <a:off x="4261986" y="1557691"/>
        <a:ext cx="1291017" cy="774610"/>
      </dsp:txXfrm>
    </dsp:sp>
    <dsp:sp modelId="{F3B0EE55-6594-4F03-9D92-1CA558CF72C9}">
      <dsp:nvSpPr>
        <dsp:cNvPr id="0" name=""/>
        <dsp:cNvSpPr/>
      </dsp:nvSpPr>
      <dsp:spPr>
        <a:xfrm>
          <a:off x="1627" y="2461403"/>
          <a:ext cx="1291017" cy="77461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t>Why are people homeless</a:t>
          </a:r>
          <a:endParaRPr lang="en-GB" sz="800" kern="1200"/>
        </a:p>
      </dsp:txBody>
      <dsp:txXfrm>
        <a:off x="1627" y="2461403"/>
        <a:ext cx="1291017" cy="774610"/>
      </dsp:txXfrm>
    </dsp:sp>
    <dsp:sp modelId="{CCD093B3-0CED-4FF6-B5DF-D5890D127659}">
      <dsp:nvSpPr>
        <dsp:cNvPr id="0" name=""/>
        <dsp:cNvSpPr/>
      </dsp:nvSpPr>
      <dsp:spPr>
        <a:xfrm>
          <a:off x="1421747" y="2461403"/>
          <a:ext cx="1291017" cy="77461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t>Data to define and know numbers</a:t>
          </a:r>
          <a:endParaRPr lang="en-GB" sz="800" kern="1200"/>
        </a:p>
      </dsp:txBody>
      <dsp:txXfrm>
        <a:off x="1421747" y="2461403"/>
        <a:ext cx="1291017" cy="774610"/>
      </dsp:txXfrm>
    </dsp:sp>
    <dsp:sp modelId="{DDE6E626-494C-49D1-AFF3-C09F541947BC}">
      <dsp:nvSpPr>
        <dsp:cNvPr id="0" name=""/>
        <dsp:cNvSpPr/>
      </dsp:nvSpPr>
      <dsp:spPr>
        <a:xfrm>
          <a:off x="2841866" y="2461403"/>
          <a:ext cx="1291017" cy="77461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t>*Understand people we are working with – one size doesn’t fit all </a:t>
          </a:r>
          <a:endParaRPr lang="en-GB" sz="800" kern="1200"/>
        </a:p>
      </dsp:txBody>
      <dsp:txXfrm>
        <a:off x="2841866" y="2461403"/>
        <a:ext cx="1291017" cy="774610"/>
      </dsp:txXfrm>
    </dsp:sp>
    <dsp:sp modelId="{BAF2CA66-EF9A-4E16-B537-8E739C314907}">
      <dsp:nvSpPr>
        <dsp:cNvPr id="0" name=""/>
        <dsp:cNvSpPr/>
      </dsp:nvSpPr>
      <dsp:spPr>
        <a:xfrm>
          <a:off x="4261986" y="2461403"/>
          <a:ext cx="1291017" cy="77461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t>Consistency of purpose</a:t>
          </a:r>
          <a:endParaRPr lang="en-GB" sz="800" kern="1200"/>
        </a:p>
      </dsp:txBody>
      <dsp:txXfrm>
        <a:off x="4261986" y="2461403"/>
        <a:ext cx="1291017" cy="774610"/>
      </dsp:txXfrm>
    </dsp:sp>
    <dsp:sp modelId="{0455D9DA-91B4-4217-A94A-2C562874374A}">
      <dsp:nvSpPr>
        <dsp:cNvPr id="0" name=""/>
        <dsp:cNvSpPr/>
      </dsp:nvSpPr>
      <dsp:spPr>
        <a:xfrm>
          <a:off x="1627" y="3365116"/>
          <a:ext cx="1291017" cy="77461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t>*Open acceptance of needs based on each person</a:t>
          </a:r>
          <a:endParaRPr lang="en-GB" sz="800" kern="1200"/>
        </a:p>
      </dsp:txBody>
      <dsp:txXfrm>
        <a:off x="1627" y="3365116"/>
        <a:ext cx="1291017" cy="774610"/>
      </dsp:txXfrm>
    </dsp:sp>
    <dsp:sp modelId="{B8CA6569-224B-4AF8-BEB2-BA077DF0DF6C}">
      <dsp:nvSpPr>
        <dsp:cNvPr id="0" name=""/>
        <dsp:cNvSpPr/>
      </dsp:nvSpPr>
      <dsp:spPr>
        <a:xfrm>
          <a:off x="1421747" y="3365116"/>
          <a:ext cx="1291017" cy="77461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t>Greater issue as can’t access services</a:t>
          </a:r>
          <a:endParaRPr lang="en-GB" sz="800" kern="1200"/>
        </a:p>
      </dsp:txBody>
      <dsp:txXfrm>
        <a:off x="1421747" y="3365116"/>
        <a:ext cx="1291017" cy="774610"/>
      </dsp:txXfrm>
    </dsp:sp>
    <dsp:sp modelId="{36C02625-AC52-4678-B6E9-1DB262165222}">
      <dsp:nvSpPr>
        <dsp:cNvPr id="0" name=""/>
        <dsp:cNvSpPr/>
      </dsp:nvSpPr>
      <dsp:spPr>
        <a:xfrm>
          <a:off x="2841866" y="3365116"/>
          <a:ext cx="1291017" cy="77461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t>Services being available if you don’t have an address</a:t>
          </a:r>
          <a:endParaRPr lang="en-GB" sz="800" kern="1200"/>
        </a:p>
      </dsp:txBody>
      <dsp:txXfrm>
        <a:off x="2841866" y="3365116"/>
        <a:ext cx="1291017" cy="774610"/>
      </dsp:txXfrm>
    </dsp:sp>
    <dsp:sp modelId="{642A42D6-1525-415A-A37B-5A28203EA052}">
      <dsp:nvSpPr>
        <dsp:cNvPr id="0" name=""/>
        <dsp:cNvSpPr/>
      </dsp:nvSpPr>
      <dsp:spPr>
        <a:xfrm>
          <a:off x="4261986" y="3365116"/>
          <a:ext cx="1291017" cy="77461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t>England 3000 rough sleepers on any night</a:t>
          </a:r>
          <a:endParaRPr lang="en-GB" sz="800" kern="1200"/>
        </a:p>
      </dsp:txBody>
      <dsp:txXfrm>
        <a:off x="4261986" y="3365116"/>
        <a:ext cx="1291017" cy="774610"/>
      </dsp:txXfrm>
    </dsp:sp>
    <dsp:sp modelId="{88F68AEE-F6E5-42AE-8543-7D8C1F7DAD2F}">
      <dsp:nvSpPr>
        <dsp:cNvPr id="0" name=""/>
        <dsp:cNvSpPr/>
      </dsp:nvSpPr>
      <dsp:spPr>
        <a:xfrm>
          <a:off x="711687" y="4268828"/>
          <a:ext cx="1291017" cy="77461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t>England 288,000 household = homeless</a:t>
          </a:r>
          <a:endParaRPr lang="en-GB" sz="800" kern="1200"/>
        </a:p>
      </dsp:txBody>
      <dsp:txXfrm>
        <a:off x="711687" y="4268828"/>
        <a:ext cx="1291017" cy="774610"/>
      </dsp:txXfrm>
    </dsp:sp>
    <dsp:sp modelId="{7DAE1BD9-C92B-43D5-9412-D09BC31E10E6}">
      <dsp:nvSpPr>
        <dsp:cNvPr id="0" name=""/>
        <dsp:cNvSpPr/>
      </dsp:nvSpPr>
      <dsp:spPr>
        <a:xfrm>
          <a:off x="2131807" y="4268828"/>
          <a:ext cx="1291017" cy="77461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1" i="0" u="sng" kern="1200"/>
            <a:t>Know who they are and services needed</a:t>
          </a:r>
        </a:p>
      </dsp:txBody>
      <dsp:txXfrm>
        <a:off x="2131807" y="4268828"/>
        <a:ext cx="1291017" cy="774610"/>
      </dsp:txXfrm>
    </dsp:sp>
    <dsp:sp modelId="{68D0985A-B3EE-4D78-8455-7D7B60A480D9}">
      <dsp:nvSpPr>
        <dsp:cNvPr id="0" name=""/>
        <dsp:cNvSpPr/>
      </dsp:nvSpPr>
      <dsp:spPr>
        <a:xfrm>
          <a:off x="3551926" y="4268828"/>
          <a:ext cx="1291017" cy="77461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1" i="0" u="sng" kern="1200"/>
            <a:t>One size doesn’t fit all</a:t>
          </a:r>
        </a:p>
      </dsp:txBody>
      <dsp:txXfrm>
        <a:off x="3551926" y="4268828"/>
        <a:ext cx="1291017" cy="77461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F53DD1-BF19-4BCB-A056-64F3089E6B70}">
      <dsp:nvSpPr>
        <dsp:cNvPr id="0" name=""/>
        <dsp:cNvSpPr/>
      </dsp:nvSpPr>
      <dsp:spPr>
        <a:xfrm>
          <a:off x="320" y="47633"/>
          <a:ext cx="1250000" cy="750000"/>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Font typeface="Arial" panose="020B0604020202020204" pitchFamily="34" charset="0"/>
            <a:buNone/>
          </a:pPr>
          <a:r>
            <a:rPr lang="en-GB" sz="900" b="0" i="0" u="none" kern="1200"/>
            <a:t>International examples</a:t>
          </a:r>
          <a:endParaRPr lang="en-GB" sz="900" kern="1200"/>
        </a:p>
      </dsp:txBody>
      <dsp:txXfrm>
        <a:off x="320" y="47633"/>
        <a:ext cx="1250000" cy="750000"/>
      </dsp:txXfrm>
    </dsp:sp>
    <dsp:sp modelId="{41AAD7B5-4244-46CE-A494-CB096441B53C}">
      <dsp:nvSpPr>
        <dsp:cNvPr id="0" name=""/>
        <dsp:cNvSpPr/>
      </dsp:nvSpPr>
      <dsp:spPr>
        <a:xfrm>
          <a:off x="1375321" y="47633"/>
          <a:ext cx="1250000" cy="750000"/>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My Job – 12 week stay – rouse</a:t>
          </a:r>
          <a:endParaRPr lang="en-GB" sz="900" kern="1200"/>
        </a:p>
      </dsp:txBody>
      <dsp:txXfrm>
        <a:off x="1375321" y="47633"/>
        <a:ext cx="1250000" cy="750000"/>
      </dsp:txXfrm>
    </dsp:sp>
    <dsp:sp modelId="{9D5FA6D6-9938-4380-9145-C9B3ED41C20B}">
      <dsp:nvSpPr>
        <dsp:cNvPr id="0" name=""/>
        <dsp:cNvSpPr/>
      </dsp:nvSpPr>
      <dsp:spPr>
        <a:xfrm>
          <a:off x="320" y="922633"/>
          <a:ext cx="1250000" cy="750000"/>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Flats that have built in Luton – use these</a:t>
          </a:r>
          <a:endParaRPr lang="en-GB" sz="900" kern="1200"/>
        </a:p>
      </dsp:txBody>
      <dsp:txXfrm>
        <a:off x="320" y="922633"/>
        <a:ext cx="1250000" cy="750000"/>
      </dsp:txXfrm>
    </dsp:sp>
    <dsp:sp modelId="{A6508334-7754-4F49-988E-6C8C7A81740A}">
      <dsp:nvSpPr>
        <dsp:cNvPr id="0" name=""/>
        <dsp:cNvSpPr/>
      </dsp:nvSpPr>
      <dsp:spPr>
        <a:xfrm>
          <a:off x="1375641" y="922633"/>
          <a:ext cx="1250000" cy="750000"/>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Housing first</a:t>
          </a:r>
          <a:endParaRPr lang="en-GB" sz="900" kern="1200"/>
        </a:p>
      </dsp:txBody>
      <dsp:txXfrm>
        <a:off x="1375641" y="922633"/>
        <a:ext cx="1250000" cy="750000"/>
      </dsp:txXfrm>
    </dsp:sp>
    <dsp:sp modelId="{0DBB5561-419E-4961-8511-0F9C503A1E9A}">
      <dsp:nvSpPr>
        <dsp:cNvPr id="0" name=""/>
        <dsp:cNvSpPr/>
      </dsp:nvSpPr>
      <dsp:spPr>
        <a:xfrm>
          <a:off x="320" y="1797634"/>
          <a:ext cx="1250000" cy="750000"/>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Shipping containers projects i.e. Jimmy’s charity in Cambridge (learning new skills set)</a:t>
          </a:r>
          <a:endParaRPr lang="en-GB" sz="900" kern="1200"/>
        </a:p>
      </dsp:txBody>
      <dsp:txXfrm>
        <a:off x="320" y="1797634"/>
        <a:ext cx="1250000" cy="750000"/>
      </dsp:txXfrm>
    </dsp:sp>
    <dsp:sp modelId="{E79800B1-1B47-4520-9B3F-09BCD63B949C}">
      <dsp:nvSpPr>
        <dsp:cNvPr id="0" name=""/>
        <dsp:cNvSpPr/>
      </dsp:nvSpPr>
      <dsp:spPr>
        <a:xfrm>
          <a:off x="1375321" y="1797634"/>
          <a:ext cx="1250000" cy="750000"/>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Utah model – international models</a:t>
          </a:r>
          <a:endParaRPr lang="en-GB" sz="900" kern="1200"/>
        </a:p>
      </dsp:txBody>
      <dsp:txXfrm>
        <a:off x="1375321" y="1797634"/>
        <a:ext cx="1250000" cy="750000"/>
      </dsp:txXfrm>
    </dsp:sp>
    <dsp:sp modelId="{4C529DFB-D2FB-4834-9784-D65CB2B582CE}">
      <dsp:nvSpPr>
        <dsp:cNvPr id="0" name=""/>
        <dsp:cNvSpPr/>
      </dsp:nvSpPr>
      <dsp:spPr>
        <a:xfrm>
          <a:off x="320" y="2672634"/>
          <a:ext cx="1250000" cy="750000"/>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House people first then look for work</a:t>
          </a:r>
          <a:endParaRPr lang="en-GB" sz="900" kern="1200"/>
        </a:p>
      </dsp:txBody>
      <dsp:txXfrm>
        <a:off x="320" y="2672634"/>
        <a:ext cx="1250000" cy="750000"/>
      </dsp:txXfrm>
    </dsp:sp>
    <dsp:sp modelId="{BC02A62B-061A-4B1D-8649-2555BC805C9D}">
      <dsp:nvSpPr>
        <dsp:cNvPr id="0" name=""/>
        <dsp:cNvSpPr/>
      </dsp:nvSpPr>
      <dsp:spPr>
        <a:xfrm>
          <a:off x="1375321" y="2672634"/>
          <a:ext cx="1250000" cy="750000"/>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Copenhagen approach to education</a:t>
          </a:r>
          <a:endParaRPr lang="en-GB" sz="900" kern="1200"/>
        </a:p>
      </dsp:txBody>
      <dsp:txXfrm>
        <a:off x="1375321" y="2672634"/>
        <a:ext cx="1250000" cy="750000"/>
      </dsp:txXfrm>
    </dsp:sp>
    <dsp:sp modelId="{0973CDC0-A17F-4598-9F9C-A975AA4CDD06}">
      <dsp:nvSpPr>
        <dsp:cNvPr id="0" name=""/>
        <dsp:cNvSpPr/>
      </dsp:nvSpPr>
      <dsp:spPr>
        <a:xfrm>
          <a:off x="320" y="3547634"/>
          <a:ext cx="1250000" cy="750000"/>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Homelessness Partnerships – health and local authority partnerships</a:t>
          </a:r>
          <a:endParaRPr lang="en-GB" sz="900" kern="1200"/>
        </a:p>
      </dsp:txBody>
      <dsp:txXfrm>
        <a:off x="320" y="3547634"/>
        <a:ext cx="1250000" cy="750000"/>
      </dsp:txXfrm>
    </dsp:sp>
    <dsp:sp modelId="{36806DAD-4437-480D-8D32-783204A6A4A7}">
      <dsp:nvSpPr>
        <dsp:cNvPr id="0" name=""/>
        <dsp:cNvSpPr/>
      </dsp:nvSpPr>
      <dsp:spPr>
        <a:xfrm>
          <a:off x="1375321" y="3547634"/>
          <a:ext cx="1250000" cy="750000"/>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International – buddy ideas, education and Mental Health and homelessness up</a:t>
          </a:r>
          <a:endParaRPr lang="en-GB" sz="900" kern="1200"/>
        </a:p>
      </dsp:txBody>
      <dsp:txXfrm>
        <a:off x="1375321" y="3547634"/>
        <a:ext cx="1250000" cy="750000"/>
      </dsp:txXfrm>
    </dsp:sp>
    <dsp:sp modelId="{309D4532-7812-4617-9D10-1055B66D8F01}">
      <dsp:nvSpPr>
        <dsp:cNvPr id="0" name=""/>
        <dsp:cNvSpPr/>
      </dsp:nvSpPr>
      <dsp:spPr>
        <a:xfrm>
          <a:off x="320" y="4422635"/>
          <a:ext cx="1250000" cy="750000"/>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1" i="0" u="sng" kern="1200"/>
            <a:t>Partnership Working - Currently in small pockets but needs to go further and the need for investment</a:t>
          </a:r>
        </a:p>
      </dsp:txBody>
      <dsp:txXfrm>
        <a:off x="320" y="4422635"/>
        <a:ext cx="1250000" cy="750000"/>
      </dsp:txXfrm>
    </dsp:sp>
    <dsp:sp modelId="{FADD063E-3989-4A93-9F29-ABDB7966A51B}">
      <dsp:nvSpPr>
        <dsp:cNvPr id="0" name=""/>
        <dsp:cNvSpPr/>
      </dsp:nvSpPr>
      <dsp:spPr>
        <a:xfrm>
          <a:off x="1375321" y="4422635"/>
          <a:ext cx="1250000" cy="750000"/>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1" i="0" u="sng" kern="1200"/>
            <a:t>Learning from abroad</a:t>
          </a:r>
        </a:p>
      </dsp:txBody>
      <dsp:txXfrm>
        <a:off x="1375321" y="4422635"/>
        <a:ext cx="1250000" cy="75000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F53DD1-BF19-4BCB-A056-64F3089E6B70}">
      <dsp:nvSpPr>
        <dsp:cNvPr id="0" name=""/>
        <dsp:cNvSpPr/>
      </dsp:nvSpPr>
      <dsp:spPr>
        <a:xfrm>
          <a:off x="409713" y="222"/>
          <a:ext cx="1255465" cy="75327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Font typeface="Arial" panose="020B0604020202020204" pitchFamily="34" charset="0"/>
            <a:buNone/>
          </a:pPr>
          <a:r>
            <a:rPr lang="en-GB" sz="800" b="0" i="0" u="none" kern="1200"/>
            <a:t>Housing: expensive; not enough social housing</a:t>
          </a:r>
          <a:endParaRPr lang="en-GB" sz="800" kern="1200"/>
        </a:p>
      </dsp:txBody>
      <dsp:txXfrm>
        <a:off x="409713" y="222"/>
        <a:ext cx="1255465" cy="753279"/>
      </dsp:txXfrm>
    </dsp:sp>
    <dsp:sp modelId="{D974DCEF-39BB-4CEB-9075-7D0E9D1C9286}">
      <dsp:nvSpPr>
        <dsp:cNvPr id="0" name=""/>
        <dsp:cNvSpPr/>
      </dsp:nvSpPr>
      <dsp:spPr>
        <a:xfrm>
          <a:off x="1790725" y="222"/>
          <a:ext cx="1255465" cy="75327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t>Hostels: need to be on universal credit; if you get a job you can't stay; unaffordable if working</a:t>
          </a:r>
          <a:endParaRPr lang="en-GB" sz="800" kern="1200"/>
        </a:p>
      </dsp:txBody>
      <dsp:txXfrm>
        <a:off x="1790725" y="222"/>
        <a:ext cx="1255465" cy="753279"/>
      </dsp:txXfrm>
    </dsp:sp>
    <dsp:sp modelId="{F2C5329D-4ADA-4F30-BE00-AA9EB667F7E9}">
      <dsp:nvSpPr>
        <dsp:cNvPr id="0" name=""/>
        <dsp:cNvSpPr/>
      </dsp:nvSpPr>
      <dsp:spPr>
        <a:xfrm>
          <a:off x="409713" y="879048"/>
          <a:ext cx="1255465" cy="75327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t>Benefit delays in moving to new home</a:t>
          </a:r>
          <a:endParaRPr lang="en-GB" sz="800" kern="1200"/>
        </a:p>
      </dsp:txBody>
      <dsp:txXfrm>
        <a:off x="409713" y="879048"/>
        <a:ext cx="1255465" cy="753279"/>
      </dsp:txXfrm>
    </dsp:sp>
    <dsp:sp modelId="{FA468748-A12D-4DBB-A6DA-38C4BBC40793}">
      <dsp:nvSpPr>
        <dsp:cNvPr id="0" name=""/>
        <dsp:cNvSpPr/>
      </dsp:nvSpPr>
      <dsp:spPr>
        <a:xfrm>
          <a:off x="1790725" y="879048"/>
          <a:ext cx="1255465" cy="75327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t>Restrictions on what jobs you can do when you receive a visa to work</a:t>
          </a:r>
          <a:endParaRPr lang="en-GB" sz="800" kern="1200"/>
        </a:p>
      </dsp:txBody>
      <dsp:txXfrm>
        <a:off x="1790725" y="879048"/>
        <a:ext cx="1255465" cy="753279"/>
      </dsp:txXfrm>
    </dsp:sp>
    <dsp:sp modelId="{49157838-5731-44FE-96D5-ACB3DF3E6B39}">
      <dsp:nvSpPr>
        <dsp:cNvPr id="0" name=""/>
        <dsp:cNvSpPr/>
      </dsp:nvSpPr>
      <dsp:spPr>
        <a:xfrm>
          <a:off x="409713" y="1757874"/>
          <a:ext cx="1255465" cy="75327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t>Lack of digital skills to enable people to access information</a:t>
          </a:r>
          <a:endParaRPr lang="en-GB" sz="800" kern="1200"/>
        </a:p>
      </dsp:txBody>
      <dsp:txXfrm>
        <a:off x="409713" y="1757874"/>
        <a:ext cx="1255465" cy="753279"/>
      </dsp:txXfrm>
    </dsp:sp>
    <dsp:sp modelId="{61BF3E45-60B3-4975-926D-F015E5DA9E17}">
      <dsp:nvSpPr>
        <dsp:cNvPr id="0" name=""/>
        <dsp:cNvSpPr/>
      </dsp:nvSpPr>
      <dsp:spPr>
        <a:xfrm>
          <a:off x="1790725" y="1757874"/>
          <a:ext cx="1255465" cy="75327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t>Safe housing needed before able to work</a:t>
          </a:r>
          <a:endParaRPr lang="en-GB" sz="800" kern="1200"/>
        </a:p>
      </dsp:txBody>
      <dsp:txXfrm>
        <a:off x="1790725" y="1757874"/>
        <a:ext cx="1255465" cy="753279"/>
      </dsp:txXfrm>
    </dsp:sp>
    <dsp:sp modelId="{E0AC9E3A-B154-4D2E-8E07-D47A731ACD23}">
      <dsp:nvSpPr>
        <dsp:cNvPr id="0" name=""/>
        <dsp:cNvSpPr/>
      </dsp:nvSpPr>
      <dsp:spPr>
        <a:xfrm>
          <a:off x="409713" y="2636700"/>
          <a:ext cx="1255465" cy="75327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t>Dual diagnosis – enough understanding</a:t>
          </a:r>
          <a:endParaRPr lang="en-GB" sz="800" kern="1200"/>
        </a:p>
      </dsp:txBody>
      <dsp:txXfrm>
        <a:off x="409713" y="2636700"/>
        <a:ext cx="1255465" cy="753279"/>
      </dsp:txXfrm>
    </dsp:sp>
    <dsp:sp modelId="{35D4B47F-A775-4245-85D3-EFFCB23CA7E0}">
      <dsp:nvSpPr>
        <dsp:cNvPr id="0" name=""/>
        <dsp:cNvSpPr/>
      </dsp:nvSpPr>
      <dsp:spPr>
        <a:xfrm>
          <a:off x="1790725" y="2636700"/>
          <a:ext cx="1255465" cy="75327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t>Educating and changing people’s experience to overcome myths</a:t>
          </a:r>
          <a:endParaRPr lang="en-GB" sz="800" kern="1200"/>
        </a:p>
      </dsp:txBody>
      <dsp:txXfrm>
        <a:off x="1790725" y="2636700"/>
        <a:ext cx="1255465" cy="753279"/>
      </dsp:txXfrm>
    </dsp:sp>
    <dsp:sp modelId="{85EE808A-A7AC-42D0-A4FA-2D1BFEB37B38}">
      <dsp:nvSpPr>
        <dsp:cNvPr id="0" name=""/>
        <dsp:cNvSpPr/>
      </dsp:nvSpPr>
      <dsp:spPr>
        <a:xfrm>
          <a:off x="409713" y="3515526"/>
          <a:ext cx="1255465" cy="75327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t>Barriers in place</a:t>
          </a:r>
          <a:endParaRPr lang="en-GB" sz="800" kern="1200"/>
        </a:p>
      </dsp:txBody>
      <dsp:txXfrm>
        <a:off x="409713" y="3515526"/>
        <a:ext cx="1255465" cy="753279"/>
      </dsp:txXfrm>
    </dsp:sp>
    <dsp:sp modelId="{591FFA42-5CC8-45D8-9C1F-6D8953A928DC}">
      <dsp:nvSpPr>
        <dsp:cNvPr id="0" name=""/>
        <dsp:cNvSpPr/>
      </dsp:nvSpPr>
      <dsp:spPr>
        <a:xfrm>
          <a:off x="1790725" y="3515526"/>
          <a:ext cx="1255465" cy="75327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0" i="0" u="none" kern="1200"/>
            <a:t>Universal credit - waiting periods to receive funds</a:t>
          </a:r>
          <a:endParaRPr lang="en-GB" sz="800" kern="1200"/>
        </a:p>
      </dsp:txBody>
      <dsp:txXfrm>
        <a:off x="1790725" y="3515526"/>
        <a:ext cx="1255465" cy="753279"/>
      </dsp:txXfrm>
    </dsp:sp>
    <dsp:sp modelId="{F0EB0271-9AE2-4EB4-A6B9-DFBB3C99EC9C}">
      <dsp:nvSpPr>
        <dsp:cNvPr id="0" name=""/>
        <dsp:cNvSpPr/>
      </dsp:nvSpPr>
      <dsp:spPr>
        <a:xfrm>
          <a:off x="409713" y="4394351"/>
          <a:ext cx="1255465" cy="75327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1" i="0" u="sng" kern="1200"/>
            <a:t>Triple harm barriers</a:t>
          </a:r>
        </a:p>
      </dsp:txBody>
      <dsp:txXfrm>
        <a:off x="409713" y="4394351"/>
        <a:ext cx="1255465" cy="753279"/>
      </dsp:txXfrm>
    </dsp:sp>
    <dsp:sp modelId="{740CEA32-14A5-4908-9CDA-C22AB5C95713}">
      <dsp:nvSpPr>
        <dsp:cNvPr id="0" name=""/>
        <dsp:cNvSpPr/>
      </dsp:nvSpPr>
      <dsp:spPr>
        <a:xfrm>
          <a:off x="1790725" y="4394351"/>
          <a:ext cx="1255465" cy="75327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1" i="0" u="sng" kern="1200"/>
            <a:t>Rules increase harm</a:t>
          </a:r>
        </a:p>
      </dsp:txBody>
      <dsp:txXfrm>
        <a:off x="1790725" y="4394351"/>
        <a:ext cx="1255465" cy="75327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F53DD1-BF19-4BCB-A056-64F3089E6B70}">
      <dsp:nvSpPr>
        <dsp:cNvPr id="0" name=""/>
        <dsp:cNvSpPr/>
      </dsp:nvSpPr>
      <dsp:spPr>
        <a:xfrm>
          <a:off x="61098" y="1311"/>
          <a:ext cx="1513303" cy="90798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Font typeface="Arial" panose="020B0604020202020204" pitchFamily="34" charset="0"/>
            <a:buNone/>
          </a:pPr>
          <a:r>
            <a:rPr lang="en-GB" sz="1000" b="0" i="0" u="none" kern="1200"/>
            <a:t>Impact on MH and networks</a:t>
          </a:r>
          <a:endParaRPr lang="en-GB" sz="1000" kern="1200"/>
        </a:p>
      </dsp:txBody>
      <dsp:txXfrm>
        <a:off x="61098" y="1311"/>
        <a:ext cx="1513303" cy="907981"/>
      </dsp:txXfrm>
    </dsp:sp>
    <dsp:sp modelId="{5C716319-0EDC-440F-B5C2-AF0288486C25}">
      <dsp:nvSpPr>
        <dsp:cNvPr id="0" name=""/>
        <dsp:cNvSpPr/>
      </dsp:nvSpPr>
      <dsp:spPr>
        <a:xfrm>
          <a:off x="1725732" y="1311"/>
          <a:ext cx="1513303" cy="90798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Confidentiality</a:t>
          </a:r>
          <a:endParaRPr lang="en-GB" sz="1000" kern="1200"/>
        </a:p>
      </dsp:txBody>
      <dsp:txXfrm>
        <a:off x="1725732" y="1311"/>
        <a:ext cx="1513303" cy="907981"/>
      </dsp:txXfrm>
    </dsp:sp>
    <dsp:sp modelId="{40EBF5CE-9DCA-4A9E-9C91-55F91298E6EA}">
      <dsp:nvSpPr>
        <dsp:cNvPr id="0" name=""/>
        <dsp:cNvSpPr/>
      </dsp:nvSpPr>
      <dsp:spPr>
        <a:xfrm>
          <a:off x="3390365" y="1311"/>
          <a:ext cx="1513303" cy="90798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Trust</a:t>
          </a:r>
          <a:endParaRPr lang="en-GB" sz="1000" kern="1200"/>
        </a:p>
      </dsp:txBody>
      <dsp:txXfrm>
        <a:off x="3390365" y="1311"/>
        <a:ext cx="1513303" cy="907981"/>
      </dsp:txXfrm>
    </dsp:sp>
    <dsp:sp modelId="{57EF044B-EF6D-49EB-9D5E-D0649FE786C8}">
      <dsp:nvSpPr>
        <dsp:cNvPr id="0" name=""/>
        <dsp:cNvSpPr/>
      </dsp:nvSpPr>
      <dsp:spPr>
        <a:xfrm>
          <a:off x="5054999" y="1311"/>
          <a:ext cx="1513303" cy="90798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Breaking down stigma</a:t>
          </a:r>
          <a:endParaRPr lang="en-GB" sz="1000" kern="1200"/>
        </a:p>
      </dsp:txBody>
      <dsp:txXfrm>
        <a:off x="5054999" y="1311"/>
        <a:ext cx="1513303" cy="907981"/>
      </dsp:txXfrm>
    </dsp:sp>
    <dsp:sp modelId="{5EDCA0C9-DCE2-4038-A158-6EE79DB69793}">
      <dsp:nvSpPr>
        <dsp:cNvPr id="0" name=""/>
        <dsp:cNvSpPr/>
      </dsp:nvSpPr>
      <dsp:spPr>
        <a:xfrm>
          <a:off x="61098" y="1060623"/>
          <a:ext cx="1513303" cy="90798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Helping men and women to speak up / disclose -&gt; who to disclose to</a:t>
          </a:r>
          <a:endParaRPr lang="en-GB" sz="1000" kern="1200"/>
        </a:p>
      </dsp:txBody>
      <dsp:txXfrm>
        <a:off x="61098" y="1060623"/>
        <a:ext cx="1513303" cy="907981"/>
      </dsp:txXfrm>
    </dsp:sp>
    <dsp:sp modelId="{E762B722-3EFD-44BF-AB7B-688E646871F6}">
      <dsp:nvSpPr>
        <dsp:cNvPr id="0" name=""/>
        <dsp:cNvSpPr/>
      </dsp:nvSpPr>
      <dsp:spPr>
        <a:xfrm>
          <a:off x="1725732" y="1060623"/>
          <a:ext cx="1513303" cy="90798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Employer awareness and able ot be sensitive and responsive</a:t>
          </a:r>
          <a:endParaRPr lang="en-GB" sz="1000" kern="1200"/>
        </a:p>
      </dsp:txBody>
      <dsp:txXfrm>
        <a:off x="1725732" y="1060623"/>
        <a:ext cx="1513303" cy="907981"/>
      </dsp:txXfrm>
    </dsp:sp>
    <dsp:sp modelId="{76657BEF-D196-4F12-8D2A-9FFE2D38A6BB}">
      <dsp:nvSpPr>
        <dsp:cNvPr id="0" name=""/>
        <dsp:cNvSpPr/>
      </dsp:nvSpPr>
      <dsp:spPr>
        <a:xfrm>
          <a:off x="3390365" y="1060623"/>
          <a:ext cx="1513303" cy="90798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Where to signpost / signs</a:t>
          </a:r>
          <a:endParaRPr lang="en-GB" sz="1000" kern="1200"/>
        </a:p>
      </dsp:txBody>
      <dsp:txXfrm>
        <a:off x="3390365" y="1060623"/>
        <a:ext cx="1513303" cy="907981"/>
      </dsp:txXfrm>
    </dsp:sp>
    <dsp:sp modelId="{B8335B3C-18DA-4C5C-B149-52645ECE38AD}">
      <dsp:nvSpPr>
        <dsp:cNvPr id="0" name=""/>
        <dsp:cNvSpPr/>
      </dsp:nvSpPr>
      <dsp:spPr>
        <a:xfrm>
          <a:off x="5054999" y="1060623"/>
          <a:ext cx="1513303" cy="90798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If in emploment -&gt; leave job or decreased productivity</a:t>
          </a:r>
          <a:endParaRPr lang="en-GB" sz="1000" kern="1200"/>
        </a:p>
      </dsp:txBody>
      <dsp:txXfrm>
        <a:off x="5054999" y="1060623"/>
        <a:ext cx="1513303" cy="907981"/>
      </dsp:txXfrm>
    </dsp:sp>
    <dsp:sp modelId="{F157C935-E03C-4B14-A2FA-E40F2F31A174}">
      <dsp:nvSpPr>
        <dsp:cNvPr id="0" name=""/>
        <dsp:cNvSpPr/>
      </dsp:nvSpPr>
      <dsp:spPr>
        <a:xfrm>
          <a:off x="61098" y="2119936"/>
          <a:ext cx="1513303" cy="90798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Stigma in workplace -&gt; how perceived; fear</a:t>
          </a:r>
          <a:endParaRPr lang="en-GB" sz="1000" kern="1200"/>
        </a:p>
      </dsp:txBody>
      <dsp:txXfrm>
        <a:off x="61098" y="2119936"/>
        <a:ext cx="1513303" cy="907981"/>
      </dsp:txXfrm>
    </dsp:sp>
    <dsp:sp modelId="{8F55E926-9A1D-4215-A06D-B77E7E62E411}">
      <dsp:nvSpPr>
        <dsp:cNvPr id="0" name=""/>
        <dsp:cNvSpPr/>
      </dsp:nvSpPr>
      <dsp:spPr>
        <a:xfrm>
          <a:off x="1725732" y="2119936"/>
          <a:ext cx="1513303" cy="90798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Abuse can happen in many different ways</a:t>
          </a:r>
          <a:endParaRPr lang="en-GB" sz="1000" kern="1200"/>
        </a:p>
      </dsp:txBody>
      <dsp:txXfrm>
        <a:off x="1725732" y="2119936"/>
        <a:ext cx="1513303" cy="907981"/>
      </dsp:txXfrm>
    </dsp:sp>
    <dsp:sp modelId="{23130646-F5CE-43B0-A502-9B4A72CF99C1}">
      <dsp:nvSpPr>
        <dsp:cNvPr id="0" name=""/>
        <dsp:cNvSpPr/>
      </dsp:nvSpPr>
      <dsp:spPr>
        <a:xfrm>
          <a:off x="3390365" y="2119936"/>
          <a:ext cx="1513303" cy="90798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Disparity with women in workplace coupled with women in workplace experiencing DA</a:t>
          </a:r>
          <a:endParaRPr lang="en-GB" sz="1000" kern="1200"/>
        </a:p>
      </dsp:txBody>
      <dsp:txXfrm>
        <a:off x="3390365" y="2119936"/>
        <a:ext cx="1513303" cy="907981"/>
      </dsp:txXfrm>
    </dsp:sp>
    <dsp:sp modelId="{F8CF3B06-22F2-495E-8A53-AA39D86C07EC}">
      <dsp:nvSpPr>
        <dsp:cNvPr id="0" name=""/>
        <dsp:cNvSpPr/>
      </dsp:nvSpPr>
      <dsp:spPr>
        <a:xfrm>
          <a:off x="5054999" y="2119936"/>
          <a:ext cx="1513303" cy="90798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Men starting to come out as victims too -&gt; taboo in some communities</a:t>
          </a:r>
          <a:endParaRPr lang="en-GB" sz="1000" kern="1200"/>
        </a:p>
      </dsp:txBody>
      <dsp:txXfrm>
        <a:off x="5054999" y="2119936"/>
        <a:ext cx="1513303" cy="907981"/>
      </dsp:txXfrm>
    </dsp:sp>
    <dsp:sp modelId="{1882DB3D-F261-4CD0-8E94-52B837BEDEFF}">
      <dsp:nvSpPr>
        <dsp:cNvPr id="0" name=""/>
        <dsp:cNvSpPr/>
      </dsp:nvSpPr>
      <dsp:spPr>
        <a:xfrm>
          <a:off x="61098" y="3179248"/>
          <a:ext cx="1513303" cy="90798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Myths: affects all strata of society</a:t>
          </a:r>
          <a:endParaRPr lang="en-GB" sz="1000" kern="1200"/>
        </a:p>
      </dsp:txBody>
      <dsp:txXfrm>
        <a:off x="61098" y="3179248"/>
        <a:ext cx="1513303" cy="907981"/>
      </dsp:txXfrm>
    </dsp:sp>
    <dsp:sp modelId="{D70D08E3-A74B-4FD9-8A2A-007BC830D32B}">
      <dsp:nvSpPr>
        <dsp:cNvPr id="0" name=""/>
        <dsp:cNvSpPr/>
      </dsp:nvSpPr>
      <dsp:spPr>
        <a:xfrm>
          <a:off x="1725732" y="3179248"/>
          <a:ext cx="1513303" cy="90798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Myth: will [always] see bruises</a:t>
          </a:r>
          <a:endParaRPr lang="en-GB" sz="1000" kern="1200"/>
        </a:p>
      </dsp:txBody>
      <dsp:txXfrm>
        <a:off x="1725732" y="3179248"/>
        <a:ext cx="1513303" cy="907981"/>
      </dsp:txXfrm>
    </dsp:sp>
    <dsp:sp modelId="{F2AD67DD-3D78-46F2-986B-3BEF01351AEE}">
      <dsp:nvSpPr>
        <dsp:cNvPr id="0" name=""/>
        <dsp:cNvSpPr/>
      </dsp:nvSpPr>
      <dsp:spPr>
        <a:xfrm>
          <a:off x="3390365" y="3179248"/>
          <a:ext cx="1513303" cy="90798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Hidden issue - how reflected in policy?</a:t>
          </a:r>
          <a:br>
            <a:rPr lang="en-GB" sz="1000" b="0" i="0" u="none" kern="1200"/>
          </a:br>
          <a:r>
            <a:rPr lang="en-GB" sz="1000" b="0" i="0" u="none" kern="1200"/>
            <a:t>Housing; Income; Stability; Employment; Children</a:t>
          </a:r>
          <a:endParaRPr lang="en-GB" sz="1000" kern="1200"/>
        </a:p>
      </dsp:txBody>
      <dsp:txXfrm>
        <a:off x="3390365" y="3179248"/>
        <a:ext cx="1513303" cy="907981"/>
      </dsp:txXfrm>
    </dsp:sp>
    <dsp:sp modelId="{87E6DAB1-07D7-4505-B9E4-4CBD9AD7498A}">
      <dsp:nvSpPr>
        <dsp:cNvPr id="0" name=""/>
        <dsp:cNvSpPr/>
      </dsp:nvSpPr>
      <dsp:spPr>
        <a:xfrm>
          <a:off x="5054999" y="3179248"/>
          <a:ext cx="1513303" cy="90798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Recognising children in their own right</a:t>
          </a:r>
          <a:endParaRPr lang="en-GB" sz="1000" kern="1200"/>
        </a:p>
      </dsp:txBody>
      <dsp:txXfrm>
        <a:off x="5054999" y="3179248"/>
        <a:ext cx="1513303" cy="907981"/>
      </dsp:txXfrm>
    </dsp:sp>
    <dsp:sp modelId="{53F80DBD-961F-48F2-ACBC-3EAB4D5630DA}">
      <dsp:nvSpPr>
        <dsp:cNvPr id="0" name=""/>
        <dsp:cNvSpPr/>
      </dsp:nvSpPr>
      <dsp:spPr>
        <a:xfrm>
          <a:off x="61098" y="4238560"/>
          <a:ext cx="1513303" cy="90798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Fear of consequences of reporting e.g. what will happen to children</a:t>
          </a:r>
          <a:endParaRPr lang="en-GB" sz="1000" kern="1200"/>
        </a:p>
      </dsp:txBody>
      <dsp:txXfrm>
        <a:off x="61098" y="4238560"/>
        <a:ext cx="1513303" cy="907981"/>
      </dsp:txXfrm>
    </dsp:sp>
    <dsp:sp modelId="{6656B4B7-5F5C-438A-95EB-2203EE73C7D2}">
      <dsp:nvSpPr>
        <dsp:cNvPr id="0" name=""/>
        <dsp:cNvSpPr/>
      </dsp:nvSpPr>
      <dsp:spPr>
        <a:xfrm>
          <a:off x="1725732" y="4238560"/>
          <a:ext cx="1513303" cy="90798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Physical and mental health needs</a:t>
          </a:r>
          <a:endParaRPr lang="en-GB" sz="1000" kern="1200"/>
        </a:p>
      </dsp:txBody>
      <dsp:txXfrm>
        <a:off x="1725732" y="4238560"/>
        <a:ext cx="1513303" cy="907981"/>
      </dsp:txXfrm>
    </dsp:sp>
    <dsp:sp modelId="{8E3F6B2F-5866-4A2F-B0B0-FDBB1CE67E0A}">
      <dsp:nvSpPr>
        <dsp:cNvPr id="0" name=""/>
        <dsp:cNvSpPr/>
      </dsp:nvSpPr>
      <dsp:spPr>
        <a:xfrm>
          <a:off x="3390365" y="4238560"/>
          <a:ext cx="1513303" cy="90798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Taboo for men to come forward. Masculinitiy and cultural differences</a:t>
          </a:r>
          <a:endParaRPr lang="en-GB" sz="1000" kern="1200"/>
        </a:p>
      </dsp:txBody>
      <dsp:txXfrm>
        <a:off x="3390365" y="4238560"/>
        <a:ext cx="1513303" cy="907981"/>
      </dsp:txXfrm>
    </dsp:sp>
    <dsp:sp modelId="{F4AEA118-5F3A-4F7C-BBA7-AE7F8034B7CF}">
      <dsp:nvSpPr>
        <dsp:cNvPr id="0" name=""/>
        <dsp:cNvSpPr/>
      </dsp:nvSpPr>
      <dsp:spPr>
        <a:xfrm>
          <a:off x="5054999" y="4238560"/>
          <a:ext cx="1513303" cy="90798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 trapped. Post pandemic cost of living support </a:t>
          </a:r>
          <a:endParaRPr lang="en-GB" sz="1000" kern="1200"/>
        </a:p>
      </dsp:txBody>
      <dsp:txXfrm>
        <a:off x="5054999" y="4238560"/>
        <a:ext cx="1513303" cy="907981"/>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F53DD1-BF19-4BCB-A056-64F3089E6B70}">
      <dsp:nvSpPr>
        <dsp:cNvPr id="0" name=""/>
        <dsp:cNvSpPr/>
      </dsp:nvSpPr>
      <dsp:spPr>
        <a:xfrm>
          <a:off x="0" y="282291"/>
          <a:ext cx="1645709" cy="987425"/>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Font typeface="Arial" panose="020B0604020202020204" pitchFamily="34" charset="0"/>
            <a:buNone/>
          </a:pPr>
          <a:r>
            <a:rPr lang="en-GB" sz="900" b="0" i="0" u="none" kern="1200"/>
            <a:t>Good provision from voluntary sector agencies</a:t>
          </a:r>
          <a:endParaRPr lang="en-GB" sz="900" kern="1200"/>
        </a:p>
      </dsp:txBody>
      <dsp:txXfrm>
        <a:off x="0" y="282291"/>
        <a:ext cx="1645709" cy="987425"/>
      </dsp:txXfrm>
    </dsp:sp>
    <dsp:sp modelId="{CA7EA3E3-5B98-4653-82A2-2ED7BD7183EF}">
      <dsp:nvSpPr>
        <dsp:cNvPr id="0" name=""/>
        <dsp:cNvSpPr/>
      </dsp:nvSpPr>
      <dsp:spPr>
        <a:xfrm>
          <a:off x="1810280" y="282291"/>
          <a:ext cx="1645709" cy="987425"/>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MK Act: training - PC sessions; Shelter - women and children; support for men; support for abusers</a:t>
          </a:r>
          <a:endParaRPr lang="en-GB" sz="900" kern="1200"/>
        </a:p>
      </dsp:txBody>
      <dsp:txXfrm>
        <a:off x="1810280" y="282291"/>
        <a:ext cx="1645709" cy="987425"/>
      </dsp:txXfrm>
    </dsp:sp>
    <dsp:sp modelId="{0DE526C5-8A93-49D0-BD44-9B041E4BA3CA}">
      <dsp:nvSpPr>
        <dsp:cNvPr id="0" name=""/>
        <dsp:cNvSpPr/>
      </dsp:nvSpPr>
      <dsp:spPr>
        <a:xfrm>
          <a:off x="3620560" y="282291"/>
          <a:ext cx="1645709" cy="987425"/>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MK Primary care opportunity to have DA champions - general awareness and support</a:t>
          </a:r>
          <a:endParaRPr lang="en-GB" sz="900" kern="1200"/>
        </a:p>
      </dsp:txBody>
      <dsp:txXfrm>
        <a:off x="3620560" y="282291"/>
        <a:ext cx="1645709" cy="987425"/>
      </dsp:txXfrm>
    </dsp:sp>
    <dsp:sp modelId="{24F6D356-A716-4886-B9CE-82E13EABEA2D}">
      <dsp:nvSpPr>
        <dsp:cNvPr id="0" name=""/>
        <dsp:cNvSpPr/>
      </dsp:nvSpPr>
      <dsp:spPr>
        <a:xfrm>
          <a:off x="0" y="1434287"/>
          <a:ext cx="1645709" cy="987425"/>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Luton: Employers against DA programme: policies; awareness; recognising; all staff; know who to go to; show loss of productivity; look at empl. Policies; train managers to spot DA</a:t>
          </a:r>
          <a:endParaRPr lang="en-GB" sz="900" kern="1200"/>
        </a:p>
      </dsp:txBody>
      <dsp:txXfrm>
        <a:off x="0" y="1434287"/>
        <a:ext cx="1645709" cy="987425"/>
      </dsp:txXfrm>
    </dsp:sp>
    <dsp:sp modelId="{7791EF50-453D-40CE-8C63-E3D6FEE30F8D}">
      <dsp:nvSpPr>
        <dsp:cNvPr id="0" name=""/>
        <dsp:cNvSpPr/>
      </dsp:nvSpPr>
      <dsp:spPr>
        <a:xfrm>
          <a:off x="1810280" y="1434287"/>
          <a:ext cx="1645709" cy="987425"/>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BDAP: cross-sector multi [agency] partnership</a:t>
          </a:r>
          <a:endParaRPr lang="en-GB" sz="900" kern="1200"/>
        </a:p>
      </dsp:txBody>
      <dsp:txXfrm>
        <a:off x="1810280" y="1434287"/>
        <a:ext cx="1645709" cy="987425"/>
      </dsp:txXfrm>
    </dsp:sp>
    <dsp:sp modelId="{8B7E72C8-7D90-4FBD-858A-B22F8005706B}">
      <dsp:nvSpPr>
        <dsp:cNvPr id="0" name=""/>
        <dsp:cNvSpPr/>
      </dsp:nvSpPr>
      <dsp:spPr>
        <a:xfrm>
          <a:off x="3620560" y="1434287"/>
          <a:ext cx="1645709" cy="987425"/>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MK Together: cross-sector multi [agency] partnership</a:t>
          </a:r>
          <a:endParaRPr lang="en-GB" sz="900" kern="1200"/>
        </a:p>
      </dsp:txBody>
      <dsp:txXfrm>
        <a:off x="3620560" y="1434287"/>
        <a:ext cx="1645709" cy="987425"/>
      </dsp:txXfrm>
    </dsp:sp>
    <dsp:sp modelId="{98D6F30F-A2D1-4851-8260-8E85A43B529E}">
      <dsp:nvSpPr>
        <dsp:cNvPr id="0" name=""/>
        <dsp:cNvSpPr/>
      </dsp:nvSpPr>
      <dsp:spPr>
        <a:xfrm>
          <a:off x="0" y="2586284"/>
          <a:ext cx="1645709" cy="987425"/>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Luton: Blended approach across referrals</a:t>
          </a:r>
          <a:endParaRPr lang="en-GB" sz="900" kern="1200"/>
        </a:p>
      </dsp:txBody>
      <dsp:txXfrm>
        <a:off x="0" y="2586284"/>
        <a:ext cx="1645709" cy="987425"/>
      </dsp:txXfrm>
    </dsp:sp>
    <dsp:sp modelId="{C770670F-48F5-4050-85F3-F3B183A3468C}">
      <dsp:nvSpPr>
        <dsp:cNvPr id="0" name=""/>
        <dsp:cNvSpPr/>
      </dsp:nvSpPr>
      <dsp:spPr>
        <a:xfrm>
          <a:off x="1810280" y="2586284"/>
          <a:ext cx="1645709" cy="987425"/>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Women's Academy: £ stable; work towards work; building self esteem</a:t>
          </a:r>
          <a:endParaRPr lang="en-GB" sz="900" kern="1200"/>
        </a:p>
      </dsp:txBody>
      <dsp:txXfrm>
        <a:off x="1810280" y="2586284"/>
        <a:ext cx="1645709" cy="987425"/>
      </dsp:txXfrm>
    </dsp:sp>
    <dsp:sp modelId="{CD6F6A16-EB58-4706-9508-CA9F2B1B4540}">
      <dsp:nvSpPr>
        <dsp:cNvPr id="0" name=""/>
        <dsp:cNvSpPr/>
      </dsp:nvSpPr>
      <dsp:spPr>
        <a:xfrm>
          <a:off x="3620560" y="2586284"/>
          <a:ext cx="1645709" cy="987425"/>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Social media awareness (FB, TikTok etc)</a:t>
          </a:r>
          <a:endParaRPr lang="en-GB" sz="900" kern="1200"/>
        </a:p>
      </dsp:txBody>
      <dsp:txXfrm>
        <a:off x="3620560" y="2586284"/>
        <a:ext cx="1645709" cy="987425"/>
      </dsp:txXfrm>
    </dsp:sp>
    <dsp:sp modelId="{48D409DE-DFA8-47B7-B5D8-F822168B6C2F}">
      <dsp:nvSpPr>
        <dsp:cNvPr id="0" name=""/>
        <dsp:cNvSpPr/>
      </dsp:nvSpPr>
      <dsp:spPr>
        <a:xfrm>
          <a:off x="905140" y="3738281"/>
          <a:ext cx="1645709" cy="987425"/>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"Tell Angela" type media campaigns</a:t>
          </a:r>
          <a:endParaRPr lang="en-GB" sz="900" kern="1200"/>
        </a:p>
      </dsp:txBody>
      <dsp:txXfrm>
        <a:off x="905140" y="3738281"/>
        <a:ext cx="1645709" cy="987425"/>
      </dsp:txXfrm>
    </dsp:sp>
    <dsp:sp modelId="{F4FDBDDB-42D5-4639-8AEC-3A926F349894}">
      <dsp:nvSpPr>
        <dsp:cNvPr id="0" name=""/>
        <dsp:cNvSpPr/>
      </dsp:nvSpPr>
      <dsp:spPr>
        <a:xfrm>
          <a:off x="2715420" y="3738281"/>
          <a:ext cx="1645709" cy="987425"/>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Create cultuer and environment</a:t>
          </a:r>
          <a:endParaRPr lang="en-GB" sz="900" kern="1200"/>
        </a:p>
      </dsp:txBody>
      <dsp:txXfrm>
        <a:off x="2715420" y="3738281"/>
        <a:ext cx="1645709" cy="987425"/>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F53DD1-BF19-4BCB-A056-64F3089E6B70}">
      <dsp:nvSpPr>
        <dsp:cNvPr id="0" name=""/>
        <dsp:cNvSpPr/>
      </dsp:nvSpPr>
      <dsp:spPr>
        <a:xfrm>
          <a:off x="725156" y="1309"/>
          <a:ext cx="1513304" cy="90798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Font typeface="Arial" panose="020B0604020202020204" pitchFamily="34" charset="0"/>
            <a:buNone/>
          </a:pPr>
          <a:r>
            <a:rPr lang="en-GB" sz="900" b="0" i="0" u="none" kern="1200"/>
            <a:t>The right culture - flexibility; tailored provision -&gt; employers</a:t>
          </a:r>
          <a:endParaRPr lang="en-GB" sz="900" kern="1200"/>
        </a:p>
      </dsp:txBody>
      <dsp:txXfrm>
        <a:off x="725156" y="1309"/>
        <a:ext cx="1513304" cy="907982"/>
      </dsp:txXfrm>
    </dsp:sp>
    <dsp:sp modelId="{62E0A2C8-D991-4081-AD24-3B7D798B6F3C}">
      <dsp:nvSpPr>
        <dsp:cNvPr id="0" name=""/>
        <dsp:cNvSpPr/>
      </dsp:nvSpPr>
      <dsp:spPr>
        <a:xfrm>
          <a:off x="2389791" y="1309"/>
          <a:ext cx="1513304" cy="90798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Variance across BLMK in support provision -&gt; awareness by communities and community involvement</a:t>
          </a:r>
          <a:endParaRPr lang="en-GB" sz="900" kern="1200"/>
        </a:p>
      </dsp:txBody>
      <dsp:txXfrm>
        <a:off x="2389791" y="1309"/>
        <a:ext cx="1513304" cy="907982"/>
      </dsp:txXfrm>
    </dsp:sp>
    <dsp:sp modelId="{43E3F2C9-B1BB-4E39-ACC8-7C3ED08111C6}">
      <dsp:nvSpPr>
        <dsp:cNvPr id="0" name=""/>
        <dsp:cNvSpPr/>
      </dsp:nvSpPr>
      <dsp:spPr>
        <a:xfrm>
          <a:off x="4054425" y="1309"/>
          <a:ext cx="1513304" cy="90798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Diversity of community; and Diversity of organisations to be culturally aware</a:t>
          </a:r>
          <a:endParaRPr lang="en-GB" sz="900" kern="1200"/>
        </a:p>
      </dsp:txBody>
      <dsp:txXfrm>
        <a:off x="4054425" y="1309"/>
        <a:ext cx="1513304" cy="907982"/>
      </dsp:txXfrm>
    </dsp:sp>
    <dsp:sp modelId="{96374B64-3313-40B9-A285-5016832DDA6E}">
      <dsp:nvSpPr>
        <dsp:cNvPr id="0" name=""/>
        <dsp:cNvSpPr/>
      </dsp:nvSpPr>
      <dsp:spPr>
        <a:xfrm>
          <a:off x="725156" y="1060622"/>
          <a:ext cx="1513304" cy="90798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Employer awareness -&gt; manager training, sensitivity, competence, effective available resources</a:t>
          </a:r>
          <a:endParaRPr lang="en-GB" sz="900" kern="1200"/>
        </a:p>
      </dsp:txBody>
      <dsp:txXfrm>
        <a:off x="725156" y="1060622"/>
        <a:ext cx="1513304" cy="907982"/>
      </dsp:txXfrm>
    </dsp:sp>
    <dsp:sp modelId="{8B9FEA7B-BF1A-432C-89E7-CFDB6DC76CA3}">
      <dsp:nvSpPr>
        <dsp:cNvPr id="0" name=""/>
        <dsp:cNvSpPr/>
      </dsp:nvSpPr>
      <dsp:spPr>
        <a:xfrm>
          <a:off x="2389791" y="1060622"/>
          <a:ext cx="1513304" cy="90798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Culturally appropriate information and accessibility (multi-lingual) - resource needs to be raised to meet need</a:t>
          </a:r>
          <a:endParaRPr lang="en-GB" sz="900" kern="1200"/>
        </a:p>
      </dsp:txBody>
      <dsp:txXfrm>
        <a:off x="2389791" y="1060622"/>
        <a:ext cx="1513304" cy="907982"/>
      </dsp:txXfrm>
    </dsp:sp>
    <dsp:sp modelId="{03232823-4551-4C98-81B5-40C76530B2FF}">
      <dsp:nvSpPr>
        <dsp:cNvPr id="0" name=""/>
        <dsp:cNvSpPr/>
      </dsp:nvSpPr>
      <dsp:spPr>
        <a:xfrm>
          <a:off x="4054425" y="1060622"/>
          <a:ext cx="1513304" cy="90798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Need to address issue / perpetrators earlier - behaviours, relationships, acceptability</a:t>
          </a:r>
          <a:endParaRPr lang="en-GB" sz="900" kern="1200"/>
        </a:p>
      </dsp:txBody>
      <dsp:txXfrm>
        <a:off x="4054425" y="1060622"/>
        <a:ext cx="1513304" cy="907982"/>
      </dsp:txXfrm>
    </dsp:sp>
    <dsp:sp modelId="{C2090010-8F95-4860-BAEA-070E7441E736}">
      <dsp:nvSpPr>
        <dsp:cNvPr id="0" name=""/>
        <dsp:cNvSpPr/>
      </dsp:nvSpPr>
      <dsp:spPr>
        <a:xfrm>
          <a:off x="725156" y="2119935"/>
          <a:ext cx="1513304" cy="90798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More for CYP and to catch earlier</a:t>
          </a:r>
          <a:endParaRPr lang="en-GB" sz="900" kern="1200"/>
        </a:p>
      </dsp:txBody>
      <dsp:txXfrm>
        <a:off x="725156" y="2119935"/>
        <a:ext cx="1513304" cy="907982"/>
      </dsp:txXfrm>
    </dsp:sp>
    <dsp:sp modelId="{33F1D9C6-95EB-4C52-9C6A-61CCE12DD3C5}">
      <dsp:nvSpPr>
        <dsp:cNvPr id="0" name=""/>
        <dsp:cNvSpPr/>
      </dsp:nvSpPr>
      <dsp:spPr>
        <a:xfrm>
          <a:off x="2389791" y="2119935"/>
          <a:ext cx="1513304" cy="90798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Service not equitable across 4 LAs</a:t>
          </a:r>
          <a:endParaRPr lang="en-GB" sz="900" kern="1200"/>
        </a:p>
      </dsp:txBody>
      <dsp:txXfrm>
        <a:off x="2389791" y="2119935"/>
        <a:ext cx="1513304" cy="907982"/>
      </dsp:txXfrm>
    </dsp:sp>
    <dsp:sp modelId="{F9C5D9A4-C682-4507-B71A-DFD766D4F383}">
      <dsp:nvSpPr>
        <dsp:cNvPr id="0" name=""/>
        <dsp:cNvSpPr/>
      </dsp:nvSpPr>
      <dsp:spPr>
        <a:xfrm>
          <a:off x="4054425" y="2119935"/>
          <a:ext cx="1513304" cy="90798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SARCs - forensic services for cases of suspected sexual abuse (esp. CYP)</a:t>
          </a:r>
          <a:endParaRPr lang="en-GB" sz="900" kern="1200"/>
        </a:p>
      </dsp:txBody>
      <dsp:txXfrm>
        <a:off x="4054425" y="2119935"/>
        <a:ext cx="1513304" cy="907982"/>
      </dsp:txXfrm>
    </dsp:sp>
    <dsp:sp modelId="{A9CE2ACE-F454-4C60-BC2C-7E97D6A7870A}">
      <dsp:nvSpPr>
        <dsp:cNvPr id="0" name=""/>
        <dsp:cNvSpPr/>
      </dsp:nvSpPr>
      <dsp:spPr>
        <a:xfrm>
          <a:off x="725156" y="3179248"/>
          <a:ext cx="1513304" cy="90798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Bedfordshire Perpetrators Hub - small success rates</a:t>
          </a:r>
          <a:endParaRPr lang="en-GB" sz="900" kern="1200"/>
        </a:p>
      </dsp:txBody>
      <dsp:txXfrm>
        <a:off x="725156" y="3179248"/>
        <a:ext cx="1513304" cy="907982"/>
      </dsp:txXfrm>
    </dsp:sp>
    <dsp:sp modelId="{45EA81C8-E929-45AC-80B1-3CB3DE1259E0}">
      <dsp:nvSpPr>
        <dsp:cNvPr id="0" name=""/>
        <dsp:cNvSpPr/>
      </dsp:nvSpPr>
      <dsp:spPr>
        <a:xfrm>
          <a:off x="2389791" y="3179248"/>
          <a:ext cx="1513304" cy="90798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How much data do we have? Rates? Convictions?</a:t>
          </a:r>
          <a:endParaRPr lang="en-GB" sz="900" kern="1200"/>
        </a:p>
      </dsp:txBody>
      <dsp:txXfrm>
        <a:off x="2389791" y="3179248"/>
        <a:ext cx="1513304" cy="907982"/>
      </dsp:txXfrm>
    </dsp:sp>
    <dsp:sp modelId="{F79C76C7-5D4D-47BC-9001-0F052B0CB3E1}">
      <dsp:nvSpPr>
        <dsp:cNvPr id="0" name=""/>
        <dsp:cNvSpPr/>
      </dsp:nvSpPr>
      <dsp:spPr>
        <a:xfrm>
          <a:off x="4054425" y="3179248"/>
          <a:ext cx="1513304" cy="90798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Services currently overwhelmed - resource not meeting demand</a:t>
          </a:r>
          <a:endParaRPr lang="en-GB" sz="900" kern="1200"/>
        </a:p>
      </dsp:txBody>
      <dsp:txXfrm>
        <a:off x="4054425" y="3179248"/>
        <a:ext cx="1513304" cy="907982"/>
      </dsp:txXfrm>
    </dsp:sp>
    <dsp:sp modelId="{E29D1567-7331-43E8-91CF-9B3900335B05}">
      <dsp:nvSpPr>
        <dsp:cNvPr id="0" name=""/>
        <dsp:cNvSpPr/>
      </dsp:nvSpPr>
      <dsp:spPr>
        <a:xfrm>
          <a:off x="1557474" y="4238561"/>
          <a:ext cx="1513304" cy="90798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Low reporting; low speaking up</a:t>
          </a:r>
          <a:endParaRPr lang="en-GB" sz="900" kern="1200"/>
        </a:p>
      </dsp:txBody>
      <dsp:txXfrm>
        <a:off x="1557474" y="4238561"/>
        <a:ext cx="1513304" cy="907982"/>
      </dsp:txXfrm>
    </dsp:sp>
    <dsp:sp modelId="{8C6E0776-DB4A-4764-B370-E961319218AF}">
      <dsp:nvSpPr>
        <dsp:cNvPr id="0" name=""/>
        <dsp:cNvSpPr/>
      </dsp:nvSpPr>
      <dsp:spPr>
        <a:xfrm>
          <a:off x="3222108" y="4238561"/>
          <a:ext cx="1513304" cy="90798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Addressing gaps re stigma, disclosure, cultureal approaches</a:t>
          </a:r>
          <a:endParaRPr lang="en-GB" sz="900" kern="1200"/>
        </a:p>
      </dsp:txBody>
      <dsp:txXfrm>
        <a:off x="3222108" y="4238561"/>
        <a:ext cx="1513304" cy="907982"/>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F53DD1-BF19-4BCB-A056-64F3089E6B70}">
      <dsp:nvSpPr>
        <dsp:cNvPr id="0" name=""/>
        <dsp:cNvSpPr/>
      </dsp:nvSpPr>
      <dsp:spPr>
        <a:xfrm>
          <a:off x="1827" y="404076"/>
          <a:ext cx="1450171" cy="87010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Font typeface="Arial" panose="020B0604020202020204" pitchFamily="34" charset="0"/>
            <a:buNone/>
          </a:pPr>
          <a:r>
            <a:rPr lang="en-GB" sz="900" b="0" i="0" u="none" kern="1200"/>
            <a:t>Move to proactive PC against current reactive - (impact negatively on PC currently incl. 111)</a:t>
          </a:r>
          <a:endParaRPr lang="en-GB" sz="900" kern="1200"/>
        </a:p>
      </dsp:txBody>
      <dsp:txXfrm>
        <a:off x="1827" y="404076"/>
        <a:ext cx="1450171" cy="870102"/>
      </dsp:txXfrm>
    </dsp:sp>
    <dsp:sp modelId="{A135D3B3-2ED5-4F63-A8AF-898BE826C040}">
      <dsp:nvSpPr>
        <dsp:cNvPr id="0" name=""/>
        <dsp:cNvSpPr/>
      </dsp:nvSpPr>
      <dsp:spPr>
        <a:xfrm>
          <a:off x="1597016" y="404076"/>
          <a:ext cx="1450171" cy="87010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understanding cause and supporting to address these, not just symptoms</a:t>
          </a:r>
          <a:endParaRPr lang="en-GB" sz="900" kern="1200"/>
        </a:p>
      </dsp:txBody>
      <dsp:txXfrm>
        <a:off x="1597016" y="404076"/>
        <a:ext cx="1450171" cy="870102"/>
      </dsp:txXfrm>
    </dsp:sp>
    <dsp:sp modelId="{0A33B1A6-57FB-46DC-9038-57FA89C35D71}">
      <dsp:nvSpPr>
        <dsp:cNvPr id="0" name=""/>
        <dsp:cNvSpPr/>
      </dsp:nvSpPr>
      <dsp:spPr>
        <a:xfrm>
          <a:off x="3192205" y="404076"/>
          <a:ext cx="1450171" cy="87010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Breaking the cycle across generations</a:t>
          </a:r>
          <a:endParaRPr lang="en-GB" sz="900" kern="1200"/>
        </a:p>
      </dsp:txBody>
      <dsp:txXfrm>
        <a:off x="3192205" y="404076"/>
        <a:ext cx="1450171" cy="870102"/>
      </dsp:txXfrm>
    </dsp:sp>
    <dsp:sp modelId="{A61699BE-0C33-4BC0-9FA4-2BC8CE468EB7}">
      <dsp:nvSpPr>
        <dsp:cNvPr id="0" name=""/>
        <dsp:cNvSpPr/>
      </dsp:nvSpPr>
      <dsp:spPr>
        <a:xfrm>
          <a:off x="4787394" y="404076"/>
          <a:ext cx="1450171" cy="87010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I am not judged / discriminated against by an employer because I have or have had an addiction (even sometimes NHS orgs)</a:t>
          </a:r>
          <a:endParaRPr lang="en-GB" sz="900" kern="1200"/>
        </a:p>
      </dsp:txBody>
      <dsp:txXfrm>
        <a:off x="4787394" y="404076"/>
        <a:ext cx="1450171" cy="870102"/>
      </dsp:txXfrm>
    </dsp:sp>
    <dsp:sp modelId="{66DD591F-AA88-4E04-A4CB-7B7377ED5076}">
      <dsp:nvSpPr>
        <dsp:cNvPr id="0" name=""/>
        <dsp:cNvSpPr/>
      </dsp:nvSpPr>
      <dsp:spPr>
        <a:xfrm>
          <a:off x="1827" y="1419196"/>
          <a:ext cx="1450171" cy="87010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Trauma - informed appraoch</a:t>
          </a:r>
          <a:endParaRPr lang="en-GB" sz="900" kern="1200"/>
        </a:p>
      </dsp:txBody>
      <dsp:txXfrm>
        <a:off x="1827" y="1419196"/>
        <a:ext cx="1450171" cy="870102"/>
      </dsp:txXfrm>
    </dsp:sp>
    <dsp:sp modelId="{305408A3-8D7E-439A-9117-8E6819764F16}">
      <dsp:nvSpPr>
        <dsp:cNvPr id="0" name=""/>
        <dsp:cNvSpPr/>
      </dsp:nvSpPr>
      <dsp:spPr>
        <a:xfrm>
          <a:off x="1597016" y="1419196"/>
          <a:ext cx="1450171" cy="87010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The -ve impact that addcition has on family or friends - ie indirect stress and ?MH issue</a:t>
          </a:r>
          <a:endParaRPr lang="en-GB" sz="900" kern="1200"/>
        </a:p>
      </dsp:txBody>
      <dsp:txXfrm>
        <a:off x="1597016" y="1419196"/>
        <a:ext cx="1450171" cy="870102"/>
      </dsp:txXfrm>
    </dsp:sp>
    <dsp:sp modelId="{691694FA-606E-4131-B5A4-91EB8EA5B6C3}">
      <dsp:nvSpPr>
        <dsp:cNvPr id="0" name=""/>
        <dsp:cNvSpPr/>
      </dsp:nvSpPr>
      <dsp:spPr>
        <a:xfrm>
          <a:off x="3192205" y="1419196"/>
          <a:ext cx="1450171" cy="87010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Indentifying, supporting and signposting</a:t>
          </a:r>
          <a:endParaRPr lang="en-GB" sz="900" kern="1200"/>
        </a:p>
      </dsp:txBody>
      <dsp:txXfrm>
        <a:off x="3192205" y="1419196"/>
        <a:ext cx="1450171" cy="870102"/>
      </dsp:txXfrm>
    </dsp:sp>
    <dsp:sp modelId="{4A8B6571-540E-44FB-A8CB-B7D12E7902CE}">
      <dsp:nvSpPr>
        <dsp:cNvPr id="0" name=""/>
        <dsp:cNvSpPr/>
      </dsp:nvSpPr>
      <dsp:spPr>
        <a:xfrm>
          <a:off x="4787394" y="1419196"/>
          <a:ext cx="1450171" cy="87010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Challenge our perceptions - "employed functioning alcoholics"; recreational drugs</a:t>
          </a:r>
          <a:endParaRPr lang="en-GB" sz="900" kern="1200"/>
        </a:p>
      </dsp:txBody>
      <dsp:txXfrm>
        <a:off x="4787394" y="1419196"/>
        <a:ext cx="1450171" cy="870102"/>
      </dsp:txXfrm>
    </dsp:sp>
    <dsp:sp modelId="{70FA9851-80F7-41AA-AEEC-B25FF4B5B9B8}">
      <dsp:nvSpPr>
        <dsp:cNvPr id="0" name=""/>
        <dsp:cNvSpPr/>
      </dsp:nvSpPr>
      <dsp:spPr>
        <a:xfrm>
          <a:off x="1827" y="2434317"/>
          <a:ext cx="1450171" cy="87010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How can employers support people they employ who have challenges with adiction? Stigma challenges</a:t>
          </a:r>
          <a:endParaRPr lang="en-GB" sz="900" kern="1200"/>
        </a:p>
      </dsp:txBody>
      <dsp:txXfrm>
        <a:off x="1827" y="2434317"/>
        <a:ext cx="1450171" cy="870102"/>
      </dsp:txXfrm>
    </dsp:sp>
    <dsp:sp modelId="{04493ABB-CC35-49BC-9CB0-7DBE77CF7DC7}">
      <dsp:nvSpPr>
        <dsp:cNvPr id="0" name=""/>
        <dsp:cNvSpPr/>
      </dsp:nvSpPr>
      <dsp:spPr>
        <a:xfrm>
          <a:off x="1597016" y="2434317"/>
          <a:ext cx="1450171" cy="87010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Person-centred approach</a:t>
          </a:r>
          <a:endParaRPr lang="en-GB" sz="900" kern="1200"/>
        </a:p>
      </dsp:txBody>
      <dsp:txXfrm>
        <a:off x="1597016" y="2434317"/>
        <a:ext cx="1450171" cy="870102"/>
      </dsp:txXfrm>
    </dsp:sp>
    <dsp:sp modelId="{6ED47354-3767-4C70-8C4D-F06E4AFBCFEE}">
      <dsp:nvSpPr>
        <dsp:cNvPr id="0" name=""/>
        <dsp:cNvSpPr/>
      </dsp:nvSpPr>
      <dsp:spPr>
        <a:xfrm>
          <a:off x="3192205" y="2434317"/>
          <a:ext cx="1450171" cy="87010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Grooming young people -&gt; addiction</a:t>
          </a:r>
          <a:endParaRPr lang="en-GB" sz="900" kern="1200"/>
        </a:p>
      </dsp:txBody>
      <dsp:txXfrm>
        <a:off x="3192205" y="2434317"/>
        <a:ext cx="1450171" cy="870102"/>
      </dsp:txXfrm>
    </dsp:sp>
    <dsp:sp modelId="{694FF565-D66B-4D91-97AC-1BD8FBC5AB62}">
      <dsp:nvSpPr>
        <dsp:cNvPr id="0" name=""/>
        <dsp:cNvSpPr/>
      </dsp:nvSpPr>
      <dsp:spPr>
        <a:xfrm>
          <a:off x="4787394" y="2434317"/>
          <a:ext cx="1450171" cy="87010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MH issues - drug and alcohol addiction</a:t>
          </a:r>
          <a:endParaRPr lang="en-GB" sz="900" kern="1200"/>
        </a:p>
      </dsp:txBody>
      <dsp:txXfrm>
        <a:off x="4787394" y="2434317"/>
        <a:ext cx="1450171" cy="870102"/>
      </dsp:txXfrm>
    </dsp:sp>
    <dsp:sp modelId="{87AA3853-4844-42BF-A932-F0D0DC8A64AB}">
      <dsp:nvSpPr>
        <dsp:cNvPr id="0" name=""/>
        <dsp:cNvSpPr/>
      </dsp:nvSpPr>
      <dsp:spPr>
        <a:xfrm>
          <a:off x="1597016" y="3449437"/>
          <a:ext cx="1450171" cy="87010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Fostering a culture that reduces stigma in the workplace -&gt; Employer charter</a:t>
          </a:r>
          <a:endParaRPr lang="en-GB" sz="900" kern="1200"/>
        </a:p>
      </dsp:txBody>
      <dsp:txXfrm>
        <a:off x="1597016" y="3449437"/>
        <a:ext cx="1450171" cy="870102"/>
      </dsp:txXfrm>
    </dsp:sp>
    <dsp:sp modelId="{7AA40CD5-FC6B-4D6F-B61E-09260537B639}">
      <dsp:nvSpPr>
        <dsp:cNvPr id="0" name=""/>
        <dsp:cNvSpPr/>
      </dsp:nvSpPr>
      <dsp:spPr>
        <a:xfrm>
          <a:off x="3192205" y="3449437"/>
          <a:ext cx="1450171" cy="87010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Same / similar issues with housing, not just employment</a:t>
          </a:r>
          <a:endParaRPr lang="en-GB" sz="900" kern="1200"/>
        </a:p>
      </dsp:txBody>
      <dsp:txXfrm>
        <a:off x="3192205" y="3449437"/>
        <a:ext cx="1450171" cy="870102"/>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F53DD1-BF19-4BCB-A056-64F3089E6B70}">
      <dsp:nvSpPr>
        <dsp:cNvPr id="0" name=""/>
        <dsp:cNvSpPr/>
      </dsp:nvSpPr>
      <dsp:spPr>
        <a:xfrm>
          <a:off x="694964" y="1351"/>
          <a:ext cx="1388504" cy="833102"/>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Font typeface="Arial" panose="020B0604020202020204" pitchFamily="34" charset="0"/>
            <a:buNone/>
          </a:pPr>
          <a:r>
            <a:rPr lang="en-GB" sz="900" b="0" i="0" u="none" kern="1200"/>
            <a:t>Less stigma due to greater prevalence</a:t>
          </a:r>
          <a:endParaRPr lang="en-GB" sz="900" kern="1200"/>
        </a:p>
      </dsp:txBody>
      <dsp:txXfrm>
        <a:off x="694964" y="1351"/>
        <a:ext cx="1388504" cy="833102"/>
      </dsp:txXfrm>
    </dsp:sp>
    <dsp:sp modelId="{1B7A4975-ECBE-4AE0-877C-C13E226CBB93}">
      <dsp:nvSpPr>
        <dsp:cNvPr id="0" name=""/>
        <dsp:cNvSpPr/>
      </dsp:nvSpPr>
      <dsp:spPr>
        <a:xfrm>
          <a:off x="2222318" y="1351"/>
          <a:ext cx="1388504" cy="833102"/>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Good examples of employers that support people experiencing addiction -&gt; Primark; Timpsons; Iceland</a:t>
          </a:r>
          <a:endParaRPr lang="en-GB" sz="900" kern="1200"/>
        </a:p>
      </dsp:txBody>
      <dsp:txXfrm>
        <a:off x="2222318" y="1351"/>
        <a:ext cx="1388504" cy="833102"/>
      </dsp:txXfrm>
    </dsp:sp>
    <dsp:sp modelId="{511E26D3-CE93-4DB8-BC12-B9F41463C731}">
      <dsp:nvSpPr>
        <dsp:cNvPr id="0" name=""/>
        <dsp:cNvSpPr/>
      </dsp:nvSpPr>
      <dsp:spPr>
        <a:xfrm>
          <a:off x="3749673" y="1351"/>
          <a:ext cx="1388504" cy="833102"/>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EoE Problem Gambling service opening</a:t>
          </a:r>
          <a:endParaRPr lang="en-GB" sz="900" kern="1200"/>
        </a:p>
      </dsp:txBody>
      <dsp:txXfrm>
        <a:off x="3749673" y="1351"/>
        <a:ext cx="1388504" cy="833102"/>
      </dsp:txXfrm>
    </dsp:sp>
    <dsp:sp modelId="{E1A09A61-B8B0-472A-BA22-43DF1058C60C}">
      <dsp:nvSpPr>
        <dsp:cNvPr id="0" name=""/>
        <dsp:cNvSpPr/>
      </dsp:nvSpPr>
      <dsp:spPr>
        <a:xfrm>
          <a:off x="694964" y="973304"/>
          <a:ext cx="1388504" cy="833102"/>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Greater awareness</a:t>
          </a:r>
          <a:endParaRPr lang="en-GB" sz="900" kern="1200"/>
        </a:p>
      </dsp:txBody>
      <dsp:txXfrm>
        <a:off x="694964" y="973304"/>
        <a:ext cx="1388504" cy="833102"/>
      </dsp:txXfrm>
    </dsp:sp>
    <dsp:sp modelId="{7926A768-E895-437D-A2FF-155DE2B7EBF0}">
      <dsp:nvSpPr>
        <dsp:cNvPr id="0" name=""/>
        <dsp:cNvSpPr/>
      </dsp:nvSpPr>
      <dsp:spPr>
        <a:xfrm>
          <a:off x="2222318" y="973304"/>
          <a:ext cx="1388504" cy="833102"/>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Peer support element in local recovery services</a:t>
          </a:r>
          <a:endParaRPr lang="en-GB" sz="900" kern="1200"/>
        </a:p>
      </dsp:txBody>
      <dsp:txXfrm>
        <a:off x="2222318" y="973304"/>
        <a:ext cx="1388504" cy="833102"/>
      </dsp:txXfrm>
    </dsp:sp>
    <dsp:sp modelId="{EF82CB2D-716B-458D-AA01-09EAEF1DA11B}">
      <dsp:nvSpPr>
        <dsp:cNvPr id="0" name=""/>
        <dsp:cNvSpPr/>
      </dsp:nvSpPr>
      <dsp:spPr>
        <a:xfrm>
          <a:off x="3749673" y="973304"/>
          <a:ext cx="1388504" cy="833102"/>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Social awareness to addiction has improved</a:t>
          </a:r>
          <a:endParaRPr lang="en-GB" sz="900" kern="1200"/>
        </a:p>
      </dsp:txBody>
      <dsp:txXfrm>
        <a:off x="3749673" y="973304"/>
        <a:ext cx="1388504" cy="833102"/>
      </dsp:txXfrm>
    </dsp:sp>
    <dsp:sp modelId="{DBD8C952-D66B-4AB9-9575-9A3F3FE8A3B8}">
      <dsp:nvSpPr>
        <dsp:cNvPr id="0" name=""/>
        <dsp:cNvSpPr/>
      </dsp:nvSpPr>
      <dsp:spPr>
        <a:xfrm>
          <a:off x="694964" y="1945257"/>
          <a:ext cx="1388504" cy="833102"/>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More help available</a:t>
          </a:r>
          <a:endParaRPr lang="en-GB" sz="900" kern="1200"/>
        </a:p>
      </dsp:txBody>
      <dsp:txXfrm>
        <a:off x="694964" y="1945257"/>
        <a:ext cx="1388504" cy="833102"/>
      </dsp:txXfrm>
    </dsp:sp>
    <dsp:sp modelId="{1BAE356A-201D-4D60-938D-B16DFE0BD9B0}">
      <dsp:nvSpPr>
        <dsp:cNvPr id="0" name=""/>
        <dsp:cNvSpPr/>
      </dsp:nvSpPr>
      <dsp:spPr>
        <a:xfrm>
          <a:off x="2222318" y="1945257"/>
          <a:ext cx="1388504" cy="833102"/>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Some larger employers who are prepared to take the risk</a:t>
          </a:r>
          <a:endParaRPr lang="en-GB" sz="900" kern="1200"/>
        </a:p>
      </dsp:txBody>
      <dsp:txXfrm>
        <a:off x="2222318" y="1945257"/>
        <a:ext cx="1388504" cy="833102"/>
      </dsp:txXfrm>
    </dsp:sp>
    <dsp:sp modelId="{2AA3AB9D-5043-461D-A910-0D7C846D25FC}">
      <dsp:nvSpPr>
        <dsp:cNvPr id="0" name=""/>
        <dsp:cNvSpPr/>
      </dsp:nvSpPr>
      <dsp:spPr>
        <a:xfrm>
          <a:off x="3749673" y="1945257"/>
          <a:ext cx="1388504" cy="833102"/>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Good recovery college services in parts - working with communities and 3rd sector partners</a:t>
          </a:r>
          <a:endParaRPr lang="en-GB" sz="900" kern="1200"/>
        </a:p>
      </dsp:txBody>
      <dsp:txXfrm>
        <a:off x="3749673" y="1945257"/>
        <a:ext cx="1388504" cy="833102"/>
      </dsp:txXfrm>
    </dsp:sp>
    <dsp:sp modelId="{0C3535CB-2172-46B5-AC5B-EA00670EDCD1}">
      <dsp:nvSpPr>
        <dsp:cNvPr id="0" name=""/>
        <dsp:cNvSpPr/>
      </dsp:nvSpPr>
      <dsp:spPr>
        <a:xfrm>
          <a:off x="694964" y="2917210"/>
          <a:ext cx="1388504" cy="833102"/>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Willingness of society to make change happen</a:t>
          </a:r>
          <a:endParaRPr lang="en-GB" sz="900" kern="1200"/>
        </a:p>
      </dsp:txBody>
      <dsp:txXfrm>
        <a:off x="694964" y="2917210"/>
        <a:ext cx="1388504" cy="833102"/>
      </dsp:txXfrm>
    </dsp:sp>
    <dsp:sp modelId="{D93E7A3E-2976-419F-B069-82445E4A2D57}">
      <dsp:nvSpPr>
        <dsp:cNvPr id="0" name=""/>
        <dsp:cNvSpPr/>
      </dsp:nvSpPr>
      <dsp:spPr>
        <a:xfrm>
          <a:off x="2222318" y="2917210"/>
          <a:ext cx="1388504" cy="833102"/>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Breaking down organisational barriers and sharing resources to focus on residents</a:t>
          </a:r>
          <a:endParaRPr lang="en-GB" sz="900" kern="1200"/>
        </a:p>
      </dsp:txBody>
      <dsp:txXfrm>
        <a:off x="2222318" y="2917210"/>
        <a:ext cx="1388504" cy="833102"/>
      </dsp:txXfrm>
    </dsp:sp>
    <dsp:sp modelId="{450F73B6-7E25-4B46-8A63-64E2735730A1}">
      <dsp:nvSpPr>
        <dsp:cNvPr id="0" name=""/>
        <dsp:cNvSpPr/>
      </dsp:nvSpPr>
      <dsp:spPr>
        <a:xfrm>
          <a:off x="3749673" y="2917210"/>
          <a:ext cx="1388504" cy="833102"/>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Big companies starting to change employment patterns e.g. Timpsons; Primark</a:t>
          </a:r>
          <a:endParaRPr lang="en-GB" sz="900" kern="1200"/>
        </a:p>
      </dsp:txBody>
      <dsp:txXfrm>
        <a:off x="3749673" y="2917210"/>
        <a:ext cx="1388504" cy="833102"/>
      </dsp:txXfrm>
    </dsp:sp>
    <dsp:sp modelId="{E0A18275-4031-4480-BA4E-3A9BF00EA822}">
      <dsp:nvSpPr>
        <dsp:cNvPr id="0" name=""/>
        <dsp:cNvSpPr/>
      </dsp:nvSpPr>
      <dsp:spPr>
        <a:xfrm>
          <a:off x="1458641" y="3889163"/>
          <a:ext cx="1388504" cy="833102"/>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Implementing Combatting Drugs strategy locally. More "whole system" approach than before (maybe?!)</a:t>
          </a:r>
          <a:endParaRPr lang="en-GB" sz="900" kern="1200"/>
        </a:p>
      </dsp:txBody>
      <dsp:txXfrm>
        <a:off x="1458641" y="3889163"/>
        <a:ext cx="1388504" cy="833102"/>
      </dsp:txXfrm>
    </dsp:sp>
    <dsp:sp modelId="{1C830CB8-4523-405E-8CF8-5151C03D521F}">
      <dsp:nvSpPr>
        <dsp:cNvPr id="0" name=""/>
        <dsp:cNvSpPr/>
      </dsp:nvSpPr>
      <dsp:spPr>
        <a:xfrm>
          <a:off x="2985996" y="3889163"/>
          <a:ext cx="1388504" cy="833102"/>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0" i="0" u="none" kern="1200"/>
            <a:t>Lived experience and co-produced approach</a:t>
          </a:r>
          <a:endParaRPr lang="en-GB" sz="900" kern="1200"/>
        </a:p>
      </dsp:txBody>
      <dsp:txXfrm>
        <a:off x="2985996" y="3889163"/>
        <a:ext cx="1388504" cy="833102"/>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F53DD1-BF19-4BCB-A056-64F3089E6B70}">
      <dsp:nvSpPr>
        <dsp:cNvPr id="0" name=""/>
        <dsp:cNvSpPr/>
      </dsp:nvSpPr>
      <dsp:spPr>
        <a:xfrm>
          <a:off x="808834" y="1870"/>
          <a:ext cx="1496439" cy="89786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Font typeface="Arial" panose="020B0604020202020204" pitchFamily="34" charset="0"/>
            <a:buNone/>
          </a:pPr>
          <a:r>
            <a:rPr lang="en-GB" sz="1000" b="0" i="0" u="none" kern="1200"/>
            <a:t>The £ flows in different ways through different agencies + sometimes ad hoc ways</a:t>
          </a:r>
          <a:endParaRPr lang="en-GB" sz="1000" kern="1200"/>
        </a:p>
      </dsp:txBody>
      <dsp:txXfrm>
        <a:off x="808834" y="1870"/>
        <a:ext cx="1496439" cy="897863"/>
      </dsp:txXfrm>
    </dsp:sp>
    <dsp:sp modelId="{3DE1ECD2-52F1-4EC0-B677-0427B88C93A7}">
      <dsp:nvSpPr>
        <dsp:cNvPr id="0" name=""/>
        <dsp:cNvSpPr/>
      </dsp:nvSpPr>
      <dsp:spPr>
        <a:xfrm>
          <a:off x="2454917" y="1870"/>
          <a:ext cx="1496439" cy="89786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Health are not the only sector to support addiction (e.g. education)</a:t>
          </a:r>
          <a:endParaRPr lang="en-GB" sz="1000" kern="1200"/>
        </a:p>
      </dsp:txBody>
      <dsp:txXfrm>
        <a:off x="2454917" y="1870"/>
        <a:ext cx="1496439" cy="897863"/>
      </dsp:txXfrm>
    </dsp:sp>
    <dsp:sp modelId="{22CA6B8B-9AC8-468F-92CA-17BC5E2D173F}">
      <dsp:nvSpPr>
        <dsp:cNvPr id="0" name=""/>
        <dsp:cNvSpPr/>
      </dsp:nvSpPr>
      <dsp:spPr>
        <a:xfrm>
          <a:off x="4101000" y="1870"/>
          <a:ext cx="1496439" cy="89786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Tailor services to modern day needs</a:t>
          </a:r>
          <a:endParaRPr lang="en-GB" sz="1000" kern="1200"/>
        </a:p>
      </dsp:txBody>
      <dsp:txXfrm>
        <a:off x="4101000" y="1870"/>
        <a:ext cx="1496439" cy="897863"/>
      </dsp:txXfrm>
    </dsp:sp>
    <dsp:sp modelId="{557E2994-F4EF-47B1-8CE1-9719C19B852E}">
      <dsp:nvSpPr>
        <dsp:cNvPr id="0" name=""/>
        <dsp:cNvSpPr/>
      </dsp:nvSpPr>
      <dsp:spPr>
        <a:xfrm>
          <a:off x="5747083" y="1870"/>
          <a:ext cx="1496439" cy="89786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Not enough resources available</a:t>
          </a:r>
          <a:endParaRPr lang="en-GB" sz="1000" kern="1200"/>
        </a:p>
      </dsp:txBody>
      <dsp:txXfrm>
        <a:off x="5747083" y="1870"/>
        <a:ext cx="1496439" cy="897863"/>
      </dsp:txXfrm>
    </dsp:sp>
    <dsp:sp modelId="{0AC20944-E3D9-480D-8C41-9FE5DE8D36CA}">
      <dsp:nvSpPr>
        <dsp:cNvPr id="0" name=""/>
        <dsp:cNvSpPr/>
      </dsp:nvSpPr>
      <dsp:spPr>
        <a:xfrm>
          <a:off x="7393167" y="1870"/>
          <a:ext cx="1496439" cy="89786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Resources available to provide services</a:t>
          </a:r>
          <a:endParaRPr lang="en-GB" sz="1000" kern="1200"/>
        </a:p>
      </dsp:txBody>
      <dsp:txXfrm>
        <a:off x="7393167" y="1870"/>
        <a:ext cx="1496439" cy="897863"/>
      </dsp:txXfrm>
    </dsp:sp>
    <dsp:sp modelId="{5E62D44A-C39A-433B-A8CC-A9D75CB03142}">
      <dsp:nvSpPr>
        <dsp:cNvPr id="0" name=""/>
        <dsp:cNvSpPr/>
      </dsp:nvSpPr>
      <dsp:spPr>
        <a:xfrm>
          <a:off x="808834" y="1049378"/>
          <a:ext cx="1496439" cy="89786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Workforces challenges leaving services on the brink</a:t>
          </a:r>
          <a:endParaRPr lang="en-GB" sz="1000" kern="1200"/>
        </a:p>
      </dsp:txBody>
      <dsp:txXfrm>
        <a:off x="808834" y="1049378"/>
        <a:ext cx="1496439" cy="897863"/>
      </dsp:txXfrm>
    </dsp:sp>
    <dsp:sp modelId="{D912B30D-A507-4E3C-BEC8-07B26463CCFA}">
      <dsp:nvSpPr>
        <dsp:cNvPr id="0" name=""/>
        <dsp:cNvSpPr/>
      </dsp:nvSpPr>
      <dsp:spPr>
        <a:xfrm>
          <a:off x="2454917" y="1049378"/>
          <a:ext cx="1496439" cy="89786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More industry regulation to stop advertising that may encourage addiction</a:t>
          </a:r>
          <a:endParaRPr lang="en-GB" sz="1000" kern="1200"/>
        </a:p>
      </dsp:txBody>
      <dsp:txXfrm>
        <a:off x="2454917" y="1049378"/>
        <a:ext cx="1496439" cy="897863"/>
      </dsp:txXfrm>
    </dsp:sp>
    <dsp:sp modelId="{60CC7D0F-0742-40ED-B3D8-E975FABAA8BD}">
      <dsp:nvSpPr>
        <dsp:cNvPr id="0" name=""/>
        <dsp:cNvSpPr/>
      </dsp:nvSpPr>
      <dsp:spPr>
        <a:xfrm>
          <a:off x="4101000" y="1049378"/>
          <a:ext cx="1496439" cy="89786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Criteria/elegibility-based approaches</a:t>
          </a:r>
          <a:endParaRPr lang="en-GB" sz="1000" kern="1200"/>
        </a:p>
      </dsp:txBody>
      <dsp:txXfrm>
        <a:off x="4101000" y="1049378"/>
        <a:ext cx="1496439" cy="897863"/>
      </dsp:txXfrm>
    </dsp:sp>
    <dsp:sp modelId="{EFBF0C76-0AFD-4422-938A-132FF18A270F}">
      <dsp:nvSpPr>
        <dsp:cNvPr id="0" name=""/>
        <dsp:cNvSpPr/>
      </dsp:nvSpPr>
      <dsp:spPr>
        <a:xfrm>
          <a:off x="5747083" y="1049378"/>
          <a:ext cx="1496439" cy="89786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Services are still siloed - more to do</a:t>
          </a:r>
          <a:endParaRPr lang="en-GB" sz="1000" kern="1200"/>
        </a:p>
      </dsp:txBody>
      <dsp:txXfrm>
        <a:off x="5747083" y="1049378"/>
        <a:ext cx="1496439" cy="897863"/>
      </dsp:txXfrm>
    </dsp:sp>
    <dsp:sp modelId="{AB65ACE8-CC30-436F-8DE2-A2F41513D1D1}">
      <dsp:nvSpPr>
        <dsp:cNvPr id="0" name=""/>
        <dsp:cNvSpPr/>
      </dsp:nvSpPr>
      <dsp:spPr>
        <a:xfrm>
          <a:off x="7393167" y="1049378"/>
          <a:ext cx="1496439" cy="89786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Addressing poverty and inequalities</a:t>
          </a:r>
          <a:endParaRPr lang="en-GB" sz="1000" kern="1200"/>
        </a:p>
      </dsp:txBody>
      <dsp:txXfrm>
        <a:off x="7393167" y="1049378"/>
        <a:ext cx="1496439" cy="897863"/>
      </dsp:txXfrm>
    </dsp:sp>
    <dsp:sp modelId="{3C1BBD37-35C2-4F3F-96FE-17DE182C9331}">
      <dsp:nvSpPr>
        <dsp:cNvPr id="0" name=""/>
        <dsp:cNvSpPr/>
      </dsp:nvSpPr>
      <dsp:spPr>
        <a:xfrm>
          <a:off x="808834" y="2096885"/>
          <a:ext cx="1496439" cy="89786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How can the public sectro learni from good practice and e.g. Timpsons / Iceland</a:t>
          </a:r>
          <a:endParaRPr lang="en-GB" sz="1000" kern="1200"/>
        </a:p>
      </dsp:txBody>
      <dsp:txXfrm>
        <a:off x="808834" y="2096885"/>
        <a:ext cx="1496439" cy="897863"/>
      </dsp:txXfrm>
    </dsp:sp>
    <dsp:sp modelId="{FB20BECA-CF9E-4DCA-B95A-7293DDABE511}">
      <dsp:nvSpPr>
        <dsp:cNvPr id="0" name=""/>
        <dsp:cNvSpPr/>
      </dsp:nvSpPr>
      <dsp:spPr>
        <a:xfrm>
          <a:off x="2454917" y="2096885"/>
          <a:ext cx="1496439" cy="89786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Solution to increased use of ATRs DRRs to help people earlier in their journey of addiction</a:t>
          </a:r>
          <a:endParaRPr lang="en-GB" sz="1000" kern="1200"/>
        </a:p>
      </dsp:txBody>
      <dsp:txXfrm>
        <a:off x="2454917" y="2096885"/>
        <a:ext cx="1496439" cy="897863"/>
      </dsp:txXfrm>
    </dsp:sp>
    <dsp:sp modelId="{3E89C840-3E6D-4C2F-8B1F-ABCFF38E0689}">
      <dsp:nvSpPr>
        <dsp:cNvPr id="0" name=""/>
        <dsp:cNvSpPr/>
      </dsp:nvSpPr>
      <dsp:spPr>
        <a:xfrm>
          <a:off x="4101000" y="2096885"/>
          <a:ext cx="1496439" cy="89786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Not being person-centred with the support</a:t>
          </a:r>
          <a:endParaRPr lang="en-GB" sz="1000" kern="1200"/>
        </a:p>
      </dsp:txBody>
      <dsp:txXfrm>
        <a:off x="4101000" y="2096885"/>
        <a:ext cx="1496439" cy="897863"/>
      </dsp:txXfrm>
    </dsp:sp>
    <dsp:sp modelId="{4B718CBF-AB0F-484A-B2C6-C7A6062B5D39}">
      <dsp:nvSpPr>
        <dsp:cNvPr id="0" name=""/>
        <dsp:cNvSpPr/>
      </dsp:nvSpPr>
      <dsp:spPr>
        <a:xfrm>
          <a:off x="5747083" y="2096885"/>
          <a:ext cx="1496439" cy="89786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Intergaces with criminal justice services challenging</a:t>
          </a:r>
          <a:endParaRPr lang="en-GB" sz="1000" kern="1200"/>
        </a:p>
      </dsp:txBody>
      <dsp:txXfrm>
        <a:off x="5747083" y="2096885"/>
        <a:ext cx="1496439" cy="897863"/>
      </dsp:txXfrm>
    </dsp:sp>
    <dsp:sp modelId="{257578BB-9747-4E8A-A068-AEF2A0A8E0E5}">
      <dsp:nvSpPr>
        <dsp:cNvPr id="0" name=""/>
        <dsp:cNvSpPr/>
      </dsp:nvSpPr>
      <dsp:spPr>
        <a:xfrm>
          <a:off x="7393167" y="2096885"/>
          <a:ext cx="1496439" cy="89786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Not enough early prvention DELETE criteria hindrance</a:t>
          </a:r>
          <a:endParaRPr lang="en-GB" sz="1000" kern="1200"/>
        </a:p>
      </dsp:txBody>
      <dsp:txXfrm>
        <a:off x="7393167" y="2096885"/>
        <a:ext cx="1496439" cy="897863"/>
      </dsp:txXfrm>
    </dsp:sp>
    <dsp:sp modelId="{2C644EAA-B5C2-48E2-816B-15398153C66E}">
      <dsp:nvSpPr>
        <dsp:cNvPr id="0" name=""/>
        <dsp:cNvSpPr/>
      </dsp:nvSpPr>
      <dsp:spPr>
        <a:xfrm>
          <a:off x="3277959" y="3144392"/>
          <a:ext cx="1496439" cy="89786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Lack of awareness of what is available</a:t>
          </a:r>
          <a:endParaRPr lang="en-GB" sz="1000" kern="1200"/>
        </a:p>
      </dsp:txBody>
      <dsp:txXfrm>
        <a:off x="3277959" y="3144392"/>
        <a:ext cx="1496439" cy="897863"/>
      </dsp:txXfrm>
    </dsp:sp>
    <dsp:sp modelId="{26832E7B-B0CE-4453-ACBD-0B8DC3F29E38}">
      <dsp:nvSpPr>
        <dsp:cNvPr id="0" name=""/>
        <dsp:cNvSpPr/>
      </dsp:nvSpPr>
      <dsp:spPr>
        <a:xfrm>
          <a:off x="4924042" y="3144392"/>
          <a:ext cx="1496439" cy="89786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Is enough done in schools + colleges?</a:t>
          </a:r>
          <a:endParaRPr lang="en-GB" sz="1000" kern="1200"/>
        </a:p>
      </dsp:txBody>
      <dsp:txXfrm>
        <a:off x="4924042" y="3144392"/>
        <a:ext cx="1496439" cy="897863"/>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F53DD1-BF19-4BCB-A056-64F3089E6B70}">
      <dsp:nvSpPr>
        <dsp:cNvPr id="0" name=""/>
        <dsp:cNvSpPr/>
      </dsp:nvSpPr>
      <dsp:spPr>
        <a:xfrm>
          <a:off x="0" y="615440"/>
          <a:ext cx="1450730" cy="87043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Font typeface="Arial" panose="020B0604020202020204" pitchFamily="34" charset="0"/>
            <a:buNone/>
          </a:pPr>
          <a:r>
            <a:rPr lang="en-GB" sz="1000" b="0" i="0" u="none" kern="1200"/>
            <a:t>Looked after children</a:t>
          </a:r>
          <a:endParaRPr lang="en-GB" sz="1000" kern="1200"/>
        </a:p>
      </dsp:txBody>
      <dsp:txXfrm>
        <a:off x="0" y="615440"/>
        <a:ext cx="1450730" cy="870438"/>
      </dsp:txXfrm>
    </dsp:sp>
    <dsp:sp modelId="{37C09FFF-E1C9-4EBE-86E1-1A736EECA713}">
      <dsp:nvSpPr>
        <dsp:cNvPr id="0" name=""/>
        <dsp:cNvSpPr/>
      </dsp:nvSpPr>
      <dsp:spPr>
        <a:xfrm>
          <a:off x="1595804" y="615440"/>
          <a:ext cx="1450730" cy="87043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Missing careers advice in schools - is it relevant?</a:t>
          </a:r>
          <a:endParaRPr lang="en-GB" sz="1000" kern="1200"/>
        </a:p>
      </dsp:txBody>
      <dsp:txXfrm>
        <a:off x="1595804" y="615440"/>
        <a:ext cx="1450730" cy="870438"/>
      </dsp:txXfrm>
    </dsp:sp>
    <dsp:sp modelId="{2A17C11B-10C7-4DDC-B0B8-2743DECD56B1}">
      <dsp:nvSpPr>
        <dsp:cNvPr id="0" name=""/>
        <dsp:cNvSpPr/>
      </dsp:nvSpPr>
      <dsp:spPr>
        <a:xfrm>
          <a:off x="3191608" y="615440"/>
          <a:ext cx="1450730" cy="87043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Raising CYP aspirations and ambitions</a:t>
          </a:r>
          <a:endParaRPr lang="en-GB" sz="1000" kern="1200"/>
        </a:p>
      </dsp:txBody>
      <dsp:txXfrm>
        <a:off x="3191608" y="615440"/>
        <a:ext cx="1450730" cy="870438"/>
      </dsp:txXfrm>
    </dsp:sp>
    <dsp:sp modelId="{DE42FA47-3BEE-4EC8-91DC-1782F8E56BB7}">
      <dsp:nvSpPr>
        <dsp:cNvPr id="0" name=""/>
        <dsp:cNvSpPr/>
      </dsp:nvSpPr>
      <dsp:spPr>
        <a:xfrm>
          <a:off x="0" y="1630951"/>
          <a:ext cx="1450730" cy="87043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Experience aspiration for CYP with LD</a:t>
          </a:r>
          <a:endParaRPr lang="en-GB" sz="1000" kern="1200"/>
        </a:p>
      </dsp:txBody>
      <dsp:txXfrm>
        <a:off x="0" y="1630951"/>
        <a:ext cx="1450730" cy="870438"/>
      </dsp:txXfrm>
    </dsp:sp>
    <dsp:sp modelId="{B2CECB14-45B8-499B-893F-EEA720EBB397}">
      <dsp:nvSpPr>
        <dsp:cNvPr id="0" name=""/>
        <dsp:cNvSpPr/>
      </dsp:nvSpPr>
      <dsp:spPr>
        <a:xfrm>
          <a:off x="1595804" y="1630951"/>
          <a:ext cx="1450730" cy="87043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Don't underestimate impact of Covid in CYP (all ages) -&gt; transitions; on careers; lingering IPC</a:t>
          </a:r>
          <a:endParaRPr lang="en-GB" sz="1000" kern="1200"/>
        </a:p>
      </dsp:txBody>
      <dsp:txXfrm>
        <a:off x="1595804" y="1630951"/>
        <a:ext cx="1450730" cy="870438"/>
      </dsp:txXfrm>
    </dsp:sp>
    <dsp:sp modelId="{572B8023-635A-4EF1-990D-64EF6129B1F5}">
      <dsp:nvSpPr>
        <dsp:cNvPr id="0" name=""/>
        <dsp:cNvSpPr/>
      </dsp:nvSpPr>
      <dsp:spPr>
        <a:xfrm>
          <a:off x="3191608" y="1630951"/>
          <a:ext cx="1450730" cy="87043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Absenteeism (lost CYP) and increase in ADHD post-covid</a:t>
          </a:r>
          <a:endParaRPr lang="en-GB" sz="1000" kern="1200"/>
        </a:p>
      </dsp:txBody>
      <dsp:txXfrm>
        <a:off x="3191608" y="1630951"/>
        <a:ext cx="1450730" cy="870438"/>
      </dsp:txXfrm>
    </dsp:sp>
    <dsp:sp modelId="{72539C15-2D64-49AF-8CE2-441ECF712583}">
      <dsp:nvSpPr>
        <dsp:cNvPr id="0" name=""/>
        <dsp:cNvSpPr/>
      </dsp:nvSpPr>
      <dsp:spPr>
        <a:xfrm>
          <a:off x="0" y="2646463"/>
          <a:ext cx="1450730" cy="87043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Oral health and dental</a:t>
          </a:r>
          <a:endParaRPr lang="en-GB" sz="1000" kern="1200"/>
        </a:p>
      </dsp:txBody>
      <dsp:txXfrm>
        <a:off x="0" y="2646463"/>
        <a:ext cx="1450730" cy="870438"/>
      </dsp:txXfrm>
    </dsp:sp>
    <dsp:sp modelId="{0C98B215-D281-471B-BEBE-B7BD1E4CA216}">
      <dsp:nvSpPr>
        <dsp:cNvPr id="0" name=""/>
        <dsp:cNvSpPr/>
      </dsp:nvSpPr>
      <dsp:spPr>
        <a:xfrm>
          <a:off x="1595804" y="2646463"/>
          <a:ext cx="1450730" cy="87043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Support to staff working with CYP</a:t>
          </a:r>
          <a:endParaRPr lang="en-GB" sz="1000" kern="1200"/>
        </a:p>
      </dsp:txBody>
      <dsp:txXfrm>
        <a:off x="1595804" y="2646463"/>
        <a:ext cx="1450730" cy="870438"/>
      </dsp:txXfrm>
    </dsp:sp>
    <dsp:sp modelId="{397F5147-C968-4444-A6C0-4EC8A95E37B9}">
      <dsp:nvSpPr>
        <dsp:cNvPr id="0" name=""/>
        <dsp:cNvSpPr/>
      </dsp:nvSpPr>
      <dsp:spPr>
        <a:xfrm>
          <a:off x="3191608" y="2646463"/>
          <a:ext cx="1450730" cy="87043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Emotional resilience and wellbeing support</a:t>
          </a:r>
          <a:endParaRPr lang="en-GB" sz="1000" kern="1200"/>
        </a:p>
      </dsp:txBody>
      <dsp:txXfrm>
        <a:off x="3191608" y="2646463"/>
        <a:ext cx="1450730" cy="870438"/>
      </dsp:txXfrm>
    </dsp:sp>
    <dsp:sp modelId="{73C64443-B694-442D-BE41-2AFC47E9E901}">
      <dsp:nvSpPr>
        <dsp:cNvPr id="0" name=""/>
        <dsp:cNvSpPr/>
      </dsp:nvSpPr>
      <dsp:spPr>
        <a:xfrm>
          <a:off x="797902" y="3661975"/>
          <a:ext cx="1450730" cy="87043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Don't blame our CYP for "behaviour"</a:t>
          </a:r>
          <a:endParaRPr lang="en-GB" sz="1000" kern="1200"/>
        </a:p>
      </dsp:txBody>
      <dsp:txXfrm>
        <a:off x="797902" y="3661975"/>
        <a:ext cx="1450730" cy="870438"/>
      </dsp:txXfrm>
    </dsp:sp>
    <dsp:sp modelId="{9D354DEF-63DF-4E23-9D6B-12A22A93753C}">
      <dsp:nvSpPr>
        <dsp:cNvPr id="0" name=""/>
        <dsp:cNvSpPr/>
      </dsp:nvSpPr>
      <dsp:spPr>
        <a:xfrm>
          <a:off x="2393706" y="3661975"/>
          <a:ext cx="1450730" cy="87043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Choose where to invest</a:t>
          </a:r>
          <a:endParaRPr lang="en-GB" sz="1000" kern="1200"/>
        </a:p>
      </dsp:txBody>
      <dsp:txXfrm>
        <a:off x="2393706" y="3661975"/>
        <a:ext cx="1450730" cy="870438"/>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F53DD1-BF19-4BCB-A056-64F3089E6B70}">
      <dsp:nvSpPr>
        <dsp:cNvPr id="0" name=""/>
        <dsp:cNvSpPr/>
      </dsp:nvSpPr>
      <dsp:spPr>
        <a:xfrm>
          <a:off x="208594" y="1812"/>
          <a:ext cx="1153928" cy="692357"/>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Font typeface="Arial" panose="020B0604020202020204" pitchFamily="34" charset="0"/>
            <a:buNone/>
          </a:pPr>
          <a:r>
            <a:rPr lang="en-GB" sz="1000" b="0" i="0" u="none" kern="1200"/>
            <a:t>Employer focused on employing LAC</a:t>
          </a:r>
          <a:endParaRPr lang="en-GB" sz="1000" kern="1200"/>
        </a:p>
      </dsp:txBody>
      <dsp:txXfrm>
        <a:off x="208594" y="1812"/>
        <a:ext cx="1153928" cy="692357"/>
      </dsp:txXfrm>
    </dsp:sp>
    <dsp:sp modelId="{7C8F8036-6989-4CBE-88B4-2AA21F176B62}">
      <dsp:nvSpPr>
        <dsp:cNvPr id="0" name=""/>
        <dsp:cNvSpPr/>
      </dsp:nvSpPr>
      <dsp:spPr>
        <a:xfrm>
          <a:off x="1477916" y="1812"/>
          <a:ext cx="1153928" cy="692357"/>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Health ambassadors in schools</a:t>
          </a:r>
          <a:endParaRPr lang="en-GB" sz="1000" kern="1200"/>
        </a:p>
      </dsp:txBody>
      <dsp:txXfrm>
        <a:off x="1477916" y="1812"/>
        <a:ext cx="1153928" cy="692357"/>
      </dsp:txXfrm>
    </dsp:sp>
    <dsp:sp modelId="{B67F0060-80E5-401E-B2F5-94F064C0869C}">
      <dsp:nvSpPr>
        <dsp:cNvPr id="0" name=""/>
        <dsp:cNvSpPr/>
      </dsp:nvSpPr>
      <dsp:spPr>
        <a:xfrm>
          <a:off x="208594" y="809562"/>
          <a:ext cx="1153928" cy="692357"/>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Virtual careers advice</a:t>
          </a:r>
          <a:endParaRPr lang="en-GB" sz="1000" kern="1200"/>
        </a:p>
      </dsp:txBody>
      <dsp:txXfrm>
        <a:off x="208594" y="809562"/>
        <a:ext cx="1153928" cy="692357"/>
      </dsp:txXfrm>
    </dsp:sp>
    <dsp:sp modelId="{B7C2C228-4679-4B5F-85CA-EB471CBF148A}">
      <dsp:nvSpPr>
        <dsp:cNvPr id="0" name=""/>
        <dsp:cNvSpPr/>
      </dsp:nvSpPr>
      <dsp:spPr>
        <a:xfrm>
          <a:off x="1477916" y="809562"/>
          <a:ext cx="1153928" cy="692357"/>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Early investment in ASD / SLT and OT/audiology</a:t>
          </a:r>
          <a:endParaRPr lang="en-GB" sz="1000" kern="1200"/>
        </a:p>
      </dsp:txBody>
      <dsp:txXfrm>
        <a:off x="1477916" y="809562"/>
        <a:ext cx="1153928" cy="692357"/>
      </dsp:txXfrm>
    </dsp:sp>
    <dsp:sp modelId="{57E7AF26-2C14-46C6-982D-07F55C8DF8A0}">
      <dsp:nvSpPr>
        <dsp:cNvPr id="0" name=""/>
        <dsp:cNvSpPr/>
      </dsp:nvSpPr>
      <dsp:spPr>
        <a:xfrm>
          <a:off x="208594" y="1617312"/>
          <a:ext cx="1153928" cy="692357"/>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Increase in employers supporting MH</a:t>
          </a:r>
          <a:endParaRPr lang="en-GB" sz="1000" kern="1200"/>
        </a:p>
      </dsp:txBody>
      <dsp:txXfrm>
        <a:off x="208594" y="1617312"/>
        <a:ext cx="1153928" cy="692357"/>
      </dsp:txXfrm>
    </dsp:sp>
    <dsp:sp modelId="{BF88DBF1-0457-4D9F-9705-50945BCF8F99}">
      <dsp:nvSpPr>
        <dsp:cNvPr id="0" name=""/>
        <dsp:cNvSpPr/>
      </dsp:nvSpPr>
      <dsp:spPr>
        <a:xfrm>
          <a:off x="1477916" y="1617312"/>
          <a:ext cx="1153928" cy="692357"/>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Increase in apprenticeships for CYP</a:t>
          </a:r>
          <a:endParaRPr lang="en-GB" sz="1000" kern="1200"/>
        </a:p>
      </dsp:txBody>
      <dsp:txXfrm>
        <a:off x="1477916" y="1617312"/>
        <a:ext cx="1153928" cy="692357"/>
      </dsp:txXfrm>
    </dsp:sp>
    <dsp:sp modelId="{AF4FAD8B-873B-49B9-8EB4-2C1CBC061402}">
      <dsp:nvSpPr>
        <dsp:cNvPr id="0" name=""/>
        <dsp:cNvSpPr/>
      </dsp:nvSpPr>
      <dsp:spPr>
        <a:xfrm>
          <a:off x="208594" y="2425062"/>
          <a:ext cx="1153928" cy="692357"/>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Employers getting more involved in schools</a:t>
          </a:r>
          <a:endParaRPr lang="en-GB" sz="1000" kern="1200"/>
        </a:p>
      </dsp:txBody>
      <dsp:txXfrm>
        <a:off x="208594" y="2425062"/>
        <a:ext cx="1153928" cy="692357"/>
      </dsp:txXfrm>
    </dsp:sp>
    <dsp:sp modelId="{1123E385-C3C5-49E0-BDBE-557C052AD55C}">
      <dsp:nvSpPr>
        <dsp:cNvPr id="0" name=""/>
        <dsp:cNvSpPr/>
      </dsp:nvSpPr>
      <dsp:spPr>
        <a:xfrm>
          <a:off x="1477916" y="2425062"/>
          <a:ext cx="1153928" cy="692357"/>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VCSE expertise in supportin emoptinoal resilience</a:t>
          </a:r>
          <a:endParaRPr lang="en-GB" sz="1000" kern="1200"/>
        </a:p>
      </dsp:txBody>
      <dsp:txXfrm>
        <a:off x="1477916" y="2425062"/>
        <a:ext cx="1153928" cy="692357"/>
      </dsp:txXfrm>
    </dsp:sp>
    <dsp:sp modelId="{01B55C3A-EA91-4129-89D9-1409DF06123C}">
      <dsp:nvSpPr>
        <dsp:cNvPr id="0" name=""/>
        <dsp:cNvSpPr/>
      </dsp:nvSpPr>
      <dsp:spPr>
        <a:xfrm>
          <a:off x="208594" y="3232812"/>
          <a:ext cx="1153928" cy="692357"/>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Project Search is expanding</a:t>
          </a:r>
          <a:endParaRPr lang="en-GB" sz="1000" kern="1200"/>
        </a:p>
      </dsp:txBody>
      <dsp:txXfrm>
        <a:off x="208594" y="3232812"/>
        <a:ext cx="1153928" cy="692357"/>
      </dsp:txXfrm>
    </dsp:sp>
    <dsp:sp modelId="{04E50B16-3128-497F-BDD8-91468775CB71}">
      <dsp:nvSpPr>
        <dsp:cNvPr id="0" name=""/>
        <dsp:cNvSpPr/>
      </dsp:nvSpPr>
      <dsp:spPr>
        <a:xfrm>
          <a:off x="1477916" y="3232812"/>
          <a:ext cx="1153928" cy="692357"/>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Loads of co-production with CYP and families</a:t>
          </a:r>
          <a:endParaRPr lang="en-GB" sz="1000" kern="1200"/>
        </a:p>
      </dsp:txBody>
      <dsp:txXfrm>
        <a:off x="1477916" y="3232812"/>
        <a:ext cx="1153928" cy="692357"/>
      </dsp:txXfrm>
    </dsp:sp>
    <dsp:sp modelId="{DF3DA5F9-FE50-49D2-9225-13FB8C3CC120}">
      <dsp:nvSpPr>
        <dsp:cNvPr id="0" name=""/>
        <dsp:cNvSpPr/>
      </dsp:nvSpPr>
      <dsp:spPr>
        <a:xfrm>
          <a:off x="843255" y="4040562"/>
          <a:ext cx="1153928" cy="692357"/>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More flexibility for parents and carers at work</a:t>
          </a:r>
          <a:endParaRPr lang="en-GB" sz="1000" kern="1200"/>
        </a:p>
      </dsp:txBody>
      <dsp:txXfrm>
        <a:off x="843255" y="4040562"/>
        <a:ext cx="1153928" cy="692357"/>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F53DD1-BF19-4BCB-A056-64F3089E6B70}">
      <dsp:nvSpPr>
        <dsp:cNvPr id="0" name=""/>
        <dsp:cNvSpPr/>
      </dsp:nvSpPr>
      <dsp:spPr>
        <a:xfrm>
          <a:off x="346" y="412090"/>
          <a:ext cx="1352260" cy="811356"/>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Font typeface="Arial" panose="020B0604020202020204" pitchFamily="34" charset="0"/>
            <a:buNone/>
          </a:pPr>
          <a:r>
            <a:rPr lang="en-GB" sz="1000" b="0" i="0" u="none" kern="1200"/>
            <a:t>Communication (too much isolation)</a:t>
          </a:r>
          <a:endParaRPr lang="en-GB" sz="1000" kern="1200"/>
        </a:p>
      </dsp:txBody>
      <dsp:txXfrm>
        <a:off x="346" y="412090"/>
        <a:ext cx="1352260" cy="811356"/>
      </dsp:txXfrm>
    </dsp:sp>
    <dsp:sp modelId="{DA896075-8639-48F3-849E-F74573B8BDC3}">
      <dsp:nvSpPr>
        <dsp:cNvPr id="0" name=""/>
        <dsp:cNvSpPr/>
      </dsp:nvSpPr>
      <dsp:spPr>
        <a:xfrm>
          <a:off x="1487833" y="412090"/>
          <a:ext cx="1352260" cy="811356"/>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Not enough support yet (flexible working) for carers to return to work</a:t>
          </a:r>
          <a:endParaRPr lang="en-GB" sz="1000" kern="1200"/>
        </a:p>
      </dsp:txBody>
      <dsp:txXfrm>
        <a:off x="1487833" y="412090"/>
        <a:ext cx="1352260" cy="811356"/>
      </dsp:txXfrm>
    </dsp:sp>
    <dsp:sp modelId="{D481865E-8CAB-493E-A5DE-D95B4EA78BD1}">
      <dsp:nvSpPr>
        <dsp:cNvPr id="0" name=""/>
        <dsp:cNvSpPr/>
      </dsp:nvSpPr>
      <dsp:spPr>
        <a:xfrm>
          <a:off x="346" y="1358672"/>
          <a:ext cx="1352260" cy="811356"/>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More family hubs (join up for whole family)</a:t>
          </a:r>
          <a:endParaRPr lang="en-GB" sz="1000" kern="1200"/>
        </a:p>
      </dsp:txBody>
      <dsp:txXfrm>
        <a:off x="346" y="1358672"/>
        <a:ext cx="1352260" cy="811356"/>
      </dsp:txXfrm>
    </dsp:sp>
    <dsp:sp modelId="{61D0D725-667D-41A3-A2A8-CF05A8E538E1}">
      <dsp:nvSpPr>
        <dsp:cNvPr id="0" name=""/>
        <dsp:cNvSpPr/>
      </dsp:nvSpPr>
      <dsp:spPr>
        <a:xfrm>
          <a:off x="1487833" y="1358672"/>
          <a:ext cx="1352260" cy="811356"/>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More support earlier for Cyp</a:t>
          </a:r>
          <a:endParaRPr lang="en-GB" sz="1000" kern="1200"/>
        </a:p>
      </dsp:txBody>
      <dsp:txXfrm>
        <a:off x="1487833" y="1358672"/>
        <a:ext cx="1352260" cy="811356"/>
      </dsp:txXfrm>
    </dsp:sp>
    <dsp:sp modelId="{D5170233-9C99-40DA-819F-311B6DF553E8}">
      <dsp:nvSpPr>
        <dsp:cNvPr id="0" name=""/>
        <dsp:cNvSpPr/>
      </dsp:nvSpPr>
      <dsp:spPr>
        <a:xfrm>
          <a:off x="346" y="2305255"/>
          <a:ext cx="1352260" cy="811356"/>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No wrong ask for help and support</a:t>
          </a:r>
          <a:endParaRPr lang="en-GB" sz="1000" kern="1200"/>
        </a:p>
      </dsp:txBody>
      <dsp:txXfrm>
        <a:off x="346" y="2305255"/>
        <a:ext cx="1352260" cy="811356"/>
      </dsp:txXfrm>
    </dsp:sp>
    <dsp:sp modelId="{833FDDFF-1BDB-4F38-801A-F2DC05ACB1D4}">
      <dsp:nvSpPr>
        <dsp:cNvPr id="0" name=""/>
        <dsp:cNvSpPr/>
      </dsp:nvSpPr>
      <dsp:spPr>
        <a:xfrm>
          <a:off x="1487833" y="2305255"/>
          <a:ext cx="1352260" cy="811356"/>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Not enough buddying to access and feel confident</a:t>
          </a:r>
          <a:endParaRPr lang="en-GB" sz="1000" kern="1200"/>
        </a:p>
      </dsp:txBody>
      <dsp:txXfrm>
        <a:off x="1487833" y="2305255"/>
        <a:ext cx="1352260" cy="811356"/>
      </dsp:txXfrm>
    </dsp:sp>
    <dsp:sp modelId="{A0B941C8-80B3-4558-B77C-9F543B7A9599}">
      <dsp:nvSpPr>
        <dsp:cNvPr id="0" name=""/>
        <dsp:cNvSpPr/>
      </dsp:nvSpPr>
      <dsp:spPr>
        <a:xfrm>
          <a:off x="346" y="3251837"/>
          <a:ext cx="1352260" cy="811356"/>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Join it up more!!</a:t>
          </a:r>
          <a:endParaRPr lang="en-GB" sz="1000" kern="1200"/>
        </a:p>
      </dsp:txBody>
      <dsp:txXfrm>
        <a:off x="346" y="3251837"/>
        <a:ext cx="1352260" cy="811356"/>
      </dsp:txXfrm>
    </dsp:sp>
    <dsp:sp modelId="{E052B3D8-754A-402B-A1DF-E583F2D243D2}">
      <dsp:nvSpPr>
        <dsp:cNvPr id="0" name=""/>
        <dsp:cNvSpPr/>
      </dsp:nvSpPr>
      <dsp:spPr>
        <a:xfrm>
          <a:off x="1487833" y="3251837"/>
          <a:ext cx="1352260" cy="811356"/>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0" i="0" u="none" kern="1200"/>
            <a:t>Expelled CYP vulnerable joined up</a:t>
          </a:r>
          <a:endParaRPr lang="en-GB" sz="1000" kern="1200"/>
        </a:p>
      </dsp:txBody>
      <dsp:txXfrm>
        <a:off x="1487833" y="3251837"/>
        <a:ext cx="1352260" cy="81135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1641C83-CE3C-424A-A3C0-ACBB77819B5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4890427-98C8-1045-B09A-5ECB8A04380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B208CE8-14BE-B941-867D-D1C064CCABBA}" type="datetimeFigureOut">
              <a:rPr lang="en-US" smtClean="0"/>
              <a:t>8/4/2023</a:t>
            </a:fld>
            <a:endParaRPr lang="en-US"/>
          </a:p>
        </p:txBody>
      </p:sp>
      <p:sp>
        <p:nvSpPr>
          <p:cNvPr id="4" name="Footer Placeholder 3">
            <a:extLst>
              <a:ext uri="{FF2B5EF4-FFF2-40B4-BE49-F238E27FC236}">
                <a16:creationId xmlns:a16="http://schemas.microsoft.com/office/drawing/2014/main" id="{6A3E4524-8F7B-4F43-92F4-C394B4A7A57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C2D43A5-9F41-3A48-9F9C-630EA636C3D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07E522A-CE6C-6545-8AF7-8AF2D4697723}" type="slidenum">
              <a:rPr lang="en-US" smtClean="0"/>
              <a:t>‹#›</a:t>
            </a:fld>
            <a:endParaRPr lang="en-US"/>
          </a:p>
        </p:txBody>
      </p:sp>
    </p:spTree>
    <p:extLst>
      <p:ext uri="{BB962C8B-B14F-4D97-AF65-F5344CB8AC3E}">
        <p14:creationId xmlns:p14="http://schemas.microsoft.com/office/powerpoint/2010/main" val="7727211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352A32-C764-42B9-B872-738194D3D7E1}" type="datetimeFigureOut">
              <a:rPr lang="en-US"/>
              <a:t>8/4/2023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D2B880-4E56-49AE-BFD2-484CF7B3CBF2}" type="slidenum">
              <a:rPr lang="en-US"/>
              <a:t>‹#›</a:t>
            </a:fld>
            <a:endParaRPr lang="en-US"/>
          </a:p>
        </p:txBody>
      </p:sp>
    </p:spTree>
    <p:extLst>
      <p:ext uri="{BB962C8B-B14F-4D97-AF65-F5344CB8AC3E}">
        <p14:creationId xmlns:p14="http://schemas.microsoft.com/office/powerpoint/2010/main" val="3598166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D2B880-4E56-49AE-BFD2-484CF7B3CBF2}" type="slidenum">
              <a:rPr lang="en-US" smtClean="0"/>
              <a:t>1</a:t>
            </a:fld>
            <a:endParaRPr lang="en-US"/>
          </a:p>
        </p:txBody>
      </p:sp>
    </p:spTree>
    <p:extLst>
      <p:ext uri="{BB962C8B-B14F-4D97-AF65-F5344CB8AC3E}">
        <p14:creationId xmlns:p14="http://schemas.microsoft.com/office/powerpoint/2010/main" val="32000295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84E925-A840-4630-A1C4-C1D2019847B3}" type="slidenum">
              <a:rPr lang="en-GB" smtClean="0"/>
              <a:t>6</a:t>
            </a:fld>
            <a:endParaRPr lang="en-GB"/>
          </a:p>
        </p:txBody>
      </p:sp>
    </p:spTree>
    <p:extLst>
      <p:ext uri="{BB962C8B-B14F-4D97-AF65-F5344CB8AC3E}">
        <p14:creationId xmlns:p14="http://schemas.microsoft.com/office/powerpoint/2010/main" val="42108245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D2B880-4E56-49AE-BFD2-484CF7B3CBF2}" type="slidenum">
              <a:rPr lang="en-US" smtClean="0"/>
              <a:t>9</a:t>
            </a:fld>
            <a:endParaRPr lang="en-US"/>
          </a:p>
        </p:txBody>
      </p:sp>
    </p:spTree>
    <p:extLst>
      <p:ext uri="{BB962C8B-B14F-4D97-AF65-F5344CB8AC3E}">
        <p14:creationId xmlns:p14="http://schemas.microsoft.com/office/powerpoint/2010/main" val="59303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D2B880-4E56-49AE-BFD2-484CF7B3CBF2}" type="slidenum">
              <a:rPr lang="en-US" smtClean="0"/>
              <a:t>10</a:t>
            </a:fld>
            <a:endParaRPr lang="en-US"/>
          </a:p>
        </p:txBody>
      </p:sp>
    </p:spTree>
    <p:extLst>
      <p:ext uri="{BB962C8B-B14F-4D97-AF65-F5344CB8AC3E}">
        <p14:creationId xmlns:p14="http://schemas.microsoft.com/office/powerpoint/2010/main" val="24279038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D2B880-4E56-49AE-BFD2-484CF7B3CBF2}" type="slidenum">
              <a:rPr lang="en-US" smtClean="0"/>
              <a:t>11</a:t>
            </a:fld>
            <a:endParaRPr lang="en-US"/>
          </a:p>
        </p:txBody>
      </p:sp>
    </p:spTree>
    <p:extLst>
      <p:ext uri="{BB962C8B-B14F-4D97-AF65-F5344CB8AC3E}">
        <p14:creationId xmlns:p14="http://schemas.microsoft.com/office/powerpoint/2010/main" val="23784220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D2B880-4E56-49AE-BFD2-484CF7B3CBF2}" type="slidenum">
              <a:rPr lang="en-US" smtClean="0"/>
              <a:t>12</a:t>
            </a:fld>
            <a:endParaRPr lang="en-US"/>
          </a:p>
        </p:txBody>
      </p:sp>
    </p:spTree>
    <p:extLst>
      <p:ext uri="{BB962C8B-B14F-4D97-AF65-F5344CB8AC3E}">
        <p14:creationId xmlns:p14="http://schemas.microsoft.com/office/powerpoint/2010/main" val="41118257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D2B880-4E56-49AE-BFD2-484CF7B3CBF2}" type="slidenum">
              <a:rPr lang="en-US" smtClean="0"/>
              <a:t>13</a:t>
            </a:fld>
            <a:endParaRPr lang="en-US"/>
          </a:p>
        </p:txBody>
      </p:sp>
    </p:spTree>
    <p:extLst>
      <p:ext uri="{BB962C8B-B14F-4D97-AF65-F5344CB8AC3E}">
        <p14:creationId xmlns:p14="http://schemas.microsoft.com/office/powerpoint/2010/main" val="32788591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D2B880-4E56-49AE-BFD2-484CF7B3CBF2}" type="slidenum">
              <a:rPr lang="en-US" smtClean="0"/>
              <a:t>14</a:t>
            </a:fld>
            <a:endParaRPr lang="en-US"/>
          </a:p>
        </p:txBody>
      </p:sp>
    </p:spTree>
    <p:extLst>
      <p:ext uri="{BB962C8B-B14F-4D97-AF65-F5344CB8AC3E}">
        <p14:creationId xmlns:p14="http://schemas.microsoft.com/office/powerpoint/2010/main" val="39777955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D2B880-4E56-49AE-BFD2-484CF7B3CBF2}" type="slidenum">
              <a:rPr lang="en-US" smtClean="0"/>
              <a:t>15</a:t>
            </a:fld>
            <a:endParaRPr lang="en-US"/>
          </a:p>
        </p:txBody>
      </p:sp>
    </p:spTree>
    <p:extLst>
      <p:ext uri="{BB962C8B-B14F-4D97-AF65-F5344CB8AC3E}">
        <p14:creationId xmlns:p14="http://schemas.microsoft.com/office/powerpoint/2010/main" val="18265092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D2B880-4E56-49AE-BFD2-484CF7B3CBF2}" type="slidenum">
              <a:rPr lang="en-US" smtClean="0"/>
              <a:t>16</a:t>
            </a:fld>
            <a:endParaRPr lang="en-US"/>
          </a:p>
        </p:txBody>
      </p:sp>
    </p:spTree>
    <p:extLst>
      <p:ext uri="{BB962C8B-B14F-4D97-AF65-F5344CB8AC3E}">
        <p14:creationId xmlns:p14="http://schemas.microsoft.com/office/powerpoint/2010/main" val="25446011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D2B880-4E56-49AE-BFD2-484CF7B3CBF2}" type="slidenum">
              <a:rPr lang="en-US" smtClean="0"/>
              <a:t>17</a:t>
            </a:fld>
            <a:endParaRPr lang="en-US"/>
          </a:p>
        </p:txBody>
      </p:sp>
    </p:spTree>
    <p:extLst>
      <p:ext uri="{BB962C8B-B14F-4D97-AF65-F5344CB8AC3E}">
        <p14:creationId xmlns:p14="http://schemas.microsoft.com/office/powerpoint/2010/main" val="22300827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D2B880-4E56-49AE-BFD2-484CF7B3CBF2}" type="slidenum">
              <a:rPr lang="en-US" smtClean="0"/>
              <a:t>18</a:t>
            </a:fld>
            <a:endParaRPr lang="en-US"/>
          </a:p>
        </p:txBody>
      </p:sp>
    </p:spTree>
    <p:extLst>
      <p:ext uri="{BB962C8B-B14F-4D97-AF65-F5344CB8AC3E}">
        <p14:creationId xmlns:p14="http://schemas.microsoft.com/office/powerpoint/2010/main" val="27295954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D2B880-4E56-49AE-BFD2-484CF7B3CBF2}" type="slidenum">
              <a:rPr lang="en-US" smtClean="0"/>
              <a:t>19</a:t>
            </a:fld>
            <a:endParaRPr lang="en-US"/>
          </a:p>
        </p:txBody>
      </p:sp>
    </p:spTree>
    <p:extLst>
      <p:ext uri="{BB962C8B-B14F-4D97-AF65-F5344CB8AC3E}">
        <p14:creationId xmlns:p14="http://schemas.microsoft.com/office/powerpoint/2010/main" val="22339858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9D2B880-4E56-49AE-BFD2-484CF7B3CBF2}" type="slidenum">
              <a:rPr lang="en-US" smtClean="0"/>
              <a:t>44</a:t>
            </a:fld>
            <a:endParaRPr lang="en-US"/>
          </a:p>
        </p:txBody>
      </p:sp>
    </p:spTree>
    <p:extLst>
      <p:ext uri="{BB962C8B-B14F-4D97-AF65-F5344CB8AC3E}">
        <p14:creationId xmlns:p14="http://schemas.microsoft.com/office/powerpoint/2010/main" val="18555367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0" name="Picture 9" descr="Background pattern&#10;&#10;Description automatically generated">
            <a:extLst>
              <a:ext uri="{FF2B5EF4-FFF2-40B4-BE49-F238E27FC236}">
                <a16:creationId xmlns:a16="http://schemas.microsoft.com/office/drawing/2014/main" id="{1335B568-8FF3-674B-84AB-66C54892E9A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26400" y="-51993"/>
            <a:ext cx="4190280" cy="6902395"/>
          </a:xfrm>
          <a:prstGeom prst="rect">
            <a:avLst/>
          </a:prstGeom>
        </p:spPr>
      </p:pic>
      <p:sp>
        <p:nvSpPr>
          <p:cNvPr id="2" name="Title 1"/>
          <p:cNvSpPr>
            <a:spLocks noGrp="1"/>
          </p:cNvSpPr>
          <p:nvPr>
            <p:ph type="ctrTitle"/>
          </p:nvPr>
        </p:nvSpPr>
        <p:spPr>
          <a:xfrm>
            <a:off x="548967" y="1700808"/>
            <a:ext cx="7275225" cy="2198295"/>
          </a:xfrm>
        </p:spPr>
        <p:txBody>
          <a:bodyPr anchor="b" anchorCtr="0"/>
          <a:lstStyle>
            <a:lvl1pPr algn="l">
              <a:defRPr/>
            </a:lvl1pPr>
          </a:lstStyle>
          <a:p>
            <a:r>
              <a:rPr lang="en-US"/>
              <a:t>Click to edit Master title style</a:t>
            </a:r>
            <a:endParaRPr lang="en-GB"/>
          </a:p>
        </p:txBody>
      </p:sp>
      <p:sp>
        <p:nvSpPr>
          <p:cNvPr id="3" name="Subtitle 2"/>
          <p:cNvSpPr>
            <a:spLocks noGrp="1"/>
          </p:cNvSpPr>
          <p:nvPr>
            <p:ph type="subTitle" idx="1" hasCustomPrompt="1"/>
          </p:nvPr>
        </p:nvSpPr>
        <p:spPr>
          <a:xfrm>
            <a:off x="548967" y="4077072"/>
            <a:ext cx="7275225" cy="1270992"/>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a:t>
            </a:r>
            <a:endParaRPr lang="en-GB"/>
          </a:p>
        </p:txBody>
      </p:sp>
      <p:sp>
        <p:nvSpPr>
          <p:cNvPr id="4" name="Date Placeholder 3"/>
          <p:cNvSpPr>
            <a:spLocks noGrp="1"/>
          </p:cNvSpPr>
          <p:nvPr>
            <p:ph type="dt" sz="half" idx="10"/>
          </p:nvPr>
        </p:nvSpPr>
        <p:spPr>
          <a:xfrm>
            <a:off x="548967" y="6356351"/>
            <a:ext cx="3092829" cy="365125"/>
          </a:xfrm>
        </p:spPr>
        <p:txBody>
          <a:bodyPr/>
          <a:lstStyle/>
          <a:p>
            <a:endParaRPr lang="en-GB"/>
          </a:p>
        </p:txBody>
      </p:sp>
      <p:sp>
        <p:nvSpPr>
          <p:cNvPr id="5" name="Footer Placeholder 4"/>
          <p:cNvSpPr>
            <a:spLocks noGrp="1"/>
          </p:cNvSpPr>
          <p:nvPr>
            <p:ph type="ftr" sz="quarter" idx="11"/>
          </p:nvPr>
        </p:nvSpPr>
        <p:spPr/>
        <p:txBody>
          <a:bodyPr/>
          <a:lstStyle/>
          <a:p>
            <a:r>
              <a:rPr lang="en-GB"/>
              <a:t>Bedfordshire, Luton and Milton Keynes Health and Care Partnership</a:t>
            </a:r>
          </a:p>
        </p:txBody>
      </p:sp>
      <p:sp>
        <p:nvSpPr>
          <p:cNvPr id="6" name="Slide Number Placeholder 5"/>
          <p:cNvSpPr>
            <a:spLocks noGrp="1"/>
          </p:cNvSpPr>
          <p:nvPr>
            <p:ph type="sldNum" sz="quarter" idx="12"/>
          </p:nvPr>
        </p:nvSpPr>
        <p:spPr/>
        <p:txBody>
          <a:bodyPr/>
          <a:lstStyle/>
          <a:p>
            <a:fld id="{30A60DCE-9105-48A5-8A92-25C9283756D1}" type="slidenum">
              <a:rPr lang="en-GB" smtClean="0"/>
              <a:t>‹#›</a:t>
            </a:fld>
            <a:endParaRPr lang="en-GB"/>
          </a:p>
        </p:txBody>
      </p:sp>
      <p:pic>
        <p:nvPicPr>
          <p:cNvPr id="8" name="Picture 7" descr="Logo&#10;&#10;Description automatically generated">
            <a:extLst>
              <a:ext uri="{FF2B5EF4-FFF2-40B4-BE49-F238E27FC236}">
                <a16:creationId xmlns:a16="http://schemas.microsoft.com/office/drawing/2014/main" id="{78D0013F-2DF3-334F-9F59-CE113D980518}"/>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48967" y="304598"/>
            <a:ext cx="2012124" cy="914602"/>
          </a:xfrm>
          <a:prstGeom prst="rect">
            <a:avLst/>
          </a:prstGeom>
        </p:spPr>
      </p:pic>
      <p:sp>
        <p:nvSpPr>
          <p:cNvPr id="12" name="Picture Placeholder 11">
            <a:extLst>
              <a:ext uri="{FF2B5EF4-FFF2-40B4-BE49-F238E27FC236}">
                <a16:creationId xmlns:a16="http://schemas.microsoft.com/office/drawing/2014/main" id="{065BF124-EE58-184B-8303-7C9EE0006F4B}"/>
              </a:ext>
            </a:extLst>
          </p:cNvPr>
          <p:cNvSpPr>
            <a:spLocks noGrp="1"/>
          </p:cNvSpPr>
          <p:nvPr>
            <p:ph type="pic" sz="quarter" idx="13"/>
          </p:nvPr>
        </p:nvSpPr>
        <p:spPr>
          <a:xfrm flipH="1">
            <a:off x="13491709" y="3069325"/>
            <a:ext cx="3797397" cy="3797397"/>
          </a:xfrm>
          <a:prstGeom prst="ellipse">
            <a:avLst/>
          </a:prstGeom>
          <a:noFill/>
        </p:spPr>
        <p:txBody>
          <a:bodyPr/>
          <a:lstStyle/>
          <a:p>
            <a:r>
              <a:rPr lang="en-US"/>
              <a:t>Click icon to add picture</a:t>
            </a:r>
          </a:p>
        </p:txBody>
      </p:sp>
      <p:sp>
        <p:nvSpPr>
          <p:cNvPr id="14" name="Picture Placeholder 13">
            <a:extLst>
              <a:ext uri="{FF2B5EF4-FFF2-40B4-BE49-F238E27FC236}">
                <a16:creationId xmlns:a16="http://schemas.microsoft.com/office/drawing/2014/main" id="{0C3345FD-9198-AF48-823C-BB87935B7FE4}"/>
              </a:ext>
            </a:extLst>
          </p:cNvPr>
          <p:cNvSpPr>
            <a:spLocks noGrp="1"/>
          </p:cNvSpPr>
          <p:nvPr>
            <p:ph type="pic" sz="quarter" idx="14"/>
          </p:nvPr>
        </p:nvSpPr>
        <p:spPr>
          <a:xfrm>
            <a:off x="13722978" y="21501"/>
            <a:ext cx="2878306" cy="2880494"/>
          </a:xfrm>
          <a:prstGeom prst="ellipse">
            <a:avLst/>
          </a:prstGeom>
        </p:spPr>
        <p:txBody>
          <a:bodyPr/>
          <a:lstStyle/>
          <a:p>
            <a:r>
              <a:rPr lang="en-US"/>
              <a:t>Click icon to add picture</a:t>
            </a:r>
          </a:p>
        </p:txBody>
      </p:sp>
    </p:spTree>
    <p:extLst>
      <p:ext uri="{BB962C8B-B14F-4D97-AF65-F5344CB8AC3E}">
        <p14:creationId xmlns:p14="http://schemas.microsoft.com/office/powerpoint/2010/main" val="1117162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23445" y="382349"/>
            <a:ext cx="8812915" cy="1234800"/>
          </a:xfrm>
        </p:spPr>
        <p:txBody>
          <a:bodyPr/>
          <a:lstStyle>
            <a:lvl1pPr algn="l">
              <a:defRPr/>
            </a:lvl1pPr>
          </a:lstStyle>
          <a:p>
            <a:r>
              <a:rPr lang="en-US"/>
              <a:t>Click to edit Master title style</a:t>
            </a:r>
            <a:endParaRPr lang="en-GB"/>
          </a:p>
        </p:txBody>
      </p:sp>
      <p:sp>
        <p:nvSpPr>
          <p:cNvPr id="3" name="Content Placeholder 2"/>
          <p:cNvSpPr>
            <a:spLocks noGrp="1"/>
          </p:cNvSpPr>
          <p:nvPr>
            <p:ph idx="1"/>
          </p:nvPr>
        </p:nvSpPr>
        <p:spPr>
          <a:xfrm>
            <a:off x="623392" y="1844824"/>
            <a:ext cx="10959008" cy="428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a:xfrm>
            <a:off x="523445" y="6321714"/>
            <a:ext cx="7403008" cy="365125"/>
          </a:xfrm>
        </p:spPr>
        <p:txBody>
          <a:bodyPr/>
          <a:lstStyle>
            <a:lvl1pPr algn="l">
              <a:defRPr/>
            </a:lvl1pPr>
          </a:lstStyle>
          <a:p>
            <a:r>
              <a:rPr lang="en-GB" b="1"/>
              <a:t>Bedfordshire, Luton and Milton Keynes Health and Care Partnership</a:t>
            </a:r>
            <a:endParaRPr lang="en-GB"/>
          </a:p>
        </p:txBody>
      </p:sp>
      <p:sp>
        <p:nvSpPr>
          <p:cNvPr id="6" name="Slide Number Placeholder 5"/>
          <p:cNvSpPr>
            <a:spLocks noGrp="1"/>
          </p:cNvSpPr>
          <p:nvPr>
            <p:ph type="sldNum" sz="quarter" idx="12"/>
          </p:nvPr>
        </p:nvSpPr>
        <p:spPr>
          <a:xfrm>
            <a:off x="11208568" y="6356350"/>
            <a:ext cx="487208" cy="365125"/>
          </a:xfrm>
        </p:spPr>
        <p:txBody>
          <a:bodyPr/>
          <a:lstStyle>
            <a:lvl1pPr algn="r">
              <a:defRPr/>
            </a:lvl1pPr>
          </a:lstStyle>
          <a:p>
            <a:fld id="{30A60DCE-9105-48A5-8A92-25C9283756D1}" type="slidenum">
              <a:rPr lang="en-GB" smtClean="0"/>
              <a:pPr/>
              <a:t>‹#›</a:t>
            </a:fld>
            <a:endParaRPr lang="en-GB"/>
          </a:p>
        </p:txBody>
      </p:sp>
      <p:pic>
        <p:nvPicPr>
          <p:cNvPr id="7" name="Picture 6">
            <a:extLst>
              <a:ext uri="{FF2B5EF4-FFF2-40B4-BE49-F238E27FC236}">
                <a16:creationId xmlns:a16="http://schemas.microsoft.com/office/drawing/2014/main" id="{7787194E-9B33-E844-A612-5A82ED29DDD1}"/>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9583730" y="459266"/>
            <a:ext cx="2012124" cy="760767"/>
          </a:xfrm>
          <a:prstGeom prst="rect">
            <a:avLst/>
          </a:prstGeom>
        </p:spPr>
      </p:pic>
      <p:pic>
        <p:nvPicPr>
          <p:cNvPr id="8" name="Picture 7">
            <a:extLst>
              <a:ext uri="{FF2B5EF4-FFF2-40B4-BE49-F238E27FC236}">
                <a16:creationId xmlns:a16="http://schemas.microsoft.com/office/drawing/2014/main" id="{2252987E-87A3-A74D-BF38-A2C44791006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120336" y="6504276"/>
            <a:ext cx="2000992" cy="82800"/>
          </a:xfrm>
          <a:prstGeom prst="rect">
            <a:avLst/>
          </a:prstGeom>
        </p:spPr>
      </p:pic>
    </p:spTree>
    <p:extLst>
      <p:ext uri="{BB962C8B-B14F-4D97-AF65-F5344CB8AC3E}">
        <p14:creationId xmlns:p14="http://schemas.microsoft.com/office/powerpoint/2010/main" val="1765044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47528" y="382349"/>
            <a:ext cx="7488832" cy="1232291"/>
          </a:xfrm>
        </p:spPr>
        <p:txBody>
          <a:bodyPr/>
          <a:lstStyle>
            <a:lvl1pPr algn="l">
              <a:defRPr/>
            </a:lvl1pPr>
          </a:lstStyle>
          <a:p>
            <a:r>
              <a:rPr lang="en-US"/>
              <a:t>Click to edit Master title style</a:t>
            </a:r>
            <a:endParaRPr lang="en-GB"/>
          </a:p>
        </p:txBody>
      </p:sp>
      <p:sp>
        <p:nvSpPr>
          <p:cNvPr id="3" name="Content Placeholder 2"/>
          <p:cNvSpPr>
            <a:spLocks noGrp="1"/>
          </p:cNvSpPr>
          <p:nvPr>
            <p:ph idx="1"/>
          </p:nvPr>
        </p:nvSpPr>
        <p:spPr>
          <a:xfrm>
            <a:off x="623392" y="1844825"/>
            <a:ext cx="10959008" cy="42813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a:xfrm>
            <a:off x="523445" y="6321714"/>
            <a:ext cx="7403008" cy="365125"/>
          </a:xfrm>
        </p:spPr>
        <p:txBody>
          <a:bodyPr/>
          <a:lstStyle>
            <a:lvl1pPr algn="l">
              <a:defRPr/>
            </a:lvl1pPr>
          </a:lstStyle>
          <a:p>
            <a:r>
              <a:rPr lang="en-GB" b="1"/>
              <a:t>Bedfordshire, Luton and Milton Keynes Health and Care Partnership</a:t>
            </a:r>
            <a:endParaRPr lang="en-GB"/>
          </a:p>
        </p:txBody>
      </p:sp>
      <p:sp>
        <p:nvSpPr>
          <p:cNvPr id="6" name="Slide Number Placeholder 5"/>
          <p:cNvSpPr>
            <a:spLocks noGrp="1"/>
          </p:cNvSpPr>
          <p:nvPr>
            <p:ph type="sldNum" sz="quarter" idx="12"/>
          </p:nvPr>
        </p:nvSpPr>
        <p:spPr>
          <a:xfrm>
            <a:off x="11208568" y="6356350"/>
            <a:ext cx="487208" cy="365125"/>
          </a:xfrm>
        </p:spPr>
        <p:txBody>
          <a:bodyPr/>
          <a:lstStyle>
            <a:lvl1pPr algn="r">
              <a:defRPr/>
            </a:lvl1pPr>
          </a:lstStyle>
          <a:p>
            <a:fld id="{30A60DCE-9105-48A5-8A92-25C9283756D1}" type="slidenum">
              <a:rPr lang="en-GB" smtClean="0"/>
              <a:pPr/>
              <a:t>‹#›</a:t>
            </a:fld>
            <a:endParaRPr lang="en-GB"/>
          </a:p>
        </p:txBody>
      </p:sp>
      <p:pic>
        <p:nvPicPr>
          <p:cNvPr id="8" name="Picture 7">
            <a:extLst>
              <a:ext uri="{FF2B5EF4-FFF2-40B4-BE49-F238E27FC236}">
                <a16:creationId xmlns:a16="http://schemas.microsoft.com/office/drawing/2014/main" id="{2252987E-87A3-A74D-BF38-A2C44791006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120336" y="6504276"/>
            <a:ext cx="2000992" cy="82800"/>
          </a:xfrm>
          <a:prstGeom prst="rect">
            <a:avLst/>
          </a:prstGeom>
        </p:spPr>
      </p:pic>
      <p:sp>
        <p:nvSpPr>
          <p:cNvPr id="9" name="Oval 8">
            <a:extLst>
              <a:ext uri="{FF2B5EF4-FFF2-40B4-BE49-F238E27FC236}">
                <a16:creationId xmlns:a16="http://schemas.microsoft.com/office/drawing/2014/main" id="{C061D5CC-E7BA-CD48-BEFA-732B875B9457}"/>
              </a:ext>
            </a:extLst>
          </p:cNvPr>
          <p:cNvSpPr/>
          <p:nvPr userDrawn="1"/>
        </p:nvSpPr>
        <p:spPr>
          <a:xfrm>
            <a:off x="596213" y="458434"/>
            <a:ext cx="1080120" cy="108012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a:extLst>
              <a:ext uri="{FF2B5EF4-FFF2-40B4-BE49-F238E27FC236}">
                <a16:creationId xmlns:a16="http://schemas.microsoft.com/office/drawing/2014/main" id="{DCE410D9-F2DE-884D-AFBE-88DF28A45559}"/>
              </a:ext>
            </a:extLst>
          </p:cNvPr>
          <p:cNvSpPr>
            <a:spLocks noGrp="1"/>
          </p:cNvSpPr>
          <p:nvPr>
            <p:ph type="body" sz="quarter" idx="13"/>
          </p:nvPr>
        </p:nvSpPr>
        <p:spPr>
          <a:xfrm>
            <a:off x="596523" y="715919"/>
            <a:ext cx="1079500" cy="565150"/>
          </a:xfrm>
        </p:spPr>
        <p:txBody>
          <a:bodyPr tIns="0" bIns="0" anchor="ctr" anchorCtr="0">
            <a:normAutofit/>
          </a:bodyPr>
          <a:lstStyle>
            <a:lvl1pPr>
              <a:defRPr/>
            </a:lvl1pPr>
            <a:lvl3pPr marL="12700" indent="0" algn="ctr">
              <a:buFont typeface="Arial" panose="020B0604020202020204" pitchFamily="34" charset="0"/>
              <a:buNone/>
              <a:tabLst/>
              <a:defRPr sz="2900" b="1">
                <a:solidFill>
                  <a:schemeClr val="bg1"/>
                </a:solidFill>
              </a:defRPr>
            </a:lvl3pPr>
          </a:lstStyle>
          <a:p>
            <a:pPr lvl="0"/>
            <a:r>
              <a:rPr lang="en-US"/>
              <a:t>Click to edit Master text styles</a:t>
            </a:r>
          </a:p>
        </p:txBody>
      </p:sp>
      <p:sp>
        <p:nvSpPr>
          <p:cNvPr id="12" name="Picture Placeholder 11">
            <a:extLst>
              <a:ext uri="{FF2B5EF4-FFF2-40B4-BE49-F238E27FC236}">
                <a16:creationId xmlns:a16="http://schemas.microsoft.com/office/drawing/2014/main" id="{4240C868-5DEA-664E-9706-94E74A171536}"/>
              </a:ext>
            </a:extLst>
          </p:cNvPr>
          <p:cNvSpPr>
            <a:spLocks noGrp="1"/>
          </p:cNvSpPr>
          <p:nvPr>
            <p:ph type="pic" sz="quarter" idx="14"/>
          </p:nvPr>
        </p:nvSpPr>
        <p:spPr>
          <a:xfrm flipH="1">
            <a:off x="12504712" y="2086796"/>
            <a:ext cx="3797397" cy="3797397"/>
          </a:xfrm>
          <a:prstGeom prst="ellipse">
            <a:avLst/>
          </a:prstGeom>
          <a:noFill/>
        </p:spPr>
        <p:txBody>
          <a:bodyPr/>
          <a:lstStyle/>
          <a:p>
            <a:r>
              <a:rPr lang="en-US"/>
              <a:t>Click icon to add picture</a:t>
            </a:r>
          </a:p>
        </p:txBody>
      </p:sp>
    </p:spTree>
    <p:extLst>
      <p:ext uri="{BB962C8B-B14F-4D97-AF65-F5344CB8AC3E}">
        <p14:creationId xmlns:p14="http://schemas.microsoft.com/office/powerpoint/2010/main" val="166214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Title and Conten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47528" y="382349"/>
            <a:ext cx="7488832" cy="1232291"/>
          </a:xfrm>
        </p:spPr>
        <p:txBody>
          <a:bodyPr/>
          <a:lstStyle>
            <a:lvl1pPr algn="l">
              <a:defRPr/>
            </a:lvl1pPr>
          </a:lstStyle>
          <a:p>
            <a:r>
              <a:rPr lang="en-US"/>
              <a:t>Click to edit Master title style</a:t>
            </a:r>
            <a:endParaRPr lang="en-GB"/>
          </a:p>
        </p:txBody>
      </p:sp>
      <p:sp>
        <p:nvSpPr>
          <p:cNvPr id="3" name="Content Placeholder 2"/>
          <p:cNvSpPr>
            <a:spLocks noGrp="1"/>
          </p:cNvSpPr>
          <p:nvPr>
            <p:ph idx="1"/>
          </p:nvPr>
        </p:nvSpPr>
        <p:spPr>
          <a:xfrm>
            <a:off x="623392" y="1844825"/>
            <a:ext cx="10959008" cy="42813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a:xfrm>
            <a:off x="523445" y="6321714"/>
            <a:ext cx="7403008" cy="365125"/>
          </a:xfrm>
        </p:spPr>
        <p:txBody>
          <a:bodyPr/>
          <a:lstStyle>
            <a:lvl1pPr algn="l">
              <a:defRPr/>
            </a:lvl1pPr>
          </a:lstStyle>
          <a:p>
            <a:r>
              <a:rPr lang="en-GB" b="1"/>
              <a:t>Bedfordshire, Luton and Milton Keynes Health and Care Partnership</a:t>
            </a:r>
            <a:endParaRPr lang="en-GB"/>
          </a:p>
        </p:txBody>
      </p:sp>
      <p:sp>
        <p:nvSpPr>
          <p:cNvPr id="6" name="Slide Number Placeholder 5"/>
          <p:cNvSpPr>
            <a:spLocks noGrp="1"/>
          </p:cNvSpPr>
          <p:nvPr>
            <p:ph type="sldNum" sz="quarter" idx="12"/>
          </p:nvPr>
        </p:nvSpPr>
        <p:spPr>
          <a:xfrm>
            <a:off x="11208568" y="6356350"/>
            <a:ext cx="487208" cy="365125"/>
          </a:xfrm>
        </p:spPr>
        <p:txBody>
          <a:bodyPr/>
          <a:lstStyle>
            <a:lvl1pPr algn="r">
              <a:defRPr/>
            </a:lvl1pPr>
          </a:lstStyle>
          <a:p>
            <a:fld id="{30A60DCE-9105-48A5-8A92-25C9283756D1}" type="slidenum">
              <a:rPr lang="en-GB" smtClean="0"/>
              <a:pPr/>
              <a:t>‹#›</a:t>
            </a:fld>
            <a:endParaRPr lang="en-GB"/>
          </a:p>
        </p:txBody>
      </p:sp>
      <p:pic>
        <p:nvPicPr>
          <p:cNvPr id="8" name="Picture 7">
            <a:extLst>
              <a:ext uri="{FF2B5EF4-FFF2-40B4-BE49-F238E27FC236}">
                <a16:creationId xmlns:a16="http://schemas.microsoft.com/office/drawing/2014/main" id="{2252987E-87A3-A74D-BF38-A2C44791006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120336" y="6504276"/>
            <a:ext cx="2000992" cy="82800"/>
          </a:xfrm>
          <a:prstGeom prst="rect">
            <a:avLst/>
          </a:prstGeom>
        </p:spPr>
      </p:pic>
      <p:sp>
        <p:nvSpPr>
          <p:cNvPr id="9" name="Oval 8">
            <a:extLst>
              <a:ext uri="{FF2B5EF4-FFF2-40B4-BE49-F238E27FC236}">
                <a16:creationId xmlns:a16="http://schemas.microsoft.com/office/drawing/2014/main" id="{C061D5CC-E7BA-CD48-BEFA-732B875B9457}"/>
              </a:ext>
            </a:extLst>
          </p:cNvPr>
          <p:cNvSpPr/>
          <p:nvPr userDrawn="1"/>
        </p:nvSpPr>
        <p:spPr>
          <a:xfrm>
            <a:off x="596213" y="458434"/>
            <a:ext cx="1080120" cy="10801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a:extLst>
              <a:ext uri="{FF2B5EF4-FFF2-40B4-BE49-F238E27FC236}">
                <a16:creationId xmlns:a16="http://schemas.microsoft.com/office/drawing/2014/main" id="{DCE410D9-F2DE-884D-AFBE-88DF28A45559}"/>
              </a:ext>
            </a:extLst>
          </p:cNvPr>
          <p:cNvSpPr>
            <a:spLocks noGrp="1"/>
          </p:cNvSpPr>
          <p:nvPr>
            <p:ph type="body" sz="quarter" idx="13"/>
          </p:nvPr>
        </p:nvSpPr>
        <p:spPr>
          <a:xfrm>
            <a:off x="596523" y="715919"/>
            <a:ext cx="1079500" cy="565150"/>
          </a:xfrm>
        </p:spPr>
        <p:txBody>
          <a:bodyPr tIns="0" bIns="0" anchor="ctr" anchorCtr="0">
            <a:normAutofit/>
          </a:bodyPr>
          <a:lstStyle>
            <a:lvl1pPr>
              <a:defRPr/>
            </a:lvl1pPr>
            <a:lvl3pPr marL="12700" indent="0" algn="ctr">
              <a:buFont typeface="Arial" panose="020B0604020202020204" pitchFamily="34" charset="0"/>
              <a:buNone/>
              <a:tabLst/>
              <a:defRPr sz="3200" b="1">
                <a:solidFill>
                  <a:schemeClr val="bg1"/>
                </a:solidFill>
              </a:defRPr>
            </a:lvl3pPr>
          </a:lstStyle>
          <a:p>
            <a:pPr lvl="0"/>
            <a:r>
              <a:rPr lang="en-US"/>
              <a:t>Click to edit Master text styles</a:t>
            </a:r>
          </a:p>
        </p:txBody>
      </p:sp>
      <p:sp>
        <p:nvSpPr>
          <p:cNvPr id="10" name="Picture Placeholder 11">
            <a:extLst>
              <a:ext uri="{FF2B5EF4-FFF2-40B4-BE49-F238E27FC236}">
                <a16:creationId xmlns:a16="http://schemas.microsoft.com/office/drawing/2014/main" id="{67252FA6-3152-3F44-B2A6-FE7E0BA20998}"/>
              </a:ext>
            </a:extLst>
          </p:cNvPr>
          <p:cNvSpPr>
            <a:spLocks noGrp="1"/>
          </p:cNvSpPr>
          <p:nvPr>
            <p:ph type="pic" sz="quarter" idx="14"/>
          </p:nvPr>
        </p:nvSpPr>
        <p:spPr>
          <a:xfrm flipH="1">
            <a:off x="12504712" y="2086796"/>
            <a:ext cx="3797397" cy="3797397"/>
          </a:xfrm>
          <a:prstGeom prst="ellipse">
            <a:avLst/>
          </a:prstGeom>
          <a:noFill/>
        </p:spPr>
        <p:txBody>
          <a:bodyPr/>
          <a:lstStyle/>
          <a:p>
            <a:r>
              <a:rPr lang="en-US"/>
              <a:t>Click icon to add picture</a:t>
            </a:r>
          </a:p>
        </p:txBody>
      </p:sp>
    </p:spTree>
    <p:extLst>
      <p:ext uri="{BB962C8B-B14F-4D97-AF65-F5344CB8AC3E}">
        <p14:creationId xmlns:p14="http://schemas.microsoft.com/office/powerpoint/2010/main" val="2679395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Title and Conten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47528" y="382349"/>
            <a:ext cx="7488832" cy="1232291"/>
          </a:xfrm>
        </p:spPr>
        <p:txBody>
          <a:bodyPr/>
          <a:lstStyle>
            <a:lvl1pPr algn="l">
              <a:defRPr/>
            </a:lvl1pPr>
          </a:lstStyle>
          <a:p>
            <a:r>
              <a:rPr lang="en-US"/>
              <a:t>Click to edit Master title style</a:t>
            </a:r>
            <a:endParaRPr lang="en-GB"/>
          </a:p>
        </p:txBody>
      </p:sp>
      <p:sp>
        <p:nvSpPr>
          <p:cNvPr id="3" name="Content Placeholder 2"/>
          <p:cNvSpPr>
            <a:spLocks noGrp="1"/>
          </p:cNvSpPr>
          <p:nvPr>
            <p:ph idx="1"/>
          </p:nvPr>
        </p:nvSpPr>
        <p:spPr>
          <a:xfrm>
            <a:off x="623392" y="1844825"/>
            <a:ext cx="10959008" cy="42813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a:xfrm>
            <a:off x="523445" y="6321714"/>
            <a:ext cx="7403008" cy="365125"/>
          </a:xfrm>
        </p:spPr>
        <p:txBody>
          <a:bodyPr/>
          <a:lstStyle>
            <a:lvl1pPr algn="l">
              <a:defRPr/>
            </a:lvl1pPr>
          </a:lstStyle>
          <a:p>
            <a:r>
              <a:rPr lang="en-GB" b="1"/>
              <a:t>Bedfordshire, Luton and Milton Keynes Health and Care Partnership</a:t>
            </a:r>
            <a:endParaRPr lang="en-GB"/>
          </a:p>
        </p:txBody>
      </p:sp>
      <p:sp>
        <p:nvSpPr>
          <p:cNvPr id="6" name="Slide Number Placeholder 5"/>
          <p:cNvSpPr>
            <a:spLocks noGrp="1"/>
          </p:cNvSpPr>
          <p:nvPr>
            <p:ph type="sldNum" sz="quarter" idx="12"/>
          </p:nvPr>
        </p:nvSpPr>
        <p:spPr>
          <a:xfrm>
            <a:off x="11208568" y="6356350"/>
            <a:ext cx="487208" cy="365125"/>
          </a:xfrm>
        </p:spPr>
        <p:txBody>
          <a:bodyPr/>
          <a:lstStyle>
            <a:lvl1pPr algn="r">
              <a:defRPr/>
            </a:lvl1pPr>
          </a:lstStyle>
          <a:p>
            <a:fld id="{30A60DCE-9105-48A5-8A92-25C9283756D1}" type="slidenum">
              <a:rPr lang="en-GB" smtClean="0"/>
              <a:pPr/>
              <a:t>‹#›</a:t>
            </a:fld>
            <a:endParaRPr lang="en-GB"/>
          </a:p>
        </p:txBody>
      </p:sp>
      <p:pic>
        <p:nvPicPr>
          <p:cNvPr id="8" name="Picture 7">
            <a:extLst>
              <a:ext uri="{FF2B5EF4-FFF2-40B4-BE49-F238E27FC236}">
                <a16:creationId xmlns:a16="http://schemas.microsoft.com/office/drawing/2014/main" id="{2252987E-87A3-A74D-BF38-A2C44791006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120336" y="6504276"/>
            <a:ext cx="2000992" cy="82800"/>
          </a:xfrm>
          <a:prstGeom prst="rect">
            <a:avLst/>
          </a:prstGeom>
        </p:spPr>
      </p:pic>
      <p:sp>
        <p:nvSpPr>
          <p:cNvPr id="9" name="Oval 8">
            <a:extLst>
              <a:ext uri="{FF2B5EF4-FFF2-40B4-BE49-F238E27FC236}">
                <a16:creationId xmlns:a16="http://schemas.microsoft.com/office/drawing/2014/main" id="{C061D5CC-E7BA-CD48-BEFA-732B875B9457}"/>
              </a:ext>
            </a:extLst>
          </p:cNvPr>
          <p:cNvSpPr/>
          <p:nvPr userDrawn="1"/>
        </p:nvSpPr>
        <p:spPr>
          <a:xfrm>
            <a:off x="596213" y="458434"/>
            <a:ext cx="1080120" cy="108012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a:extLst>
              <a:ext uri="{FF2B5EF4-FFF2-40B4-BE49-F238E27FC236}">
                <a16:creationId xmlns:a16="http://schemas.microsoft.com/office/drawing/2014/main" id="{DCE410D9-F2DE-884D-AFBE-88DF28A45559}"/>
              </a:ext>
            </a:extLst>
          </p:cNvPr>
          <p:cNvSpPr>
            <a:spLocks noGrp="1"/>
          </p:cNvSpPr>
          <p:nvPr>
            <p:ph type="body" sz="quarter" idx="13"/>
          </p:nvPr>
        </p:nvSpPr>
        <p:spPr>
          <a:xfrm>
            <a:off x="596523" y="715919"/>
            <a:ext cx="1079500" cy="565150"/>
          </a:xfrm>
        </p:spPr>
        <p:txBody>
          <a:bodyPr tIns="0" bIns="0" anchor="ctr" anchorCtr="0">
            <a:normAutofit/>
          </a:bodyPr>
          <a:lstStyle>
            <a:lvl1pPr>
              <a:defRPr/>
            </a:lvl1pPr>
            <a:lvl3pPr marL="12700" indent="0" algn="ctr">
              <a:buFont typeface="Arial" panose="020B0604020202020204" pitchFamily="34" charset="0"/>
              <a:buNone/>
              <a:tabLst/>
              <a:defRPr sz="3200" b="1">
                <a:solidFill>
                  <a:schemeClr val="bg1"/>
                </a:solidFill>
              </a:defRPr>
            </a:lvl3pPr>
          </a:lstStyle>
          <a:p>
            <a:pPr lvl="0"/>
            <a:r>
              <a:rPr lang="en-US"/>
              <a:t>Click to edit Master text styles</a:t>
            </a:r>
          </a:p>
        </p:txBody>
      </p:sp>
      <p:sp>
        <p:nvSpPr>
          <p:cNvPr id="10" name="Picture Placeholder 11">
            <a:extLst>
              <a:ext uri="{FF2B5EF4-FFF2-40B4-BE49-F238E27FC236}">
                <a16:creationId xmlns:a16="http://schemas.microsoft.com/office/drawing/2014/main" id="{F53798AB-2C2E-4A44-9681-7EBDECEDE0AC}"/>
              </a:ext>
            </a:extLst>
          </p:cNvPr>
          <p:cNvSpPr>
            <a:spLocks noGrp="1"/>
          </p:cNvSpPr>
          <p:nvPr>
            <p:ph type="pic" sz="quarter" idx="14"/>
          </p:nvPr>
        </p:nvSpPr>
        <p:spPr>
          <a:xfrm flipH="1">
            <a:off x="12504712" y="2086796"/>
            <a:ext cx="3797397" cy="3797397"/>
          </a:xfrm>
          <a:prstGeom prst="ellipse">
            <a:avLst/>
          </a:prstGeom>
          <a:noFill/>
        </p:spPr>
        <p:txBody>
          <a:bodyPr/>
          <a:lstStyle/>
          <a:p>
            <a:r>
              <a:rPr lang="en-US"/>
              <a:t>Click icon to add picture</a:t>
            </a:r>
          </a:p>
        </p:txBody>
      </p:sp>
    </p:spTree>
    <p:extLst>
      <p:ext uri="{BB962C8B-B14F-4D97-AF65-F5344CB8AC3E}">
        <p14:creationId xmlns:p14="http://schemas.microsoft.com/office/powerpoint/2010/main" val="187675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0_Title and Conten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47528" y="382349"/>
            <a:ext cx="7488832" cy="1232291"/>
          </a:xfrm>
        </p:spPr>
        <p:txBody>
          <a:bodyPr/>
          <a:lstStyle>
            <a:lvl1pPr algn="l">
              <a:defRPr/>
            </a:lvl1pPr>
          </a:lstStyle>
          <a:p>
            <a:r>
              <a:rPr lang="en-US"/>
              <a:t>Click to edit Master title style</a:t>
            </a:r>
            <a:endParaRPr lang="en-GB"/>
          </a:p>
        </p:txBody>
      </p:sp>
      <p:sp>
        <p:nvSpPr>
          <p:cNvPr id="3" name="Content Placeholder 2"/>
          <p:cNvSpPr>
            <a:spLocks noGrp="1"/>
          </p:cNvSpPr>
          <p:nvPr>
            <p:ph idx="1"/>
          </p:nvPr>
        </p:nvSpPr>
        <p:spPr>
          <a:xfrm>
            <a:off x="623392" y="1844825"/>
            <a:ext cx="10959008" cy="42813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a:xfrm>
            <a:off x="523445" y="6321714"/>
            <a:ext cx="7403008" cy="365125"/>
          </a:xfrm>
        </p:spPr>
        <p:txBody>
          <a:bodyPr/>
          <a:lstStyle>
            <a:lvl1pPr algn="l">
              <a:defRPr/>
            </a:lvl1pPr>
          </a:lstStyle>
          <a:p>
            <a:r>
              <a:rPr lang="en-GB" b="1"/>
              <a:t>Bedfordshire, Luton and Milton Keynes Health and Care Partnership</a:t>
            </a:r>
            <a:endParaRPr lang="en-GB"/>
          </a:p>
        </p:txBody>
      </p:sp>
      <p:sp>
        <p:nvSpPr>
          <p:cNvPr id="6" name="Slide Number Placeholder 5"/>
          <p:cNvSpPr>
            <a:spLocks noGrp="1"/>
          </p:cNvSpPr>
          <p:nvPr>
            <p:ph type="sldNum" sz="quarter" idx="12"/>
          </p:nvPr>
        </p:nvSpPr>
        <p:spPr>
          <a:xfrm>
            <a:off x="11208568" y="6356350"/>
            <a:ext cx="487208" cy="365125"/>
          </a:xfrm>
        </p:spPr>
        <p:txBody>
          <a:bodyPr/>
          <a:lstStyle>
            <a:lvl1pPr algn="r">
              <a:defRPr/>
            </a:lvl1pPr>
          </a:lstStyle>
          <a:p>
            <a:fld id="{30A60DCE-9105-48A5-8A92-25C9283756D1}" type="slidenum">
              <a:rPr lang="en-GB" smtClean="0"/>
              <a:pPr/>
              <a:t>‹#›</a:t>
            </a:fld>
            <a:endParaRPr lang="en-GB"/>
          </a:p>
        </p:txBody>
      </p:sp>
      <p:pic>
        <p:nvPicPr>
          <p:cNvPr id="8" name="Picture 7">
            <a:extLst>
              <a:ext uri="{FF2B5EF4-FFF2-40B4-BE49-F238E27FC236}">
                <a16:creationId xmlns:a16="http://schemas.microsoft.com/office/drawing/2014/main" id="{2252987E-87A3-A74D-BF38-A2C44791006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120336" y="6504276"/>
            <a:ext cx="2000992" cy="82800"/>
          </a:xfrm>
          <a:prstGeom prst="rect">
            <a:avLst/>
          </a:prstGeom>
        </p:spPr>
      </p:pic>
      <p:sp>
        <p:nvSpPr>
          <p:cNvPr id="9" name="Oval 8">
            <a:extLst>
              <a:ext uri="{FF2B5EF4-FFF2-40B4-BE49-F238E27FC236}">
                <a16:creationId xmlns:a16="http://schemas.microsoft.com/office/drawing/2014/main" id="{C061D5CC-E7BA-CD48-BEFA-732B875B9457}"/>
              </a:ext>
            </a:extLst>
          </p:cNvPr>
          <p:cNvSpPr/>
          <p:nvPr userDrawn="1"/>
        </p:nvSpPr>
        <p:spPr>
          <a:xfrm>
            <a:off x="596213" y="458434"/>
            <a:ext cx="1080120" cy="108012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a:extLst>
              <a:ext uri="{FF2B5EF4-FFF2-40B4-BE49-F238E27FC236}">
                <a16:creationId xmlns:a16="http://schemas.microsoft.com/office/drawing/2014/main" id="{DCE410D9-F2DE-884D-AFBE-88DF28A45559}"/>
              </a:ext>
            </a:extLst>
          </p:cNvPr>
          <p:cNvSpPr>
            <a:spLocks noGrp="1"/>
          </p:cNvSpPr>
          <p:nvPr>
            <p:ph type="body" sz="quarter" idx="13"/>
          </p:nvPr>
        </p:nvSpPr>
        <p:spPr>
          <a:xfrm>
            <a:off x="596523" y="715919"/>
            <a:ext cx="1079500" cy="565150"/>
          </a:xfrm>
        </p:spPr>
        <p:txBody>
          <a:bodyPr tIns="0" bIns="0" anchor="ctr" anchorCtr="0">
            <a:normAutofit/>
          </a:bodyPr>
          <a:lstStyle>
            <a:lvl1pPr>
              <a:defRPr/>
            </a:lvl1pPr>
            <a:lvl3pPr marL="12700" indent="0" algn="ctr">
              <a:buFont typeface="Arial" panose="020B0604020202020204" pitchFamily="34" charset="0"/>
              <a:buNone/>
              <a:tabLst/>
              <a:defRPr sz="3200" b="1">
                <a:solidFill>
                  <a:schemeClr val="bg1"/>
                </a:solidFill>
              </a:defRPr>
            </a:lvl3pPr>
          </a:lstStyle>
          <a:p>
            <a:pPr lvl="0"/>
            <a:r>
              <a:rPr lang="en-US"/>
              <a:t>Click to edit Master text styles</a:t>
            </a:r>
          </a:p>
        </p:txBody>
      </p:sp>
      <p:sp>
        <p:nvSpPr>
          <p:cNvPr id="10" name="Picture Placeholder 11">
            <a:extLst>
              <a:ext uri="{FF2B5EF4-FFF2-40B4-BE49-F238E27FC236}">
                <a16:creationId xmlns:a16="http://schemas.microsoft.com/office/drawing/2014/main" id="{CE142D82-4BC6-8140-82E6-74351E4CC219}"/>
              </a:ext>
            </a:extLst>
          </p:cNvPr>
          <p:cNvSpPr>
            <a:spLocks noGrp="1"/>
          </p:cNvSpPr>
          <p:nvPr>
            <p:ph type="pic" sz="quarter" idx="14"/>
          </p:nvPr>
        </p:nvSpPr>
        <p:spPr>
          <a:xfrm flipH="1">
            <a:off x="12504712" y="2086796"/>
            <a:ext cx="3797397" cy="3797397"/>
          </a:xfrm>
          <a:prstGeom prst="ellipse">
            <a:avLst/>
          </a:prstGeom>
          <a:noFill/>
        </p:spPr>
        <p:txBody>
          <a:bodyPr/>
          <a:lstStyle/>
          <a:p>
            <a:r>
              <a:rPr lang="en-US"/>
              <a:t>Click icon to add picture</a:t>
            </a:r>
          </a:p>
        </p:txBody>
      </p:sp>
    </p:spTree>
    <p:extLst>
      <p:ext uri="{BB962C8B-B14F-4D97-AF65-F5344CB8AC3E}">
        <p14:creationId xmlns:p14="http://schemas.microsoft.com/office/powerpoint/2010/main" val="3798530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1_Title and Conten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47528" y="382349"/>
            <a:ext cx="7488832" cy="1232291"/>
          </a:xfrm>
        </p:spPr>
        <p:txBody>
          <a:bodyPr/>
          <a:lstStyle>
            <a:lvl1pPr algn="l">
              <a:defRPr/>
            </a:lvl1pPr>
          </a:lstStyle>
          <a:p>
            <a:r>
              <a:rPr lang="en-US"/>
              <a:t>Click to edit Master title style</a:t>
            </a:r>
            <a:endParaRPr lang="en-GB"/>
          </a:p>
        </p:txBody>
      </p:sp>
      <p:sp>
        <p:nvSpPr>
          <p:cNvPr id="3" name="Content Placeholder 2"/>
          <p:cNvSpPr>
            <a:spLocks noGrp="1"/>
          </p:cNvSpPr>
          <p:nvPr>
            <p:ph idx="1"/>
          </p:nvPr>
        </p:nvSpPr>
        <p:spPr>
          <a:xfrm>
            <a:off x="623392" y="1844825"/>
            <a:ext cx="10959008" cy="42813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a:xfrm>
            <a:off x="523445" y="6321714"/>
            <a:ext cx="7403008" cy="365125"/>
          </a:xfrm>
        </p:spPr>
        <p:txBody>
          <a:bodyPr/>
          <a:lstStyle>
            <a:lvl1pPr algn="l">
              <a:defRPr/>
            </a:lvl1pPr>
          </a:lstStyle>
          <a:p>
            <a:r>
              <a:rPr lang="en-GB" b="1"/>
              <a:t>Bedfordshire, Luton and Milton Keynes Health and Care Partnership</a:t>
            </a:r>
            <a:endParaRPr lang="en-GB"/>
          </a:p>
        </p:txBody>
      </p:sp>
      <p:sp>
        <p:nvSpPr>
          <p:cNvPr id="6" name="Slide Number Placeholder 5"/>
          <p:cNvSpPr>
            <a:spLocks noGrp="1"/>
          </p:cNvSpPr>
          <p:nvPr>
            <p:ph type="sldNum" sz="quarter" idx="12"/>
          </p:nvPr>
        </p:nvSpPr>
        <p:spPr>
          <a:xfrm>
            <a:off x="11208568" y="6356350"/>
            <a:ext cx="487208" cy="365125"/>
          </a:xfrm>
        </p:spPr>
        <p:txBody>
          <a:bodyPr/>
          <a:lstStyle>
            <a:lvl1pPr algn="r">
              <a:defRPr/>
            </a:lvl1pPr>
          </a:lstStyle>
          <a:p>
            <a:fld id="{30A60DCE-9105-48A5-8A92-25C9283756D1}" type="slidenum">
              <a:rPr lang="en-GB" smtClean="0"/>
              <a:pPr/>
              <a:t>‹#›</a:t>
            </a:fld>
            <a:endParaRPr lang="en-GB"/>
          </a:p>
        </p:txBody>
      </p:sp>
      <p:pic>
        <p:nvPicPr>
          <p:cNvPr id="8" name="Picture 7">
            <a:extLst>
              <a:ext uri="{FF2B5EF4-FFF2-40B4-BE49-F238E27FC236}">
                <a16:creationId xmlns:a16="http://schemas.microsoft.com/office/drawing/2014/main" id="{2252987E-87A3-A74D-BF38-A2C44791006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120336" y="6504276"/>
            <a:ext cx="2000992" cy="82800"/>
          </a:xfrm>
          <a:prstGeom prst="rect">
            <a:avLst/>
          </a:prstGeom>
        </p:spPr>
      </p:pic>
      <p:sp>
        <p:nvSpPr>
          <p:cNvPr id="9" name="Oval 8">
            <a:extLst>
              <a:ext uri="{FF2B5EF4-FFF2-40B4-BE49-F238E27FC236}">
                <a16:creationId xmlns:a16="http://schemas.microsoft.com/office/drawing/2014/main" id="{C061D5CC-E7BA-CD48-BEFA-732B875B9457}"/>
              </a:ext>
            </a:extLst>
          </p:cNvPr>
          <p:cNvSpPr/>
          <p:nvPr userDrawn="1"/>
        </p:nvSpPr>
        <p:spPr>
          <a:xfrm>
            <a:off x="596213" y="458434"/>
            <a:ext cx="1080120" cy="108012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a:extLst>
              <a:ext uri="{FF2B5EF4-FFF2-40B4-BE49-F238E27FC236}">
                <a16:creationId xmlns:a16="http://schemas.microsoft.com/office/drawing/2014/main" id="{DCE410D9-F2DE-884D-AFBE-88DF28A45559}"/>
              </a:ext>
            </a:extLst>
          </p:cNvPr>
          <p:cNvSpPr>
            <a:spLocks noGrp="1"/>
          </p:cNvSpPr>
          <p:nvPr>
            <p:ph type="body" sz="quarter" idx="13"/>
          </p:nvPr>
        </p:nvSpPr>
        <p:spPr>
          <a:xfrm>
            <a:off x="596523" y="715919"/>
            <a:ext cx="1079500" cy="565150"/>
          </a:xfrm>
        </p:spPr>
        <p:txBody>
          <a:bodyPr tIns="0" bIns="0" anchor="ctr" anchorCtr="0">
            <a:normAutofit/>
          </a:bodyPr>
          <a:lstStyle>
            <a:lvl1pPr>
              <a:defRPr/>
            </a:lvl1pPr>
            <a:lvl3pPr marL="12700" indent="0" algn="ctr">
              <a:buFont typeface="Arial" panose="020B0604020202020204" pitchFamily="34" charset="0"/>
              <a:buNone/>
              <a:tabLst/>
              <a:defRPr sz="3200" b="1">
                <a:solidFill>
                  <a:schemeClr val="bg1"/>
                </a:solidFill>
              </a:defRPr>
            </a:lvl3pPr>
          </a:lstStyle>
          <a:p>
            <a:pPr lvl="0"/>
            <a:r>
              <a:rPr lang="en-US"/>
              <a:t>Click to edit Master text styles</a:t>
            </a:r>
          </a:p>
        </p:txBody>
      </p:sp>
      <p:sp>
        <p:nvSpPr>
          <p:cNvPr id="10" name="Picture Placeholder 11">
            <a:extLst>
              <a:ext uri="{FF2B5EF4-FFF2-40B4-BE49-F238E27FC236}">
                <a16:creationId xmlns:a16="http://schemas.microsoft.com/office/drawing/2014/main" id="{CE142D82-4BC6-8140-82E6-74351E4CC219}"/>
              </a:ext>
            </a:extLst>
          </p:cNvPr>
          <p:cNvSpPr>
            <a:spLocks noGrp="1"/>
          </p:cNvSpPr>
          <p:nvPr>
            <p:ph type="pic" sz="quarter" idx="14"/>
          </p:nvPr>
        </p:nvSpPr>
        <p:spPr>
          <a:xfrm flipH="1">
            <a:off x="12504712" y="2086796"/>
            <a:ext cx="3797397" cy="3797397"/>
          </a:xfrm>
          <a:prstGeom prst="ellipse">
            <a:avLst/>
          </a:prstGeom>
          <a:noFill/>
        </p:spPr>
        <p:txBody>
          <a:bodyPr/>
          <a:lstStyle/>
          <a:p>
            <a:r>
              <a:rPr lang="en-US"/>
              <a:t>Click icon to add picture</a:t>
            </a:r>
          </a:p>
        </p:txBody>
      </p:sp>
    </p:spTree>
    <p:extLst>
      <p:ext uri="{BB962C8B-B14F-4D97-AF65-F5344CB8AC3E}">
        <p14:creationId xmlns:p14="http://schemas.microsoft.com/office/powerpoint/2010/main" val="1530165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2_Title and Conten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47528" y="382349"/>
            <a:ext cx="7488832" cy="1232291"/>
          </a:xfrm>
        </p:spPr>
        <p:txBody>
          <a:bodyPr/>
          <a:lstStyle>
            <a:lvl1pPr algn="l">
              <a:defRPr/>
            </a:lvl1pPr>
          </a:lstStyle>
          <a:p>
            <a:r>
              <a:rPr lang="en-US"/>
              <a:t>Click to edit Master title style</a:t>
            </a:r>
            <a:endParaRPr lang="en-GB"/>
          </a:p>
        </p:txBody>
      </p:sp>
      <p:sp>
        <p:nvSpPr>
          <p:cNvPr id="3" name="Content Placeholder 2"/>
          <p:cNvSpPr>
            <a:spLocks noGrp="1"/>
          </p:cNvSpPr>
          <p:nvPr>
            <p:ph idx="1"/>
          </p:nvPr>
        </p:nvSpPr>
        <p:spPr>
          <a:xfrm>
            <a:off x="623392" y="1844825"/>
            <a:ext cx="10959008" cy="42813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a:xfrm>
            <a:off x="523445" y="6321714"/>
            <a:ext cx="7403008" cy="365125"/>
          </a:xfrm>
        </p:spPr>
        <p:txBody>
          <a:bodyPr/>
          <a:lstStyle>
            <a:lvl1pPr algn="l">
              <a:defRPr/>
            </a:lvl1pPr>
          </a:lstStyle>
          <a:p>
            <a:r>
              <a:rPr lang="en-GB" b="1"/>
              <a:t>Bedfordshire, Luton and Milton Keynes Health and Care Partnership</a:t>
            </a:r>
            <a:endParaRPr lang="en-GB"/>
          </a:p>
        </p:txBody>
      </p:sp>
      <p:sp>
        <p:nvSpPr>
          <p:cNvPr id="6" name="Slide Number Placeholder 5"/>
          <p:cNvSpPr>
            <a:spLocks noGrp="1"/>
          </p:cNvSpPr>
          <p:nvPr>
            <p:ph type="sldNum" sz="quarter" idx="12"/>
          </p:nvPr>
        </p:nvSpPr>
        <p:spPr>
          <a:xfrm>
            <a:off x="11208568" y="6356350"/>
            <a:ext cx="487208" cy="365125"/>
          </a:xfrm>
        </p:spPr>
        <p:txBody>
          <a:bodyPr/>
          <a:lstStyle>
            <a:lvl1pPr algn="r">
              <a:defRPr/>
            </a:lvl1pPr>
          </a:lstStyle>
          <a:p>
            <a:fld id="{30A60DCE-9105-48A5-8A92-25C9283756D1}" type="slidenum">
              <a:rPr lang="en-GB" smtClean="0"/>
              <a:pPr/>
              <a:t>‹#›</a:t>
            </a:fld>
            <a:endParaRPr lang="en-GB"/>
          </a:p>
        </p:txBody>
      </p:sp>
      <p:pic>
        <p:nvPicPr>
          <p:cNvPr id="8" name="Picture 7">
            <a:extLst>
              <a:ext uri="{FF2B5EF4-FFF2-40B4-BE49-F238E27FC236}">
                <a16:creationId xmlns:a16="http://schemas.microsoft.com/office/drawing/2014/main" id="{2252987E-87A3-A74D-BF38-A2C44791006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120336" y="6504276"/>
            <a:ext cx="2000992" cy="82800"/>
          </a:xfrm>
          <a:prstGeom prst="rect">
            <a:avLst/>
          </a:prstGeom>
        </p:spPr>
      </p:pic>
      <p:sp>
        <p:nvSpPr>
          <p:cNvPr id="9" name="Oval 8">
            <a:extLst>
              <a:ext uri="{FF2B5EF4-FFF2-40B4-BE49-F238E27FC236}">
                <a16:creationId xmlns:a16="http://schemas.microsoft.com/office/drawing/2014/main" id="{C061D5CC-E7BA-CD48-BEFA-732B875B9457}"/>
              </a:ext>
            </a:extLst>
          </p:cNvPr>
          <p:cNvSpPr/>
          <p:nvPr userDrawn="1"/>
        </p:nvSpPr>
        <p:spPr>
          <a:xfrm>
            <a:off x="596213" y="458434"/>
            <a:ext cx="1080120" cy="10801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a:extLst>
              <a:ext uri="{FF2B5EF4-FFF2-40B4-BE49-F238E27FC236}">
                <a16:creationId xmlns:a16="http://schemas.microsoft.com/office/drawing/2014/main" id="{DCE410D9-F2DE-884D-AFBE-88DF28A45559}"/>
              </a:ext>
            </a:extLst>
          </p:cNvPr>
          <p:cNvSpPr>
            <a:spLocks noGrp="1"/>
          </p:cNvSpPr>
          <p:nvPr>
            <p:ph type="body" sz="quarter" idx="13"/>
          </p:nvPr>
        </p:nvSpPr>
        <p:spPr>
          <a:xfrm>
            <a:off x="596523" y="715919"/>
            <a:ext cx="1079500" cy="565150"/>
          </a:xfrm>
        </p:spPr>
        <p:txBody>
          <a:bodyPr tIns="0" bIns="0" anchor="ctr" anchorCtr="0">
            <a:normAutofit/>
          </a:bodyPr>
          <a:lstStyle>
            <a:lvl1pPr>
              <a:defRPr/>
            </a:lvl1pPr>
            <a:lvl3pPr marL="12700" indent="0" algn="ctr">
              <a:buFont typeface="Arial" panose="020B0604020202020204" pitchFamily="34" charset="0"/>
              <a:buNone/>
              <a:tabLst/>
              <a:defRPr sz="3200" b="1">
                <a:solidFill>
                  <a:schemeClr val="bg1"/>
                </a:solidFill>
              </a:defRPr>
            </a:lvl3pPr>
          </a:lstStyle>
          <a:p>
            <a:pPr lvl="0"/>
            <a:r>
              <a:rPr lang="en-US"/>
              <a:t>Click to edit Master text styles</a:t>
            </a:r>
          </a:p>
        </p:txBody>
      </p:sp>
      <p:sp>
        <p:nvSpPr>
          <p:cNvPr id="10" name="Picture Placeholder 11">
            <a:extLst>
              <a:ext uri="{FF2B5EF4-FFF2-40B4-BE49-F238E27FC236}">
                <a16:creationId xmlns:a16="http://schemas.microsoft.com/office/drawing/2014/main" id="{CE142D82-4BC6-8140-82E6-74351E4CC219}"/>
              </a:ext>
            </a:extLst>
          </p:cNvPr>
          <p:cNvSpPr>
            <a:spLocks noGrp="1"/>
          </p:cNvSpPr>
          <p:nvPr>
            <p:ph type="pic" sz="quarter" idx="14"/>
          </p:nvPr>
        </p:nvSpPr>
        <p:spPr>
          <a:xfrm flipH="1">
            <a:off x="12504712" y="2086796"/>
            <a:ext cx="3797397" cy="3797397"/>
          </a:xfrm>
          <a:prstGeom prst="ellipse">
            <a:avLst/>
          </a:prstGeom>
          <a:noFill/>
        </p:spPr>
        <p:txBody>
          <a:bodyPr/>
          <a:lstStyle/>
          <a:p>
            <a:r>
              <a:rPr lang="en-US"/>
              <a:t>Click icon to add picture</a:t>
            </a:r>
          </a:p>
        </p:txBody>
      </p:sp>
    </p:spTree>
    <p:extLst>
      <p:ext uri="{BB962C8B-B14F-4D97-AF65-F5344CB8AC3E}">
        <p14:creationId xmlns:p14="http://schemas.microsoft.com/office/powerpoint/2010/main" val="1518420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3_Title and Conten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47528" y="382349"/>
            <a:ext cx="7488832" cy="1232291"/>
          </a:xfrm>
        </p:spPr>
        <p:txBody>
          <a:bodyPr/>
          <a:lstStyle>
            <a:lvl1pPr algn="l">
              <a:defRPr/>
            </a:lvl1pPr>
          </a:lstStyle>
          <a:p>
            <a:r>
              <a:rPr lang="en-US"/>
              <a:t>Click to edit Master title style</a:t>
            </a:r>
            <a:endParaRPr lang="en-GB"/>
          </a:p>
        </p:txBody>
      </p:sp>
      <p:sp>
        <p:nvSpPr>
          <p:cNvPr id="3" name="Content Placeholder 2"/>
          <p:cNvSpPr>
            <a:spLocks noGrp="1"/>
          </p:cNvSpPr>
          <p:nvPr>
            <p:ph idx="1"/>
          </p:nvPr>
        </p:nvSpPr>
        <p:spPr>
          <a:xfrm>
            <a:off x="623392" y="1844825"/>
            <a:ext cx="10959008" cy="42813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a:xfrm>
            <a:off x="523445" y="6321714"/>
            <a:ext cx="7403008" cy="365125"/>
          </a:xfrm>
        </p:spPr>
        <p:txBody>
          <a:bodyPr/>
          <a:lstStyle>
            <a:lvl1pPr algn="l">
              <a:defRPr/>
            </a:lvl1pPr>
          </a:lstStyle>
          <a:p>
            <a:r>
              <a:rPr lang="en-GB" b="1"/>
              <a:t>Bedfordshire, Luton and Milton Keynes Health and Care Partnership</a:t>
            </a:r>
            <a:endParaRPr lang="en-GB"/>
          </a:p>
        </p:txBody>
      </p:sp>
      <p:sp>
        <p:nvSpPr>
          <p:cNvPr id="6" name="Slide Number Placeholder 5"/>
          <p:cNvSpPr>
            <a:spLocks noGrp="1"/>
          </p:cNvSpPr>
          <p:nvPr>
            <p:ph type="sldNum" sz="quarter" idx="12"/>
          </p:nvPr>
        </p:nvSpPr>
        <p:spPr>
          <a:xfrm>
            <a:off x="11208568" y="6356350"/>
            <a:ext cx="487208" cy="365125"/>
          </a:xfrm>
        </p:spPr>
        <p:txBody>
          <a:bodyPr/>
          <a:lstStyle>
            <a:lvl1pPr algn="r">
              <a:defRPr/>
            </a:lvl1pPr>
          </a:lstStyle>
          <a:p>
            <a:fld id="{30A60DCE-9105-48A5-8A92-25C9283756D1}" type="slidenum">
              <a:rPr lang="en-GB" smtClean="0"/>
              <a:pPr/>
              <a:t>‹#›</a:t>
            </a:fld>
            <a:endParaRPr lang="en-GB"/>
          </a:p>
        </p:txBody>
      </p:sp>
      <p:pic>
        <p:nvPicPr>
          <p:cNvPr id="8" name="Picture 7">
            <a:extLst>
              <a:ext uri="{FF2B5EF4-FFF2-40B4-BE49-F238E27FC236}">
                <a16:creationId xmlns:a16="http://schemas.microsoft.com/office/drawing/2014/main" id="{2252987E-87A3-A74D-BF38-A2C44791006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120336" y="6504276"/>
            <a:ext cx="2000992" cy="82800"/>
          </a:xfrm>
          <a:prstGeom prst="rect">
            <a:avLst/>
          </a:prstGeom>
        </p:spPr>
      </p:pic>
      <p:sp>
        <p:nvSpPr>
          <p:cNvPr id="9" name="Oval 8">
            <a:extLst>
              <a:ext uri="{FF2B5EF4-FFF2-40B4-BE49-F238E27FC236}">
                <a16:creationId xmlns:a16="http://schemas.microsoft.com/office/drawing/2014/main" id="{C061D5CC-E7BA-CD48-BEFA-732B875B9457}"/>
              </a:ext>
            </a:extLst>
          </p:cNvPr>
          <p:cNvSpPr/>
          <p:nvPr userDrawn="1"/>
        </p:nvSpPr>
        <p:spPr>
          <a:xfrm>
            <a:off x="596213" y="458434"/>
            <a:ext cx="1080120" cy="108012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a:extLst>
              <a:ext uri="{FF2B5EF4-FFF2-40B4-BE49-F238E27FC236}">
                <a16:creationId xmlns:a16="http://schemas.microsoft.com/office/drawing/2014/main" id="{DCE410D9-F2DE-884D-AFBE-88DF28A45559}"/>
              </a:ext>
            </a:extLst>
          </p:cNvPr>
          <p:cNvSpPr>
            <a:spLocks noGrp="1"/>
          </p:cNvSpPr>
          <p:nvPr>
            <p:ph type="body" sz="quarter" idx="13"/>
          </p:nvPr>
        </p:nvSpPr>
        <p:spPr>
          <a:xfrm>
            <a:off x="596523" y="715919"/>
            <a:ext cx="1079500" cy="565150"/>
          </a:xfrm>
        </p:spPr>
        <p:txBody>
          <a:bodyPr tIns="0" bIns="0" anchor="ctr" anchorCtr="0">
            <a:normAutofit/>
          </a:bodyPr>
          <a:lstStyle>
            <a:lvl1pPr>
              <a:defRPr/>
            </a:lvl1pPr>
            <a:lvl3pPr marL="12700" indent="0" algn="ctr">
              <a:buFont typeface="Arial" panose="020B0604020202020204" pitchFamily="34" charset="0"/>
              <a:buNone/>
              <a:tabLst/>
              <a:defRPr sz="3200" b="1">
                <a:solidFill>
                  <a:schemeClr val="bg1"/>
                </a:solidFill>
              </a:defRPr>
            </a:lvl3pPr>
          </a:lstStyle>
          <a:p>
            <a:pPr lvl="0"/>
            <a:r>
              <a:rPr lang="en-US"/>
              <a:t>Click to edit Master text styles</a:t>
            </a:r>
          </a:p>
        </p:txBody>
      </p:sp>
    </p:spTree>
    <p:extLst>
      <p:ext uri="{BB962C8B-B14F-4D97-AF65-F5344CB8AC3E}">
        <p14:creationId xmlns:p14="http://schemas.microsoft.com/office/powerpoint/2010/main" val="4014467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Title and Conten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47528" y="382349"/>
            <a:ext cx="7488832" cy="1232291"/>
          </a:xfrm>
        </p:spPr>
        <p:txBody>
          <a:bodyPr/>
          <a:lstStyle>
            <a:lvl1pPr algn="l">
              <a:defRPr/>
            </a:lvl1pPr>
          </a:lstStyle>
          <a:p>
            <a:r>
              <a:rPr lang="en-US"/>
              <a:t>Click to edit Master title style</a:t>
            </a:r>
            <a:endParaRPr lang="en-GB"/>
          </a:p>
        </p:txBody>
      </p:sp>
      <p:sp>
        <p:nvSpPr>
          <p:cNvPr id="3" name="Content Placeholder 2"/>
          <p:cNvSpPr>
            <a:spLocks noGrp="1"/>
          </p:cNvSpPr>
          <p:nvPr>
            <p:ph idx="1"/>
          </p:nvPr>
        </p:nvSpPr>
        <p:spPr>
          <a:xfrm>
            <a:off x="623392" y="1844825"/>
            <a:ext cx="10959008" cy="42813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a:xfrm>
            <a:off x="523445" y="6321714"/>
            <a:ext cx="7403008" cy="365125"/>
          </a:xfrm>
        </p:spPr>
        <p:txBody>
          <a:bodyPr/>
          <a:lstStyle>
            <a:lvl1pPr algn="l">
              <a:defRPr/>
            </a:lvl1pPr>
          </a:lstStyle>
          <a:p>
            <a:r>
              <a:rPr lang="en-GB" b="1"/>
              <a:t>Bedfordshire, Luton and Milton Keynes Health and Care Partnership</a:t>
            </a:r>
            <a:endParaRPr lang="en-GB"/>
          </a:p>
        </p:txBody>
      </p:sp>
      <p:sp>
        <p:nvSpPr>
          <p:cNvPr id="6" name="Slide Number Placeholder 5"/>
          <p:cNvSpPr>
            <a:spLocks noGrp="1"/>
          </p:cNvSpPr>
          <p:nvPr>
            <p:ph type="sldNum" sz="quarter" idx="12"/>
          </p:nvPr>
        </p:nvSpPr>
        <p:spPr>
          <a:xfrm>
            <a:off x="11208568" y="6356350"/>
            <a:ext cx="487208" cy="365125"/>
          </a:xfrm>
        </p:spPr>
        <p:txBody>
          <a:bodyPr/>
          <a:lstStyle>
            <a:lvl1pPr algn="r">
              <a:defRPr/>
            </a:lvl1pPr>
          </a:lstStyle>
          <a:p>
            <a:fld id="{30A60DCE-9105-48A5-8A92-25C9283756D1}" type="slidenum">
              <a:rPr lang="en-GB" smtClean="0"/>
              <a:pPr/>
              <a:t>‹#›</a:t>
            </a:fld>
            <a:endParaRPr lang="en-GB"/>
          </a:p>
        </p:txBody>
      </p:sp>
      <p:pic>
        <p:nvPicPr>
          <p:cNvPr id="8" name="Picture 7">
            <a:extLst>
              <a:ext uri="{FF2B5EF4-FFF2-40B4-BE49-F238E27FC236}">
                <a16:creationId xmlns:a16="http://schemas.microsoft.com/office/drawing/2014/main" id="{2252987E-87A3-A74D-BF38-A2C44791006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120336" y="6504276"/>
            <a:ext cx="2000992" cy="82800"/>
          </a:xfrm>
          <a:prstGeom prst="rect">
            <a:avLst/>
          </a:prstGeom>
        </p:spPr>
      </p:pic>
      <p:sp>
        <p:nvSpPr>
          <p:cNvPr id="9" name="Oval 8">
            <a:extLst>
              <a:ext uri="{FF2B5EF4-FFF2-40B4-BE49-F238E27FC236}">
                <a16:creationId xmlns:a16="http://schemas.microsoft.com/office/drawing/2014/main" id="{C061D5CC-E7BA-CD48-BEFA-732B875B9457}"/>
              </a:ext>
            </a:extLst>
          </p:cNvPr>
          <p:cNvSpPr/>
          <p:nvPr userDrawn="1"/>
        </p:nvSpPr>
        <p:spPr>
          <a:xfrm>
            <a:off x="596213" y="458434"/>
            <a:ext cx="1080120" cy="10801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a:extLst>
              <a:ext uri="{FF2B5EF4-FFF2-40B4-BE49-F238E27FC236}">
                <a16:creationId xmlns:a16="http://schemas.microsoft.com/office/drawing/2014/main" id="{DCE410D9-F2DE-884D-AFBE-88DF28A45559}"/>
              </a:ext>
            </a:extLst>
          </p:cNvPr>
          <p:cNvSpPr>
            <a:spLocks noGrp="1"/>
          </p:cNvSpPr>
          <p:nvPr>
            <p:ph type="body" sz="quarter" idx="13"/>
          </p:nvPr>
        </p:nvSpPr>
        <p:spPr>
          <a:xfrm>
            <a:off x="596523" y="715919"/>
            <a:ext cx="1079500" cy="565150"/>
          </a:xfrm>
        </p:spPr>
        <p:txBody>
          <a:bodyPr tIns="0" bIns="0" anchor="ctr" anchorCtr="0">
            <a:normAutofit/>
          </a:bodyPr>
          <a:lstStyle>
            <a:lvl1pPr>
              <a:defRPr/>
            </a:lvl1pPr>
            <a:lvl3pPr marL="12700" indent="0" algn="ctr">
              <a:buFont typeface="Arial" panose="020B0604020202020204" pitchFamily="34" charset="0"/>
              <a:buNone/>
              <a:tabLst/>
              <a:defRPr sz="2900" b="1">
                <a:solidFill>
                  <a:schemeClr val="bg1"/>
                </a:solidFill>
              </a:defRPr>
            </a:lvl3pPr>
          </a:lstStyle>
          <a:p>
            <a:pPr lvl="0"/>
            <a:r>
              <a:rPr lang="en-US"/>
              <a:t>Click to edit Master text styles</a:t>
            </a:r>
          </a:p>
        </p:txBody>
      </p:sp>
      <p:sp>
        <p:nvSpPr>
          <p:cNvPr id="10" name="Picture Placeholder 11">
            <a:extLst>
              <a:ext uri="{FF2B5EF4-FFF2-40B4-BE49-F238E27FC236}">
                <a16:creationId xmlns:a16="http://schemas.microsoft.com/office/drawing/2014/main" id="{69CCEFD7-EF02-3D4D-A3BA-F73AC8AD7124}"/>
              </a:ext>
            </a:extLst>
          </p:cNvPr>
          <p:cNvSpPr>
            <a:spLocks noGrp="1"/>
          </p:cNvSpPr>
          <p:nvPr>
            <p:ph type="pic" sz="quarter" idx="14"/>
          </p:nvPr>
        </p:nvSpPr>
        <p:spPr>
          <a:xfrm flipH="1">
            <a:off x="7955934" y="2086796"/>
            <a:ext cx="3797397" cy="3797397"/>
          </a:xfrm>
          <a:prstGeom prst="ellipse">
            <a:avLst/>
          </a:prstGeom>
          <a:noFill/>
        </p:spPr>
        <p:txBody>
          <a:bodyPr/>
          <a:lstStyle/>
          <a:p>
            <a:r>
              <a:rPr lang="en-US"/>
              <a:t>Click icon to add picture</a:t>
            </a:r>
          </a:p>
        </p:txBody>
      </p:sp>
    </p:spTree>
    <p:extLst>
      <p:ext uri="{BB962C8B-B14F-4D97-AF65-F5344CB8AC3E}">
        <p14:creationId xmlns:p14="http://schemas.microsoft.com/office/powerpoint/2010/main" val="2202341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and Conten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47528" y="382349"/>
            <a:ext cx="7488832" cy="1232291"/>
          </a:xfrm>
        </p:spPr>
        <p:txBody>
          <a:bodyPr/>
          <a:lstStyle>
            <a:lvl1pPr algn="l">
              <a:defRPr/>
            </a:lvl1pPr>
          </a:lstStyle>
          <a:p>
            <a:r>
              <a:rPr lang="en-US"/>
              <a:t>Click to edit Master title style</a:t>
            </a:r>
            <a:endParaRPr lang="en-GB"/>
          </a:p>
        </p:txBody>
      </p:sp>
      <p:sp>
        <p:nvSpPr>
          <p:cNvPr id="3" name="Content Placeholder 2"/>
          <p:cNvSpPr>
            <a:spLocks noGrp="1"/>
          </p:cNvSpPr>
          <p:nvPr>
            <p:ph idx="1"/>
          </p:nvPr>
        </p:nvSpPr>
        <p:spPr>
          <a:xfrm>
            <a:off x="623392" y="1844825"/>
            <a:ext cx="10959008" cy="42813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a:xfrm>
            <a:off x="523445" y="6321714"/>
            <a:ext cx="7403008" cy="365125"/>
          </a:xfrm>
        </p:spPr>
        <p:txBody>
          <a:bodyPr/>
          <a:lstStyle>
            <a:lvl1pPr algn="l">
              <a:defRPr/>
            </a:lvl1pPr>
          </a:lstStyle>
          <a:p>
            <a:r>
              <a:rPr lang="en-GB" b="1"/>
              <a:t>Bedfordshire, Luton and Milton Keynes Health and Care Partnership</a:t>
            </a:r>
            <a:endParaRPr lang="en-GB"/>
          </a:p>
        </p:txBody>
      </p:sp>
      <p:sp>
        <p:nvSpPr>
          <p:cNvPr id="6" name="Slide Number Placeholder 5"/>
          <p:cNvSpPr>
            <a:spLocks noGrp="1"/>
          </p:cNvSpPr>
          <p:nvPr>
            <p:ph type="sldNum" sz="quarter" idx="12"/>
          </p:nvPr>
        </p:nvSpPr>
        <p:spPr>
          <a:xfrm>
            <a:off x="11208568" y="6356350"/>
            <a:ext cx="487208" cy="365125"/>
          </a:xfrm>
        </p:spPr>
        <p:txBody>
          <a:bodyPr/>
          <a:lstStyle>
            <a:lvl1pPr algn="r">
              <a:defRPr/>
            </a:lvl1pPr>
          </a:lstStyle>
          <a:p>
            <a:fld id="{30A60DCE-9105-48A5-8A92-25C9283756D1}" type="slidenum">
              <a:rPr lang="en-GB" smtClean="0"/>
              <a:pPr/>
              <a:t>‹#›</a:t>
            </a:fld>
            <a:endParaRPr lang="en-GB"/>
          </a:p>
        </p:txBody>
      </p:sp>
      <p:pic>
        <p:nvPicPr>
          <p:cNvPr id="7" name="Picture 6">
            <a:extLst>
              <a:ext uri="{FF2B5EF4-FFF2-40B4-BE49-F238E27FC236}">
                <a16:creationId xmlns:a16="http://schemas.microsoft.com/office/drawing/2014/main" id="{7787194E-9B33-E844-A612-5A82ED29DDD1}"/>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583730" y="459266"/>
            <a:ext cx="2012124" cy="760767"/>
          </a:xfrm>
          <a:prstGeom prst="rect">
            <a:avLst/>
          </a:prstGeom>
        </p:spPr>
      </p:pic>
      <p:pic>
        <p:nvPicPr>
          <p:cNvPr id="8" name="Picture 7">
            <a:extLst>
              <a:ext uri="{FF2B5EF4-FFF2-40B4-BE49-F238E27FC236}">
                <a16:creationId xmlns:a16="http://schemas.microsoft.com/office/drawing/2014/main" id="{2252987E-87A3-A74D-BF38-A2C447910068}"/>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9120336" y="6504276"/>
            <a:ext cx="2000992" cy="82800"/>
          </a:xfrm>
          <a:prstGeom prst="rect">
            <a:avLst/>
          </a:prstGeom>
        </p:spPr>
      </p:pic>
      <p:sp>
        <p:nvSpPr>
          <p:cNvPr id="9" name="Oval 8">
            <a:extLst>
              <a:ext uri="{FF2B5EF4-FFF2-40B4-BE49-F238E27FC236}">
                <a16:creationId xmlns:a16="http://schemas.microsoft.com/office/drawing/2014/main" id="{C061D5CC-E7BA-CD48-BEFA-732B875B9457}"/>
              </a:ext>
            </a:extLst>
          </p:cNvPr>
          <p:cNvSpPr/>
          <p:nvPr userDrawn="1"/>
        </p:nvSpPr>
        <p:spPr>
          <a:xfrm>
            <a:off x="596213" y="458434"/>
            <a:ext cx="1080120" cy="10801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a:extLst>
              <a:ext uri="{FF2B5EF4-FFF2-40B4-BE49-F238E27FC236}">
                <a16:creationId xmlns:a16="http://schemas.microsoft.com/office/drawing/2014/main" id="{DCE410D9-F2DE-884D-AFBE-88DF28A45559}"/>
              </a:ext>
            </a:extLst>
          </p:cNvPr>
          <p:cNvSpPr>
            <a:spLocks noGrp="1"/>
          </p:cNvSpPr>
          <p:nvPr>
            <p:ph type="body" sz="quarter" idx="13"/>
          </p:nvPr>
        </p:nvSpPr>
        <p:spPr>
          <a:xfrm>
            <a:off x="596523" y="715919"/>
            <a:ext cx="1079500" cy="565150"/>
          </a:xfrm>
        </p:spPr>
        <p:txBody>
          <a:bodyPr tIns="0" bIns="0" anchor="ctr" anchorCtr="0">
            <a:normAutofit/>
          </a:bodyPr>
          <a:lstStyle>
            <a:lvl1pPr>
              <a:defRPr/>
            </a:lvl1pPr>
            <a:lvl3pPr marL="12700" indent="0" algn="ctr">
              <a:buFont typeface="Arial" panose="020B0604020202020204" pitchFamily="34" charset="0"/>
              <a:buNone/>
              <a:tabLst/>
              <a:defRPr sz="2900" b="1">
                <a:solidFill>
                  <a:schemeClr val="bg1"/>
                </a:solidFill>
              </a:defRPr>
            </a:lvl3pPr>
          </a:lstStyle>
          <a:p>
            <a:pPr lvl="0"/>
            <a:r>
              <a:rPr lang="en-US"/>
              <a:t>Click to edit Master text styles</a:t>
            </a:r>
          </a:p>
        </p:txBody>
      </p:sp>
    </p:spTree>
    <p:extLst>
      <p:ext uri="{BB962C8B-B14F-4D97-AF65-F5344CB8AC3E}">
        <p14:creationId xmlns:p14="http://schemas.microsoft.com/office/powerpoint/2010/main" val="12498823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itle and Conten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47528" y="382349"/>
            <a:ext cx="7488832" cy="1232291"/>
          </a:xfrm>
        </p:spPr>
        <p:txBody>
          <a:bodyPr/>
          <a:lstStyle>
            <a:lvl1pPr algn="l">
              <a:defRPr/>
            </a:lvl1pPr>
          </a:lstStyle>
          <a:p>
            <a:r>
              <a:rPr lang="en-US"/>
              <a:t>Click to edit Master title style</a:t>
            </a:r>
            <a:endParaRPr lang="en-GB"/>
          </a:p>
        </p:txBody>
      </p:sp>
      <p:sp>
        <p:nvSpPr>
          <p:cNvPr id="3" name="Content Placeholder 2"/>
          <p:cNvSpPr>
            <a:spLocks noGrp="1"/>
          </p:cNvSpPr>
          <p:nvPr>
            <p:ph idx="1"/>
          </p:nvPr>
        </p:nvSpPr>
        <p:spPr>
          <a:xfrm>
            <a:off x="623392" y="1844825"/>
            <a:ext cx="10959008" cy="42813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a:xfrm>
            <a:off x="523445" y="6321714"/>
            <a:ext cx="7403008" cy="365125"/>
          </a:xfrm>
        </p:spPr>
        <p:txBody>
          <a:bodyPr/>
          <a:lstStyle>
            <a:lvl1pPr algn="l">
              <a:defRPr/>
            </a:lvl1pPr>
          </a:lstStyle>
          <a:p>
            <a:r>
              <a:rPr lang="en-GB" b="1"/>
              <a:t>Bedfordshire, Luton and Milton Keynes Health and Care Partnership</a:t>
            </a:r>
            <a:endParaRPr lang="en-GB"/>
          </a:p>
        </p:txBody>
      </p:sp>
      <p:sp>
        <p:nvSpPr>
          <p:cNvPr id="6" name="Slide Number Placeholder 5"/>
          <p:cNvSpPr>
            <a:spLocks noGrp="1"/>
          </p:cNvSpPr>
          <p:nvPr>
            <p:ph type="sldNum" sz="quarter" idx="12"/>
          </p:nvPr>
        </p:nvSpPr>
        <p:spPr>
          <a:xfrm>
            <a:off x="11208568" y="6356350"/>
            <a:ext cx="487208" cy="365125"/>
          </a:xfrm>
        </p:spPr>
        <p:txBody>
          <a:bodyPr/>
          <a:lstStyle>
            <a:lvl1pPr algn="r">
              <a:defRPr/>
            </a:lvl1pPr>
          </a:lstStyle>
          <a:p>
            <a:fld id="{30A60DCE-9105-48A5-8A92-25C9283756D1}" type="slidenum">
              <a:rPr lang="en-GB" smtClean="0"/>
              <a:pPr/>
              <a:t>‹#›</a:t>
            </a:fld>
            <a:endParaRPr lang="en-GB"/>
          </a:p>
        </p:txBody>
      </p:sp>
      <p:pic>
        <p:nvPicPr>
          <p:cNvPr id="7" name="Picture 6">
            <a:extLst>
              <a:ext uri="{FF2B5EF4-FFF2-40B4-BE49-F238E27FC236}">
                <a16:creationId xmlns:a16="http://schemas.microsoft.com/office/drawing/2014/main" id="{7787194E-9B33-E844-A612-5A82ED29DDD1}"/>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583730" y="459266"/>
            <a:ext cx="2012124" cy="760767"/>
          </a:xfrm>
          <a:prstGeom prst="rect">
            <a:avLst/>
          </a:prstGeom>
        </p:spPr>
      </p:pic>
      <p:pic>
        <p:nvPicPr>
          <p:cNvPr id="8" name="Picture 7">
            <a:extLst>
              <a:ext uri="{FF2B5EF4-FFF2-40B4-BE49-F238E27FC236}">
                <a16:creationId xmlns:a16="http://schemas.microsoft.com/office/drawing/2014/main" id="{2252987E-87A3-A74D-BF38-A2C447910068}"/>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9120336" y="6504276"/>
            <a:ext cx="2000992" cy="82800"/>
          </a:xfrm>
          <a:prstGeom prst="rect">
            <a:avLst/>
          </a:prstGeom>
        </p:spPr>
      </p:pic>
      <p:sp>
        <p:nvSpPr>
          <p:cNvPr id="9" name="Oval 8">
            <a:extLst>
              <a:ext uri="{FF2B5EF4-FFF2-40B4-BE49-F238E27FC236}">
                <a16:creationId xmlns:a16="http://schemas.microsoft.com/office/drawing/2014/main" id="{C061D5CC-E7BA-CD48-BEFA-732B875B9457}"/>
              </a:ext>
            </a:extLst>
          </p:cNvPr>
          <p:cNvSpPr/>
          <p:nvPr userDrawn="1"/>
        </p:nvSpPr>
        <p:spPr>
          <a:xfrm>
            <a:off x="596213" y="458434"/>
            <a:ext cx="1080120" cy="10801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a:extLst>
              <a:ext uri="{FF2B5EF4-FFF2-40B4-BE49-F238E27FC236}">
                <a16:creationId xmlns:a16="http://schemas.microsoft.com/office/drawing/2014/main" id="{DCE410D9-F2DE-884D-AFBE-88DF28A45559}"/>
              </a:ext>
            </a:extLst>
          </p:cNvPr>
          <p:cNvSpPr>
            <a:spLocks noGrp="1"/>
          </p:cNvSpPr>
          <p:nvPr>
            <p:ph type="body" sz="quarter" idx="13"/>
          </p:nvPr>
        </p:nvSpPr>
        <p:spPr>
          <a:xfrm>
            <a:off x="596523" y="715919"/>
            <a:ext cx="1079500" cy="565150"/>
          </a:xfrm>
        </p:spPr>
        <p:txBody>
          <a:bodyPr tIns="0" bIns="0" anchor="ctr" anchorCtr="0">
            <a:normAutofit/>
          </a:bodyPr>
          <a:lstStyle>
            <a:lvl1pPr>
              <a:defRPr/>
            </a:lvl1pPr>
            <a:lvl3pPr marL="12700" indent="0" algn="ctr">
              <a:buFont typeface="Arial" panose="020B0604020202020204" pitchFamily="34" charset="0"/>
              <a:buNone/>
              <a:tabLst/>
              <a:defRPr sz="2900" b="1">
                <a:solidFill>
                  <a:schemeClr val="bg1"/>
                </a:solidFill>
              </a:defRPr>
            </a:lvl3pPr>
          </a:lstStyle>
          <a:p>
            <a:pPr lvl="0"/>
            <a:r>
              <a:rPr lang="en-US"/>
              <a:t>Click to edit Master text styles</a:t>
            </a:r>
          </a:p>
        </p:txBody>
      </p:sp>
    </p:spTree>
    <p:extLst>
      <p:ext uri="{BB962C8B-B14F-4D97-AF65-F5344CB8AC3E}">
        <p14:creationId xmlns:p14="http://schemas.microsoft.com/office/powerpoint/2010/main" val="24494876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Title and Conten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47528" y="382349"/>
            <a:ext cx="7488832" cy="1232291"/>
          </a:xfrm>
        </p:spPr>
        <p:txBody>
          <a:bodyPr/>
          <a:lstStyle>
            <a:lvl1pPr algn="l">
              <a:defRPr/>
            </a:lvl1pPr>
          </a:lstStyle>
          <a:p>
            <a:r>
              <a:rPr lang="en-US"/>
              <a:t>Click to edit Master title style</a:t>
            </a:r>
            <a:endParaRPr lang="en-GB"/>
          </a:p>
        </p:txBody>
      </p:sp>
      <p:sp>
        <p:nvSpPr>
          <p:cNvPr id="3" name="Content Placeholder 2"/>
          <p:cNvSpPr>
            <a:spLocks noGrp="1"/>
          </p:cNvSpPr>
          <p:nvPr>
            <p:ph idx="1"/>
          </p:nvPr>
        </p:nvSpPr>
        <p:spPr>
          <a:xfrm>
            <a:off x="623392" y="1844825"/>
            <a:ext cx="10959008" cy="42813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a:xfrm>
            <a:off x="523445" y="6321714"/>
            <a:ext cx="7403008" cy="365125"/>
          </a:xfrm>
        </p:spPr>
        <p:txBody>
          <a:bodyPr/>
          <a:lstStyle>
            <a:lvl1pPr algn="l">
              <a:defRPr/>
            </a:lvl1pPr>
          </a:lstStyle>
          <a:p>
            <a:r>
              <a:rPr lang="en-GB" b="1"/>
              <a:t>Bedfordshire, Luton and Milton Keynes Health and Care Partnership</a:t>
            </a:r>
            <a:endParaRPr lang="en-GB"/>
          </a:p>
        </p:txBody>
      </p:sp>
      <p:sp>
        <p:nvSpPr>
          <p:cNvPr id="6" name="Slide Number Placeholder 5"/>
          <p:cNvSpPr>
            <a:spLocks noGrp="1"/>
          </p:cNvSpPr>
          <p:nvPr>
            <p:ph type="sldNum" sz="quarter" idx="12"/>
          </p:nvPr>
        </p:nvSpPr>
        <p:spPr>
          <a:xfrm>
            <a:off x="11208568" y="6356350"/>
            <a:ext cx="487208" cy="365125"/>
          </a:xfrm>
        </p:spPr>
        <p:txBody>
          <a:bodyPr/>
          <a:lstStyle>
            <a:lvl1pPr algn="r">
              <a:defRPr/>
            </a:lvl1pPr>
          </a:lstStyle>
          <a:p>
            <a:fld id="{30A60DCE-9105-48A5-8A92-25C9283756D1}" type="slidenum">
              <a:rPr lang="en-GB" smtClean="0"/>
              <a:pPr/>
              <a:t>‹#›</a:t>
            </a:fld>
            <a:endParaRPr lang="en-GB"/>
          </a:p>
        </p:txBody>
      </p:sp>
      <p:pic>
        <p:nvPicPr>
          <p:cNvPr id="7" name="Picture 6">
            <a:extLst>
              <a:ext uri="{FF2B5EF4-FFF2-40B4-BE49-F238E27FC236}">
                <a16:creationId xmlns:a16="http://schemas.microsoft.com/office/drawing/2014/main" id="{7787194E-9B33-E844-A612-5A82ED29DDD1}"/>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583730" y="459266"/>
            <a:ext cx="2012124" cy="760767"/>
          </a:xfrm>
          <a:prstGeom prst="rect">
            <a:avLst/>
          </a:prstGeom>
        </p:spPr>
      </p:pic>
      <p:pic>
        <p:nvPicPr>
          <p:cNvPr id="8" name="Picture 7">
            <a:extLst>
              <a:ext uri="{FF2B5EF4-FFF2-40B4-BE49-F238E27FC236}">
                <a16:creationId xmlns:a16="http://schemas.microsoft.com/office/drawing/2014/main" id="{2252987E-87A3-A74D-BF38-A2C447910068}"/>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9120336" y="6504276"/>
            <a:ext cx="2000992" cy="82800"/>
          </a:xfrm>
          <a:prstGeom prst="rect">
            <a:avLst/>
          </a:prstGeom>
        </p:spPr>
      </p:pic>
    </p:spTree>
    <p:extLst>
      <p:ext uri="{BB962C8B-B14F-4D97-AF65-F5344CB8AC3E}">
        <p14:creationId xmlns:p14="http://schemas.microsoft.com/office/powerpoint/2010/main" val="32395860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Title and Conten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47528" y="382349"/>
            <a:ext cx="7488832" cy="1232291"/>
          </a:xfrm>
        </p:spPr>
        <p:txBody>
          <a:bodyPr/>
          <a:lstStyle>
            <a:lvl1pPr algn="l">
              <a:defRPr/>
            </a:lvl1pPr>
          </a:lstStyle>
          <a:p>
            <a:r>
              <a:rPr lang="en-US"/>
              <a:t>Click to edit Master title style</a:t>
            </a:r>
            <a:endParaRPr lang="en-GB"/>
          </a:p>
        </p:txBody>
      </p:sp>
      <p:sp>
        <p:nvSpPr>
          <p:cNvPr id="3" name="Content Placeholder 2"/>
          <p:cNvSpPr>
            <a:spLocks noGrp="1"/>
          </p:cNvSpPr>
          <p:nvPr>
            <p:ph idx="1"/>
          </p:nvPr>
        </p:nvSpPr>
        <p:spPr>
          <a:xfrm>
            <a:off x="623392" y="1844825"/>
            <a:ext cx="10959008" cy="42813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a:xfrm>
            <a:off x="523445" y="6321714"/>
            <a:ext cx="7403008" cy="365125"/>
          </a:xfrm>
        </p:spPr>
        <p:txBody>
          <a:bodyPr/>
          <a:lstStyle>
            <a:lvl1pPr algn="l">
              <a:defRPr/>
            </a:lvl1pPr>
          </a:lstStyle>
          <a:p>
            <a:r>
              <a:rPr lang="en-GB" b="1"/>
              <a:t>Bedfordshire, Luton and Milton Keynes Health and Care Partnership</a:t>
            </a:r>
            <a:endParaRPr lang="en-GB"/>
          </a:p>
        </p:txBody>
      </p:sp>
      <p:sp>
        <p:nvSpPr>
          <p:cNvPr id="6" name="Slide Number Placeholder 5"/>
          <p:cNvSpPr>
            <a:spLocks noGrp="1"/>
          </p:cNvSpPr>
          <p:nvPr>
            <p:ph type="sldNum" sz="quarter" idx="12"/>
          </p:nvPr>
        </p:nvSpPr>
        <p:spPr>
          <a:xfrm>
            <a:off x="11208568" y="6356350"/>
            <a:ext cx="487208" cy="365125"/>
          </a:xfrm>
        </p:spPr>
        <p:txBody>
          <a:bodyPr/>
          <a:lstStyle>
            <a:lvl1pPr algn="r">
              <a:defRPr/>
            </a:lvl1pPr>
          </a:lstStyle>
          <a:p>
            <a:fld id="{30A60DCE-9105-48A5-8A92-25C9283756D1}" type="slidenum">
              <a:rPr lang="en-GB" smtClean="0"/>
              <a:pPr/>
              <a:t>‹#›</a:t>
            </a:fld>
            <a:endParaRPr lang="en-GB"/>
          </a:p>
        </p:txBody>
      </p:sp>
      <p:pic>
        <p:nvPicPr>
          <p:cNvPr id="7" name="Picture 6">
            <a:extLst>
              <a:ext uri="{FF2B5EF4-FFF2-40B4-BE49-F238E27FC236}">
                <a16:creationId xmlns:a16="http://schemas.microsoft.com/office/drawing/2014/main" id="{7787194E-9B33-E844-A612-5A82ED29DDD1}"/>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583730" y="459266"/>
            <a:ext cx="2012124" cy="760767"/>
          </a:xfrm>
          <a:prstGeom prst="rect">
            <a:avLst/>
          </a:prstGeom>
        </p:spPr>
      </p:pic>
      <p:pic>
        <p:nvPicPr>
          <p:cNvPr id="8" name="Picture 7">
            <a:extLst>
              <a:ext uri="{FF2B5EF4-FFF2-40B4-BE49-F238E27FC236}">
                <a16:creationId xmlns:a16="http://schemas.microsoft.com/office/drawing/2014/main" id="{2252987E-87A3-A74D-BF38-A2C447910068}"/>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9120336" y="6504276"/>
            <a:ext cx="2000992" cy="82800"/>
          </a:xfrm>
          <a:prstGeom prst="rect">
            <a:avLst/>
          </a:prstGeom>
        </p:spPr>
      </p:pic>
      <p:sp>
        <p:nvSpPr>
          <p:cNvPr id="9" name="Oval 8">
            <a:extLst>
              <a:ext uri="{FF2B5EF4-FFF2-40B4-BE49-F238E27FC236}">
                <a16:creationId xmlns:a16="http://schemas.microsoft.com/office/drawing/2014/main" id="{C061D5CC-E7BA-CD48-BEFA-732B875B9457}"/>
              </a:ext>
            </a:extLst>
          </p:cNvPr>
          <p:cNvSpPr/>
          <p:nvPr userDrawn="1"/>
        </p:nvSpPr>
        <p:spPr>
          <a:xfrm>
            <a:off x="596213" y="458434"/>
            <a:ext cx="1080120" cy="10801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a:extLst>
              <a:ext uri="{FF2B5EF4-FFF2-40B4-BE49-F238E27FC236}">
                <a16:creationId xmlns:a16="http://schemas.microsoft.com/office/drawing/2014/main" id="{DCE410D9-F2DE-884D-AFBE-88DF28A45559}"/>
              </a:ext>
            </a:extLst>
          </p:cNvPr>
          <p:cNvSpPr>
            <a:spLocks noGrp="1"/>
          </p:cNvSpPr>
          <p:nvPr>
            <p:ph type="body" sz="quarter" idx="13"/>
          </p:nvPr>
        </p:nvSpPr>
        <p:spPr>
          <a:xfrm>
            <a:off x="596523" y="715919"/>
            <a:ext cx="1079500" cy="565150"/>
          </a:xfrm>
        </p:spPr>
        <p:txBody>
          <a:bodyPr tIns="0" bIns="0" anchor="ctr" anchorCtr="0">
            <a:normAutofit/>
          </a:bodyPr>
          <a:lstStyle>
            <a:lvl1pPr>
              <a:defRPr/>
            </a:lvl1pPr>
            <a:lvl3pPr marL="12700" indent="0" algn="ctr">
              <a:buFont typeface="Arial" panose="020B0604020202020204" pitchFamily="34" charset="0"/>
              <a:buNone/>
              <a:tabLst/>
              <a:defRPr sz="2900" b="1">
                <a:solidFill>
                  <a:schemeClr val="bg1"/>
                </a:solidFill>
              </a:defRPr>
            </a:lvl3pPr>
          </a:lstStyle>
          <a:p>
            <a:pPr lvl="0"/>
            <a:r>
              <a:rPr lang="en-US"/>
              <a:t>Click to edit Master text styles</a:t>
            </a:r>
          </a:p>
        </p:txBody>
      </p:sp>
    </p:spTree>
    <p:extLst>
      <p:ext uri="{BB962C8B-B14F-4D97-AF65-F5344CB8AC3E}">
        <p14:creationId xmlns:p14="http://schemas.microsoft.com/office/powerpoint/2010/main" val="1627584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Title and Conten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47528" y="382349"/>
            <a:ext cx="7488832" cy="1232291"/>
          </a:xfrm>
        </p:spPr>
        <p:txBody>
          <a:bodyPr/>
          <a:lstStyle>
            <a:lvl1pPr algn="l">
              <a:defRPr>
                <a:solidFill>
                  <a:schemeClr val="bg1"/>
                </a:solidFill>
              </a:defRPr>
            </a:lvl1pPr>
          </a:lstStyle>
          <a:p>
            <a:r>
              <a:rPr lang="en-US"/>
              <a:t>Click to edit Master title style</a:t>
            </a:r>
            <a:endParaRPr lang="en-GB"/>
          </a:p>
        </p:txBody>
      </p:sp>
      <p:sp>
        <p:nvSpPr>
          <p:cNvPr id="3" name="Content Placeholder 2"/>
          <p:cNvSpPr>
            <a:spLocks noGrp="1"/>
          </p:cNvSpPr>
          <p:nvPr>
            <p:ph idx="1"/>
          </p:nvPr>
        </p:nvSpPr>
        <p:spPr>
          <a:xfrm>
            <a:off x="623392" y="1844825"/>
            <a:ext cx="10959008" cy="42813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a:xfrm>
            <a:off x="523445" y="6321714"/>
            <a:ext cx="7403008" cy="365125"/>
          </a:xfrm>
        </p:spPr>
        <p:txBody>
          <a:bodyPr/>
          <a:lstStyle>
            <a:lvl1pPr algn="l">
              <a:defRPr/>
            </a:lvl1pPr>
          </a:lstStyle>
          <a:p>
            <a:r>
              <a:rPr lang="en-GB" b="1"/>
              <a:t>Bedfordshire, Luton and Milton Keynes Health and Care Partnership</a:t>
            </a:r>
            <a:endParaRPr lang="en-GB"/>
          </a:p>
        </p:txBody>
      </p:sp>
      <p:sp>
        <p:nvSpPr>
          <p:cNvPr id="6" name="Slide Number Placeholder 5"/>
          <p:cNvSpPr>
            <a:spLocks noGrp="1"/>
          </p:cNvSpPr>
          <p:nvPr>
            <p:ph type="sldNum" sz="quarter" idx="12"/>
          </p:nvPr>
        </p:nvSpPr>
        <p:spPr>
          <a:xfrm>
            <a:off x="11208568" y="6356350"/>
            <a:ext cx="487208" cy="365125"/>
          </a:xfrm>
        </p:spPr>
        <p:txBody>
          <a:bodyPr/>
          <a:lstStyle>
            <a:lvl1pPr algn="r">
              <a:defRPr/>
            </a:lvl1pPr>
          </a:lstStyle>
          <a:p>
            <a:fld id="{30A60DCE-9105-48A5-8A92-25C9283756D1}" type="slidenum">
              <a:rPr lang="en-GB" smtClean="0"/>
              <a:pPr/>
              <a:t>‹#›</a:t>
            </a:fld>
            <a:endParaRPr lang="en-GB"/>
          </a:p>
        </p:txBody>
      </p:sp>
      <p:pic>
        <p:nvPicPr>
          <p:cNvPr id="7" name="Picture 6">
            <a:extLst>
              <a:ext uri="{FF2B5EF4-FFF2-40B4-BE49-F238E27FC236}">
                <a16:creationId xmlns:a16="http://schemas.microsoft.com/office/drawing/2014/main" id="{7787194E-9B33-E844-A612-5A82ED29DDD1}"/>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583730" y="459266"/>
            <a:ext cx="2012124" cy="760767"/>
          </a:xfrm>
          <a:prstGeom prst="rect">
            <a:avLst/>
          </a:prstGeom>
        </p:spPr>
      </p:pic>
      <p:pic>
        <p:nvPicPr>
          <p:cNvPr id="8" name="Picture 7">
            <a:extLst>
              <a:ext uri="{FF2B5EF4-FFF2-40B4-BE49-F238E27FC236}">
                <a16:creationId xmlns:a16="http://schemas.microsoft.com/office/drawing/2014/main" id="{2252987E-87A3-A74D-BF38-A2C447910068}"/>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9120336" y="6504276"/>
            <a:ext cx="2000992" cy="82800"/>
          </a:xfrm>
          <a:prstGeom prst="rect">
            <a:avLst/>
          </a:prstGeom>
        </p:spPr>
      </p:pic>
      <p:sp>
        <p:nvSpPr>
          <p:cNvPr id="9" name="Oval 8">
            <a:extLst>
              <a:ext uri="{FF2B5EF4-FFF2-40B4-BE49-F238E27FC236}">
                <a16:creationId xmlns:a16="http://schemas.microsoft.com/office/drawing/2014/main" id="{C061D5CC-E7BA-CD48-BEFA-732B875B9457}"/>
              </a:ext>
            </a:extLst>
          </p:cNvPr>
          <p:cNvSpPr/>
          <p:nvPr userDrawn="1"/>
        </p:nvSpPr>
        <p:spPr>
          <a:xfrm>
            <a:off x="596213" y="458434"/>
            <a:ext cx="1080120" cy="10801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a:extLst>
              <a:ext uri="{FF2B5EF4-FFF2-40B4-BE49-F238E27FC236}">
                <a16:creationId xmlns:a16="http://schemas.microsoft.com/office/drawing/2014/main" id="{DCE410D9-F2DE-884D-AFBE-88DF28A45559}"/>
              </a:ext>
            </a:extLst>
          </p:cNvPr>
          <p:cNvSpPr>
            <a:spLocks noGrp="1"/>
          </p:cNvSpPr>
          <p:nvPr>
            <p:ph type="body" sz="quarter" idx="13"/>
          </p:nvPr>
        </p:nvSpPr>
        <p:spPr>
          <a:xfrm>
            <a:off x="596523" y="715919"/>
            <a:ext cx="1079500" cy="565150"/>
          </a:xfrm>
        </p:spPr>
        <p:txBody>
          <a:bodyPr tIns="0" bIns="0" anchor="ctr" anchorCtr="0">
            <a:normAutofit/>
          </a:bodyPr>
          <a:lstStyle>
            <a:lvl1pPr>
              <a:defRPr/>
            </a:lvl1pPr>
            <a:lvl3pPr marL="12700" indent="0" algn="ctr">
              <a:buFont typeface="Arial" panose="020B0604020202020204" pitchFamily="34" charset="0"/>
              <a:buNone/>
              <a:tabLst/>
              <a:defRPr sz="2900" b="1">
                <a:solidFill>
                  <a:schemeClr val="tx2"/>
                </a:solidFill>
              </a:defRPr>
            </a:lvl3pPr>
          </a:lstStyle>
          <a:p>
            <a:pPr lvl="0"/>
            <a:r>
              <a:rPr lang="en-US"/>
              <a:t>Click to edit Master text styles</a:t>
            </a:r>
          </a:p>
        </p:txBody>
      </p:sp>
    </p:spTree>
    <p:extLst>
      <p:ext uri="{BB962C8B-B14F-4D97-AF65-F5344CB8AC3E}">
        <p14:creationId xmlns:p14="http://schemas.microsoft.com/office/powerpoint/2010/main" val="25100868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n-GB"/>
              <a:t>Bedfordshire, Luton and Milton Keynes Health and Care Partnership</a:t>
            </a:r>
          </a:p>
        </p:txBody>
      </p:sp>
      <p:sp>
        <p:nvSpPr>
          <p:cNvPr id="6" name="Slide Number Placeholder 5"/>
          <p:cNvSpPr>
            <a:spLocks noGrp="1"/>
          </p:cNvSpPr>
          <p:nvPr>
            <p:ph type="sldNum" sz="quarter" idx="12"/>
          </p:nvPr>
        </p:nvSpPr>
        <p:spPr/>
        <p:txBody>
          <a:bodyPr/>
          <a:lstStyle/>
          <a:p>
            <a:fld id="{30A60DCE-9105-48A5-8A92-25C9283756D1}" type="slidenum">
              <a:rPr lang="en-GB" smtClean="0"/>
              <a:t>‹#›</a:t>
            </a:fld>
            <a:endParaRPr lang="en-GB"/>
          </a:p>
        </p:txBody>
      </p:sp>
      <p:pic>
        <p:nvPicPr>
          <p:cNvPr id="7" name="Picture 6" descr="Background pattern&#10;&#10;Description automatically generated">
            <a:extLst>
              <a:ext uri="{FF2B5EF4-FFF2-40B4-BE49-F238E27FC236}">
                <a16:creationId xmlns:a16="http://schemas.microsoft.com/office/drawing/2014/main" id="{96087D88-2B50-7D4B-B089-E96A599AEB0C}"/>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flipH="1">
            <a:off x="0" y="0"/>
            <a:ext cx="12192000" cy="6858000"/>
          </a:xfrm>
          <a:prstGeom prst="rect">
            <a:avLst/>
          </a:prstGeom>
        </p:spPr>
      </p:pic>
      <p:pic>
        <p:nvPicPr>
          <p:cNvPr id="9" name="Picture 8">
            <a:extLst>
              <a:ext uri="{FF2B5EF4-FFF2-40B4-BE49-F238E27FC236}">
                <a16:creationId xmlns:a16="http://schemas.microsoft.com/office/drawing/2014/main" id="{A0C7D8BB-BEC3-ED4E-8905-3FE19DD14C32}"/>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8883500" y="459266"/>
            <a:ext cx="2712354" cy="1025518"/>
          </a:xfrm>
          <a:prstGeom prst="rect">
            <a:avLst/>
          </a:prstGeom>
        </p:spPr>
      </p:pic>
    </p:spTree>
    <p:extLst>
      <p:ext uri="{BB962C8B-B14F-4D97-AF65-F5344CB8AC3E}">
        <p14:creationId xmlns:p14="http://schemas.microsoft.com/office/powerpoint/2010/main" val="40856069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r>
              <a:rPr lang="en-GB"/>
              <a:t>Bedfordshire, Luton and Milton Keynes Health and Care Partnership</a:t>
            </a:r>
          </a:p>
        </p:txBody>
      </p:sp>
      <p:sp>
        <p:nvSpPr>
          <p:cNvPr id="7" name="Slide Number Placeholder 6"/>
          <p:cNvSpPr>
            <a:spLocks noGrp="1"/>
          </p:cNvSpPr>
          <p:nvPr>
            <p:ph type="sldNum" sz="quarter" idx="12"/>
          </p:nvPr>
        </p:nvSpPr>
        <p:spPr/>
        <p:txBody>
          <a:bodyPr/>
          <a:lstStyle/>
          <a:p>
            <a:fld id="{30A60DCE-9105-48A5-8A92-25C9283756D1}" type="slidenum">
              <a:rPr lang="en-GB" smtClean="0"/>
              <a:t>‹#›</a:t>
            </a:fld>
            <a:endParaRPr lang="en-GB"/>
          </a:p>
        </p:txBody>
      </p:sp>
    </p:spTree>
    <p:extLst>
      <p:ext uri="{BB962C8B-B14F-4D97-AF65-F5344CB8AC3E}">
        <p14:creationId xmlns:p14="http://schemas.microsoft.com/office/powerpoint/2010/main" val="29561623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endParaRPr lang="en-GB"/>
          </a:p>
        </p:txBody>
      </p:sp>
      <p:sp>
        <p:nvSpPr>
          <p:cNvPr id="8" name="Footer Placeholder 7"/>
          <p:cNvSpPr>
            <a:spLocks noGrp="1"/>
          </p:cNvSpPr>
          <p:nvPr>
            <p:ph type="ftr" sz="quarter" idx="11"/>
          </p:nvPr>
        </p:nvSpPr>
        <p:spPr/>
        <p:txBody>
          <a:bodyPr/>
          <a:lstStyle/>
          <a:p>
            <a:r>
              <a:rPr lang="en-GB"/>
              <a:t>Bedfordshire, Luton and Milton Keynes Health and Care Partnership</a:t>
            </a:r>
          </a:p>
        </p:txBody>
      </p:sp>
      <p:sp>
        <p:nvSpPr>
          <p:cNvPr id="9" name="Slide Number Placeholder 8"/>
          <p:cNvSpPr>
            <a:spLocks noGrp="1"/>
          </p:cNvSpPr>
          <p:nvPr>
            <p:ph type="sldNum" sz="quarter" idx="12"/>
          </p:nvPr>
        </p:nvSpPr>
        <p:spPr/>
        <p:txBody>
          <a:bodyPr/>
          <a:lstStyle/>
          <a:p>
            <a:fld id="{30A60DCE-9105-48A5-8A92-25C9283756D1}" type="slidenum">
              <a:rPr lang="en-GB" smtClean="0"/>
              <a:t>‹#›</a:t>
            </a:fld>
            <a:endParaRPr lang="en-GB"/>
          </a:p>
        </p:txBody>
      </p:sp>
    </p:spTree>
    <p:extLst>
      <p:ext uri="{BB962C8B-B14F-4D97-AF65-F5344CB8AC3E}">
        <p14:creationId xmlns:p14="http://schemas.microsoft.com/office/powerpoint/2010/main" val="19751287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r>
              <a:rPr lang="en-GB"/>
              <a:t>Bedfordshire, Luton and Milton Keynes Health and Care Partnership</a:t>
            </a:r>
          </a:p>
        </p:txBody>
      </p:sp>
      <p:sp>
        <p:nvSpPr>
          <p:cNvPr id="5" name="Slide Number Placeholder 4"/>
          <p:cNvSpPr>
            <a:spLocks noGrp="1"/>
          </p:cNvSpPr>
          <p:nvPr>
            <p:ph type="sldNum" sz="quarter" idx="12"/>
          </p:nvPr>
        </p:nvSpPr>
        <p:spPr/>
        <p:txBody>
          <a:bodyPr/>
          <a:lstStyle/>
          <a:p>
            <a:fld id="{30A60DCE-9105-48A5-8A92-25C9283756D1}" type="slidenum">
              <a:rPr lang="en-GB" smtClean="0"/>
              <a:t>‹#›</a:t>
            </a:fld>
            <a:endParaRPr lang="en-GB"/>
          </a:p>
        </p:txBody>
      </p:sp>
    </p:spTree>
    <p:extLst>
      <p:ext uri="{BB962C8B-B14F-4D97-AF65-F5344CB8AC3E}">
        <p14:creationId xmlns:p14="http://schemas.microsoft.com/office/powerpoint/2010/main" val="36031601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a:p>
        </p:txBody>
      </p:sp>
      <p:sp>
        <p:nvSpPr>
          <p:cNvPr id="3" name="Footer Placeholder 2"/>
          <p:cNvSpPr>
            <a:spLocks noGrp="1"/>
          </p:cNvSpPr>
          <p:nvPr>
            <p:ph type="ftr" sz="quarter" idx="11"/>
          </p:nvPr>
        </p:nvSpPr>
        <p:spPr/>
        <p:txBody>
          <a:bodyPr/>
          <a:lstStyle/>
          <a:p>
            <a:r>
              <a:rPr lang="en-GB"/>
              <a:t>Bedfordshire, Luton and Milton Keynes Health and Care Partnership</a:t>
            </a:r>
          </a:p>
        </p:txBody>
      </p:sp>
      <p:sp>
        <p:nvSpPr>
          <p:cNvPr id="4" name="Slide Number Placeholder 3"/>
          <p:cNvSpPr>
            <a:spLocks noGrp="1"/>
          </p:cNvSpPr>
          <p:nvPr>
            <p:ph type="sldNum" sz="quarter" idx="12"/>
          </p:nvPr>
        </p:nvSpPr>
        <p:spPr/>
        <p:txBody>
          <a:bodyPr/>
          <a:lstStyle/>
          <a:p>
            <a:fld id="{30A60DCE-9105-48A5-8A92-25C9283756D1}" type="slidenum">
              <a:rPr lang="en-GB" smtClean="0"/>
              <a:t>‹#›</a:t>
            </a:fld>
            <a:endParaRPr lang="en-GB"/>
          </a:p>
        </p:txBody>
      </p:sp>
    </p:spTree>
    <p:extLst>
      <p:ext uri="{BB962C8B-B14F-4D97-AF65-F5344CB8AC3E}">
        <p14:creationId xmlns:p14="http://schemas.microsoft.com/office/powerpoint/2010/main" val="30217675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r>
              <a:rPr lang="en-GB"/>
              <a:t>Bedfordshire, Luton and Milton Keynes Health and Care Partnership</a:t>
            </a:r>
          </a:p>
        </p:txBody>
      </p:sp>
      <p:sp>
        <p:nvSpPr>
          <p:cNvPr id="7" name="Slide Number Placeholder 6"/>
          <p:cNvSpPr>
            <a:spLocks noGrp="1"/>
          </p:cNvSpPr>
          <p:nvPr>
            <p:ph type="sldNum" sz="quarter" idx="12"/>
          </p:nvPr>
        </p:nvSpPr>
        <p:spPr/>
        <p:txBody>
          <a:bodyPr/>
          <a:lstStyle/>
          <a:p>
            <a:fld id="{30A60DCE-9105-48A5-8A92-25C9283756D1}" type="slidenum">
              <a:rPr lang="en-GB" smtClean="0"/>
              <a:t>‹#›</a:t>
            </a:fld>
            <a:endParaRPr lang="en-GB"/>
          </a:p>
        </p:txBody>
      </p:sp>
    </p:spTree>
    <p:extLst>
      <p:ext uri="{BB962C8B-B14F-4D97-AF65-F5344CB8AC3E}">
        <p14:creationId xmlns:p14="http://schemas.microsoft.com/office/powerpoint/2010/main" val="12736486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r>
              <a:rPr lang="en-GB"/>
              <a:t>Bedfordshire, Luton and Milton Keynes Health and Care Partnership</a:t>
            </a:r>
          </a:p>
        </p:txBody>
      </p:sp>
      <p:sp>
        <p:nvSpPr>
          <p:cNvPr id="7" name="Slide Number Placeholder 6"/>
          <p:cNvSpPr>
            <a:spLocks noGrp="1"/>
          </p:cNvSpPr>
          <p:nvPr>
            <p:ph type="sldNum" sz="quarter" idx="12"/>
          </p:nvPr>
        </p:nvSpPr>
        <p:spPr/>
        <p:txBody>
          <a:bodyPr/>
          <a:lstStyle/>
          <a:p>
            <a:fld id="{30A60DCE-9105-48A5-8A92-25C9283756D1}" type="slidenum">
              <a:rPr lang="en-GB" smtClean="0"/>
              <a:t>‹#›</a:t>
            </a:fld>
            <a:endParaRPr lang="en-GB"/>
          </a:p>
        </p:txBody>
      </p:sp>
    </p:spTree>
    <p:extLst>
      <p:ext uri="{BB962C8B-B14F-4D97-AF65-F5344CB8AC3E}">
        <p14:creationId xmlns:p14="http://schemas.microsoft.com/office/powerpoint/2010/main" val="3637519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n-GB"/>
              <a:t>Bedfordshire, Luton and Milton Keynes Health and Care Partnership</a:t>
            </a:r>
          </a:p>
        </p:txBody>
      </p:sp>
      <p:sp>
        <p:nvSpPr>
          <p:cNvPr id="6" name="Slide Number Placeholder 5"/>
          <p:cNvSpPr>
            <a:spLocks noGrp="1"/>
          </p:cNvSpPr>
          <p:nvPr>
            <p:ph type="sldNum" sz="quarter" idx="12"/>
          </p:nvPr>
        </p:nvSpPr>
        <p:spPr/>
        <p:txBody>
          <a:bodyPr/>
          <a:lstStyle/>
          <a:p>
            <a:fld id="{30A60DCE-9105-48A5-8A92-25C9283756D1}" type="slidenum">
              <a:rPr lang="en-GB" smtClean="0"/>
              <a:t>‹#›</a:t>
            </a:fld>
            <a:endParaRPr lang="en-GB"/>
          </a:p>
        </p:txBody>
      </p:sp>
    </p:spTree>
    <p:extLst>
      <p:ext uri="{BB962C8B-B14F-4D97-AF65-F5344CB8AC3E}">
        <p14:creationId xmlns:p14="http://schemas.microsoft.com/office/powerpoint/2010/main" val="221458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n-GB"/>
              <a:t>Bedfordshire, Luton and Milton Keynes Health and Care Partnership</a:t>
            </a:r>
          </a:p>
        </p:txBody>
      </p:sp>
      <p:sp>
        <p:nvSpPr>
          <p:cNvPr id="6" name="Slide Number Placeholder 5"/>
          <p:cNvSpPr>
            <a:spLocks noGrp="1"/>
          </p:cNvSpPr>
          <p:nvPr>
            <p:ph type="sldNum" sz="quarter" idx="12"/>
          </p:nvPr>
        </p:nvSpPr>
        <p:spPr/>
        <p:txBody>
          <a:bodyPr/>
          <a:lstStyle/>
          <a:p>
            <a:fld id="{30A60DCE-9105-48A5-8A92-25C9283756D1}" type="slidenum">
              <a:rPr lang="en-GB" smtClean="0"/>
              <a:t>‹#›</a:t>
            </a:fld>
            <a:endParaRPr lang="en-GB"/>
          </a:p>
        </p:txBody>
      </p:sp>
    </p:spTree>
    <p:extLst>
      <p:ext uri="{BB962C8B-B14F-4D97-AF65-F5344CB8AC3E}">
        <p14:creationId xmlns:p14="http://schemas.microsoft.com/office/powerpoint/2010/main" val="13185797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D832DB4-63AD-A9BB-BCD4-86BCF1979AA6}"/>
              </a:ext>
            </a:extLst>
          </p:cNvPr>
          <p:cNvSpPr/>
          <p:nvPr userDrawn="1"/>
        </p:nvSpPr>
        <p:spPr>
          <a:xfrm>
            <a:off x="0" y="1370420"/>
            <a:ext cx="12192000" cy="5487580"/>
          </a:xfrm>
          <a:prstGeom prst="rect">
            <a:avLst/>
          </a:prstGeom>
          <a:solidFill>
            <a:srgbClr val="005A9E"/>
          </a:solid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sz="1800"/>
          </a:p>
        </p:txBody>
      </p:sp>
      <p:sp>
        <p:nvSpPr>
          <p:cNvPr id="2" name="Title 1"/>
          <p:cNvSpPr>
            <a:spLocks noGrp="1"/>
          </p:cNvSpPr>
          <p:nvPr>
            <p:ph type="ctrTitle"/>
          </p:nvPr>
        </p:nvSpPr>
        <p:spPr>
          <a:xfrm>
            <a:off x="744001" y="2132865"/>
            <a:ext cx="10178197" cy="2084543"/>
          </a:xfrm>
          <a:ln>
            <a:noFill/>
          </a:ln>
        </p:spPr>
        <p:txBody>
          <a:bodyPr anchor="t">
            <a:noAutofit/>
          </a:bodyPr>
          <a:lstStyle>
            <a:lvl1pPr algn="l">
              <a:defRPr sz="3656" baseline="0">
                <a:solidFill>
                  <a:schemeClr val="bg1"/>
                </a:solidFill>
              </a:defRPr>
            </a:lvl1pPr>
          </a:lstStyle>
          <a:p>
            <a:r>
              <a:rPr lang="en-US"/>
              <a:t>Click to edit Master title style</a:t>
            </a:r>
          </a:p>
        </p:txBody>
      </p:sp>
      <p:sp>
        <p:nvSpPr>
          <p:cNvPr id="3" name="Subtitle 2"/>
          <p:cNvSpPr>
            <a:spLocks noGrp="1"/>
          </p:cNvSpPr>
          <p:nvPr>
            <p:ph type="subTitle" idx="1"/>
          </p:nvPr>
        </p:nvSpPr>
        <p:spPr>
          <a:xfrm>
            <a:off x="744001" y="5445224"/>
            <a:ext cx="10178197" cy="914400"/>
          </a:xfrm>
        </p:spPr>
        <p:txBody>
          <a:bodyPr anchor="b"/>
          <a:lstStyle>
            <a:lvl1pPr marL="0" indent="0" algn="l">
              <a:spcBef>
                <a:spcPts val="0"/>
              </a:spcBef>
              <a:buNone/>
              <a:defRPr sz="1625" b="0" i="0">
                <a:solidFill>
                  <a:schemeClr val="bg1"/>
                </a:solidFill>
              </a:defRPr>
            </a:lvl1pPr>
            <a:lvl2pPr marL="156716" indent="0" algn="ctr">
              <a:buNone/>
              <a:defRPr>
                <a:solidFill>
                  <a:schemeClr val="tx1">
                    <a:tint val="75000"/>
                  </a:schemeClr>
                </a:solidFill>
              </a:defRPr>
            </a:lvl2pPr>
            <a:lvl3pPr marL="313432" indent="0" algn="ctr">
              <a:buNone/>
              <a:defRPr>
                <a:solidFill>
                  <a:schemeClr val="tx1">
                    <a:tint val="75000"/>
                  </a:schemeClr>
                </a:solidFill>
              </a:defRPr>
            </a:lvl3pPr>
            <a:lvl4pPr marL="470148" indent="0" algn="ctr">
              <a:buNone/>
              <a:defRPr>
                <a:solidFill>
                  <a:schemeClr val="tx1">
                    <a:tint val="75000"/>
                  </a:schemeClr>
                </a:solidFill>
              </a:defRPr>
            </a:lvl4pPr>
            <a:lvl5pPr marL="626864" indent="0" algn="ctr">
              <a:buNone/>
              <a:defRPr>
                <a:solidFill>
                  <a:schemeClr val="tx1">
                    <a:tint val="75000"/>
                  </a:schemeClr>
                </a:solidFill>
              </a:defRPr>
            </a:lvl5pPr>
            <a:lvl6pPr marL="783580" indent="0" algn="ctr">
              <a:buNone/>
              <a:defRPr>
                <a:solidFill>
                  <a:schemeClr val="tx1">
                    <a:tint val="75000"/>
                  </a:schemeClr>
                </a:solidFill>
              </a:defRPr>
            </a:lvl6pPr>
            <a:lvl7pPr marL="940297" indent="0" algn="ctr">
              <a:buNone/>
              <a:defRPr>
                <a:solidFill>
                  <a:schemeClr val="tx1">
                    <a:tint val="75000"/>
                  </a:schemeClr>
                </a:solidFill>
              </a:defRPr>
            </a:lvl7pPr>
            <a:lvl8pPr marL="1097012" indent="0" algn="ctr">
              <a:buNone/>
              <a:defRPr>
                <a:solidFill>
                  <a:schemeClr val="tx1">
                    <a:tint val="75000"/>
                  </a:schemeClr>
                </a:solidFill>
              </a:defRPr>
            </a:lvl8pPr>
            <a:lvl9pPr marL="1253728"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083274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31371" y="332656"/>
            <a:ext cx="11233248"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31371" y="1700809"/>
            <a:ext cx="11233248" cy="442535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361571" y="6356351"/>
            <a:ext cx="3092829"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Bedfordshire, Luton and Milton Keynes Health and Care Partnership</a:t>
            </a:r>
          </a:p>
        </p:txBody>
      </p:sp>
      <p:sp>
        <p:nvSpPr>
          <p:cNvPr id="6" name="Slide Number Placeholder 5"/>
          <p:cNvSpPr>
            <a:spLocks noGrp="1"/>
          </p:cNvSpPr>
          <p:nvPr>
            <p:ph type="sldNum" sz="quarter" idx="4"/>
          </p:nvPr>
        </p:nvSpPr>
        <p:spPr>
          <a:xfrm>
            <a:off x="8737600" y="6356351"/>
            <a:ext cx="299741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A60DCE-9105-48A5-8A92-25C9283756D1}" type="slidenum">
              <a:rPr lang="en-GB" smtClean="0"/>
              <a:t>‹#›</a:t>
            </a:fld>
            <a:endParaRPr lang="en-GB"/>
          </a:p>
        </p:txBody>
      </p:sp>
    </p:spTree>
    <p:extLst>
      <p:ext uri="{BB962C8B-B14F-4D97-AF65-F5344CB8AC3E}">
        <p14:creationId xmlns:p14="http://schemas.microsoft.com/office/powerpoint/2010/main" val="9453966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7" r:id="rId4"/>
    <p:sldLayoutId id="2147483668" r:id="rId5"/>
    <p:sldLayoutId id="2147483669" r:id="rId6"/>
    <p:sldLayoutId id="2147483670" r:id="rId7"/>
    <p:sldLayoutId id="2147483671" r:id="rId8"/>
    <p:sldLayoutId id="2147483672" r:id="rId9"/>
    <p:sldLayoutId id="2147483666" r:id="rId10"/>
    <p:sldLayoutId id="2147483661" r:id="rId11"/>
    <p:sldLayoutId id="2147483662" r:id="rId12"/>
    <p:sldLayoutId id="2147483664" r:id="rId13"/>
    <p:sldLayoutId id="2147483663" r:id="rId14"/>
    <p:sldLayoutId id="2147483665" r:id="rId15"/>
    <p:sldLayoutId id="2147483651" r:id="rId16"/>
    <p:sldLayoutId id="2147483652" r:id="rId17"/>
    <p:sldLayoutId id="2147483653" r:id="rId18"/>
    <p:sldLayoutId id="2147483654" r:id="rId19"/>
    <p:sldLayoutId id="2147483655" r:id="rId20"/>
    <p:sldLayoutId id="2147483656" r:id="rId21"/>
    <p:sldLayoutId id="2147483657" r:id="rId22"/>
    <p:sldLayoutId id="2147483658" r:id="rId23"/>
    <p:sldLayoutId id="2147483659" r:id="rId24"/>
    <p:sldLayoutId id="2147483673" r:id="rId25"/>
  </p:sldLayoutIdLst>
  <p:hf hdr="0" dt="0"/>
  <p:txStyles>
    <p:titleStyle>
      <a:lvl1pPr algn="l" defTabSz="914400" rtl="0" eaLnBrk="1" latinLnBrk="0" hangingPunct="1">
        <a:spcBef>
          <a:spcPct val="0"/>
        </a:spcBef>
        <a:buNone/>
        <a:defRPr sz="4000" b="1" kern="1200">
          <a:solidFill>
            <a:schemeClr val="tx2"/>
          </a:solidFill>
          <a:latin typeface="+mj-lt"/>
          <a:ea typeface="+mj-ea"/>
          <a:cs typeface="+mj-cs"/>
        </a:defRPr>
      </a:lvl1pPr>
    </p:titleStyle>
    <p:bodyStyle>
      <a:lvl1pPr marL="342900" indent="-342900" algn="l" defTabSz="914400" rtl="0" eaLnBrk="1" latinLnBrk="0" hangingPunct="1">
        <a:spcBef>
          <a:spcPct val="20000"/>
        </a:spcBef>
        <a:buClr>
          <a:srgbClr val="106FB8"/>
        </a:buClr>
        <a:buFont typeface="Arial" panose="020B0604020202020204" pitchFamily="34" charset="0"/>
        <a:buChar char="•"/>
        <a:defRPr sz="2400" kern="1200">
          <a:solidFill>
            <a:schemeClr val="tx1">
              <a:lumMod val="95000"/>
              <a:lumOff val="5000"/>
            </a:schemeClr>
          </a:solidFill>
          <a:latin typeface="+mn-lt"/>
          <a:ea typeface="+mn-ea"/>
          <a:cs typeface="+mn-cs"/>
        </a:defRPr>
      </a:lvl1pPr>
      <a:lvl2pPr marL="742950" indent="-285750" algn="l" defTabSz="914400" rtl="0" eaLnBrk="1" latinLnBrk="0" hangingPunct="1">
        <a:spcBef>
          <a:spcPct val="20000"/>
        </a:spcBef>
        <a:buClr>
          <a:srgbClr val="106FB8"/>
        </a:buClr>
        <a:buFont typeface="Arial" panose="020B0604020202020204" pitchFamily="34" charset="0"/>
        <a:buChar char="–"/>
        <a:defRPr sz="2200" kern="1200">
          <a:solidFill>
            <a:schemeClr val="tx1">
              <a:lumMod val="95000"/>
              <a:lumOff val="5000"/>
            </a:schemeClr>
          </a:solidFill>
          <a:latin typeface="+mn-lt"/>
          <a:ea typeface="+mn-ea"/>
          <a:cs typeface="+mn-cs"/>
        </a:defRPr>
      </a:lvl2pPr>
      <a:lvl3pPr marL="1143000" indent="-228600" algn="l" defTabSz="914400" rtl="0" eaLnBrk="1" latinLnBrk="0" hangingPunct="1">
        <a:spcBef>
          <a:spcPct val="20000"/>
        </a:spcBef>
        <a:buClr>
          <a:srgbClr val="106FB8"/>
        </a:buClr>
        <a:buFont typeface="Arial" panose="020B0604020202020204" pitchFamily="34" charset="0"/>
        <a:buChar char="•"/>
        <a:defRPr sz="2000" kern="1200">
          <a:solidFill>
            <a:schemeClr val="tx1">
              <a:lumMod val="95000"/>
              <a:lumOff val="5000"/>
            </a:schemeClr>
          </a:solidFill>
          <a:latin typeface="+mn-lt"/>
          <a:ea typeface="+mn-ea"/>
          <a:cs typeface="+mn-cs"/>
        </a:defRPr>
      </a:lvl3pPr>
      <a:lvl4pPr marL="1600200" indent="-228600" algn="l" defTabSz="914400" rtl="0" eaLnBrk="1" latinLnBrk="0" hangingPunct="1">
        <a:spcBef>
          <a:spcPct val="20000"/>
        </a:spcBef>
        <a:buClr>
          <a:srgbClr val="106FB8"/>
        </a:buClr>
        <a:buFont typeface="Arial" panose="020B0604020202020204" pitchFamily="34" charset="0"/>
        <a:buChar char="–"/>
        <a:defRPr sz="1800" kern="1200">
          <a:solidFill>
            <a:schemeClr val="tx1">
              <a:lumMod val="95000"/>
              <a:lumOff val="5000"/>
            </a:schemeClr>
          </a:solidFill>
          <a:latin typeface="+mn-lt"/>
          <a:ea typeface="+mn-ea"/>
          <a:cs typeface="+mn-cs"/>
        </a:defRPr>
      </a:lvl4pPr>
      <a:lvl5pPr marL="2057400" indent="-228600" algn="l" defTabSz="914400" rtl="0" eaLnBrk="1" latinLnBrk="0" hangingPunct="1">
        <a:spcBef>
          <a:spcPct val="20000"/>
        </a:spcBef>
        <a:buClr>
          <a:srgbClr val="106FB8"/>
        </a:buClr>
        <a:buFont typeface="Arial" panose="020B0604020202020204" pitchFamily="34" charset="0"/>
        <a:buChar char="»"/>
        <a:defRPr sz="1600" kern="1200">
          <a:solidFill>
            <a:schemeClr val="tx1">
              <a:lumMod val="95000"/>
              <a:lumOff val="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0.xml"/><Relationship Id="rId6" Type="http://schemas.openxmlformats.org/officeDocument/2006/relationships/hyperlink" Target="https://youtube.com/playlist?list=PL1Fz3JZ33gXT5xvYxfyRLiKitKU1g0ZjQ" TargetMode="External"/><Relationship Id="rId5" Type="http://schemas.openxmlformats.org/officeDocument/2006/relationships/image" Target="../media/image18.jpeg"/><Relationship Id="rId4" Type="http://schemas.openxmlformats.org/officeDocument/2006/relationships/image" Target="../media/image17.jpeg"/></Relationships>
</file>

<file path=ppt/slides/_rels/slide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notesSlide" Target="../notesSlides/notesSlide3.xml"/><Relationship Id="rId16" Type="http://schemas.openxmlformats.org/officeDocument/2006/relationships/diagramColors" Target="../diagrams/colors3.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5.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8" Type="http://schemas.openxmlformats.org/officeDocument/2006/relationships/diagramData" Target="../diagrams/data8.xml"/><Relationship Id="rId13" Type="http://schemas.openxmlformats.org/officeDocument/2006/relationships/diagramData" Target="../diagrams/data9.xml"/><Relationship Id="rId3" Type="http://schemas.openxmlformats.org/officeDocument/2006/relationships/diagramData" Target="../diagrams/data7.xml"/><Relationship Id="rId7" Type="http://schemas.microsoft.com/office/2007/relationships/diagramDrawing" Target="../diagrams/drawing7.xml"/><Relationship Id="rId12" Type="http://schemas.microsoft.com/office/2007/relationships/diagramDrawing" Target="../diagrams/drawing8.xml"/><Relationship Id="rId17" Type="http://schemas.microsoft.com/office/2007/relationships/diagramDrawing" Target="../diagrams/drawing9.xml"/><Relationship Id="rId2" Type="http://schemas.openxmlformats.org/officeDocument/2006/relationships/notesSlide" Target="../notesSlides/notesSlide6.xml"/><Relationship Id="rId16" Type="http://schemas.openxmlformats.org/officeDocument/2006/relationships/diagramColors" Target="../diagrams/colors9.xml"/><Relationship Id="rId1" Type="http://schemas.openxmlformats.org/officeDocument/2006/relationships/slideLayout" Target="../slideLayouts/slideLayout2.xml"/><Relationship Id="rId6" Type="http://schemas.openxmlformats.org/officeDocument/2006/relationships/diagramColors" Target="../diagrams/colors7.xml"/><Relationship Id="rId11" Type="http://schemas.openxmlformats.org/officeDocument/2006/relationships/diagramColors" Target="../diagrams/colors8.xml"/><Relationship Id="rId5" Type="http://schemas.openxmlformats.org/officeDocument/2006/relationships/diagramQuickStyle" Target="../diagrams/quickStyle7.xml"/><Relationship Id="rId15" Type="http://schemas.openxmlformats.org/officeDocument/2006/relationships/diagramQuickStyle" Target="../diagrams/quickStyle9.xml"/><Relationship Id="rId10" Type="http://schemas.openxmlformats.org/officeDocument/2006/relationships/diagramQuickStyle" Target="../diagrams/quickStyle8.xml"/><Relationship Id="rId4" Type="http://schemas.openxmlformats.org/officeDocument/2006/relationships/diagramLayout" Target="../diagrams/layout7.xml"/><Relationship Id="rId9" Type="http://schemas.openxmlformats.org/officeDocument/2006/relationships/diagramLayout" Target="../diagrams/layout8.xml"/><Relationship Id="rId14" Type="http://schemas.openxmlformats.org/officeDocument/2006/relationships/diagramLayout" Target="../diagrams/layout9.xml"/></Relationships>
</file>

<file path=ppt/slides/_rels/slide13.xml.rels><?xml version="1.0" encoding="UTF-8" standalone="yes"?>
<Relationships xmlns="http://schemas.openxmlformats.org/package/2006/relationships"><Relationship Id="rId8" Type="http://schemas.openxmlformats.org/officeDocument/2006/relationships/diagramData" Target="../diagrams/data11.xml"/><Relationship Id="rId13" Type="http://schemas.openxmlformats.org/officeDocument/2006/relationships/diagramData" Target="../diagrams/data12.xml"/><Relationship Id="rId3" Type="http://schemas.openxmlformats.org/officeDocument/2006/relationships/diagramData" Target="../diagrams/data10.xml"/><Relationship Id="rId7" Type="http://schemas.microsoft.com/office/2007/relationships/diagramDrawing" Target="../diagrams/drawing10.xml"/><Relationship Id="rId12" Type="http://schemas.microsoft.com/office/2007/relationships/diagramDrawing" Target="../diagrams/drawing11.xml"/><Relationship Id="rId17" Type="http://schemas.microsoft.com/office/2007/relationships/diagramDrawing" Target="../diagrams/drawing12.xml"/><Relationship Id="rId2" Type="http://schemas.openxmlformats.org/officeDocument/2006/relationships/notesSlide" Target="../notesSlides/notesSlide7.xml"/><Relationship Id="rId16" Type="http://schemas.openxmlformats.org/officeDocument/2006/relationships/diagramColors" Target="../diagrams/colors12.xml"/><Relationship Id="rId1" Type="http://schemas.openxmlformats.org/officeDocument/2006/relationships/slideLayout" Target="../slideLayouts/slideLayout2.xml"/><Relationship Id="rId6" Type="http://schemas.openxmlformats.org/officeDocument/2006/relationships/diagramColors" Target="../diagrams/colors10.xml"/><Relationship Id="rId11" Type="http://schemas.openxmlformats.org/officeDocument/2006/relationships/diagramColors" Target="../diagrams/colors11.xml"/><Relationship Id="rId5" Type="http://schemas.openxmlformats.org/officeDocument/2006/relationships/diagramQuickStyle" Target="../diagrams/quickStyle10.xml"/><Relationship Id="rId15" Type="http://schemas.openxmlformats.org/officeDocument/2006/relationships/diagramQuickStyle" Target="../diagrams/quickStyle12.xml"/><Relationship Id="rId10" Type="http://schemas.openxmlformats.org/officeDocument/2006/relationships/diagramQuickStyle" Target="../diagrams/quickStyle11.xml"/><Relationship Id="rId4" Type="http://schemas.openxmlformats.org/officeDocument/2006/relationships/diagramLayout" Target="../diagrams/layout10.xml"/><Relationship Id="rId9" Type="http://schemas.openxmlformats.org/officeDocument/2006/relationships/diagramLayout" Target="../diagrams/layout11.xml"/><Relationship Id="rId14" Type="http://schemas.openxmlformats.org/officeDocument/2006/relationships/diagramLayout" Target="../diagrams/layout12.xml"/></Relationships>
</file>

<file path=ppt/slides/_rels/slide14.xml.rels><?xml version="1.0" encoding="UTF-8" standalone="yes"?>
<Relationships xmlns="http://schemas.openxmlformats.org/package/2006/relationships"><Relationship Id="rId8" Type="http://schemas.openxmlformats.org/officeDocument/2006/relationships/diagramData" Target="../diagrams/data14.xml"/><Relationship Id="rId13" Type="http://schemas.openxmlformats.org/officeDocument/2006/relationships/diagramData" Target="../diagrams/data15.xml"/><Relationship Id="rId3" Type="http://schemas.openxmlformats.org/officeDocument/2006/relationships/diagramData" Target="../diagrams/data13.xml"/><Relationship Id="rId7" Type="http://schemas.microsoft.com/office/2007/relationships/diagramDrawing" Target="../diagrams/drawing13.xml"/><Relationship Id="rId12" Type="http://schemas.microsoft.com/office/2007/relationships/diagramDrawing" Target="../diagrams/drawing14.xml"/><Relationship Id="rId17" Type="http://schemas.microsoft.com/office/2007/relationships/diagramDrawing" Target="../diagrams/drawing15.xml"/><Relationship Id="rId2" Type="http://schemas.openxmlformats.org/officeDocument/2006/relationships/notesSlide" Target="../notesSlides/notesSlide8.xml"/><Relationship Id="rId16" Type="http://schemas.openxmlformats.org/officeDocument/2006/relationships/diagramColors" Target="../diagrams/colors15.xml"/><Relationship Id="rId1" Type="http://schemas.openxmlformats.org/officeDocument/2006/relationships/slideLayout" Target="../slideLayouts/slideLayout2.xml"/><Relationship Id="rId6" Type="http://schemas.openxmlformats.org/officeDocument/2006/relationships/diagramColors" Target="../diagrams/colors13.xml"/><Relationship Id="rId11" Type="http://schemas.openxmlformats.org/officeDocument/2006/relationships/diagramColors" Target="../diagrams/colors14.xml"/><Relationship Id="rId5" Type="http://schemas.openxmlformats.org/officeDocument/2006/relationships/diagramQuickStyle" Target="../diagrams/quickStyle13.xml"/><Relationship Id="rId15" Type="http://schemas.openxmlformats.org/officeDocument/2006/relationships/diagramQuickStyle" Target="../diagrams/quickStyle15.xml"/><Relationship Id="rId10" Type="http://schemas.openxmlformats.org/officeDocument/2006/relationships/diagramQuickStyle" Target="../diagrams/quickStyle14.xml"/><Relationship Id="rId4" Type="http://schemas.openxmlformats.org/officeDocument/2006/relationships/diagramLayout" Target="../diagrams/layout13.xml"/><Relationship Id="rId9" Type="http://schemas.openxmlformats.org/officeDocument/2006/relationships/diagramLayout" Target="../diagrams/layout14.xml"/><Relationship Id="rId14" Type="http://schemas.openxmlformats.org/officeDocument/2006/relationships/diagramLayout" Target="../diagrams/layout15.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16.xml.rels><?xml version="1.0" encoding="UTF-8" standalone="yes"?>
<Relationships xmlns="http://schemas.openxmlformats.org/package/2006/relationships"><Relationship Id="rId8" Type="http://schemas.openxmlformats.org/officeDocument/2006/relationships/diagramData" Target="../diagrams/data18.xml"/><Relationship Id="rId3" Type="http://schemas.openxmlformats.org/officeDocument/2006/relationships/diagramData" Target="../diagrams/data17.xml"/><Relationship Id="rId7" Type="http://schemas.microsoft.com/office/2007/relationships/diagramDrawing" Target="../diagrams/drawing17.xml"/><Relationship Id="rId12" Type="http://schemas.microsoft.com/office/2007/relationships/diagramDrawing" Target="../diagrams/drawing18.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7.xml"/><Relationship Id="rId11" Type="http://schemas.openxmlformats.org/officeDocument/2006/relationships/diagramColors" Target="../diagrams/colors18.xml"/><Relationship Id="rId5" Type="http://schemas.openxmlformats.org/officeDocument/2006/relationships/diagramQuickStyle" Target="../diagrams/quickStyle17.xml"/><Relationship Id="rId10" Type="http://schemas.openxmlformats.org/officeDocument/2006/relationships/diagramQuickStyle" Target="../diagrams/quickStyle18.xml"/><Relationship Id="rId4" Type="http://schemas.openxmlformats.org/officeDocument/2006/relationships/diagramLayout" Target="../diagrams/layout17.xml"/><Relationship Id="rId9" Type="http://schemas.openxmlformats.org/officeDocument/2006/relationships/diagramLayout" Target="../diagrams/layout18.xml"/></Relationships>
</file>

<file path=ppt/slides/_rels/slide17.xml.rels><?xml version="1.0" encoding="UTF-8" standalone="yes"?>
<Relationships xmlns="http://schemas.openxmlformats.org/package/2006/relationships"><Relationship Id="rId8" Type="http://schemas.openxmlformats.org/officeDocument/2006/relationships/diagramData" Target="../diagrams/data20.xml"/><Relationship Id="rId3" Type="http://schemas.openxmlformats.org/officeDocument/2006/relationships/diagramData" Target="../diagrams/data19.xml"/><Relationship Id="rId7" Type="http://schemas.microsoft.com/office/2007/relationships/diagramDrawing" Target="../diagrams/drawing19.xml"/><Relationship Id="rId12" Type="http://schemas.microsoft.com/office/2007/relationships/diagramDrawing" Target="../diagrams/drawing20.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9.xml"/><Relationship Id="rId11" Type="http://schemas.openxmlformats.org/officeDocument/2006/relationships/diagramColors" Target="../diagrams/colors20.xml"/><Relationship Id="rId5" Type="http://schemas.openxmlformats.org/officeDocument/2006/relationships/diagramQuickStyle" Target="../diagrams/quickStyle19.xml"/><Relationship Id="rId10" Type="http://schemas.openxmlformats.org/officeDocument/2006/relationships/diagramQuickStyle" Target="../diagrams/quickStyle20.xml"/><Relationship Id="rId4" Type="http://schemas.openxmlformats.org/officeDocument/2006/relationships/diagramLayout" Target="../diagrams/layout19.xml"/><Relationship Id="rId9" Type="http://schemas.openxmlformats.org/officeDocument/2006/relationships/diagramLayout" Target="../diagrams/layout20.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19.xml.rels><?xml version="1.0" encoding="UTF-8" standalone="yes"?>
<Relationships xmlns="http://schemas.openxmlformats.org/package/2006/relationships"><Relationship Id="rId8" Type="http://schemas.openxmlformats.org/officeDocument/2006/relationships/diagramData" Target="../diagrams/data23.xml"/><Relationship Id="rId13" Type="http://schemas.openxmlformats.org/officeDocument/2006/relationships/diagramData" Target="../diagrams/data24.xml"/><Relationship Id="rId3" Type="http://schemas.openxmlformats.org/officeDocument/2006/relationships/diagramData" Target="../diagrams/data22.xml"/><Relationship Id="rId7" Type="http://schemas.microsoft.com/office/2007/relationships/diagramDrawing" Target="../diagrams/drawing22.xml"/><Relationship Id="rId12" Type="http://schemas.microsoft.com/office/2007/relationships/diagramDrawing" Target="../diagrams/drawing23.xml"/><Relationship Id="rId17" Type="http://schemas.microsoft.com/office/2007/relationships/diagramDrawing" Target="../diagrams/drawing24.xml"/><Relationship Id="rId2" Type="http://schemas.openxmlformats.org/officeDocument/2006/relationships/notesSlide" Target="../notesSlides/notesSlide13.xml"/><Relationship Id="rId16" Type="http://schemas.openxmlformats.org/officeDocument/2006/relationships/diagramColors" Target="../diagrams/colors24.xml"/><Relationship Id="rId1" Type="http://schemas.openxmlformats.org/officeDocument/2006/relationships/slideLayout" Target="../slideLayouts/slideLayout2.xml"/><Relationship Id="rId6" Type="http://schemas.openxmlformats.org/officeDocument/2006/relationships/diagramColors" Target="../diagrams/colors22.xml"/><Relationship Id="rId11" Type="http://schemas.openxmlformats.org/officeDocument/2006/relationships/diagramColors" Target="../diagrams/colors23.xml"/><Relationship Id="rId5" Type="http://schemas.openxmlformats.org/officeDocument/2006/relationships/diagramQuickStyle" Target="../diagrams/quickStyle22.xml"/><Relationship Id="rId15" Type="http://schemas.openxmlformats.org/officeDocument/2006/relationships/diagramQuickStyle" Target="../diagrams/quickStyle24.xml"/><Relationship Id="rId10" Type="http://schemas.openxmlformats.org/officeDocument/2006/relationships/diagramQuickStyle" Target="../diagrams/quickStyle23.xml"/><Relationship Id="rId4" Type="http://schemas.openxmlformats.org/officeDocument/2006/relationships/diagramLayout" Target="../diagrams/layout22.xml"/><Relationship Id="rId9" Type="http://schemas.openxmlformats.org/officeDocument/2006/relationships/diagramLayout" Target="../diagrams/layout23.xml"/><Relationship Id="rId14" Type="http://schemas.openxmlformats.org/officeDocument/2006/relationships/diagramLayout" Target="../diagrams/layout2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erson with glasses&#10;&#10;Description automatically generated">
            <a:extLst>
              <a:ext uri="{FF2B5EF4-FFF2-40B4-BE49-F238E27FC236}">
                <a16:creationId xmlns:a16="http://schemas.microsoft.com/office/drawing/2014/main" id="{C466D556-72A8-299C-3B63-DBBC7DC30053}"/>
              </a:ext>
            </a:extLst>
          </p:cNvPr>
          <p:cNvPicPr>
            <a:picLocks noGrp="1" noChangeAspect="1"/>
          </p:cNvPicPr>
          <p:nvPr>
            <p:ph idx="4294967295"/>
          </p:nvPr>
        </p:nvPicPr>
        <p:blipFill>
          <a:blip r:embed="rId3">
            <a:extLst>
              <a:ext uri="{28A0092B-C50C-407E-A947-70E740481C1C}">
                <a14:useLocalDpi xmlns:a14="http://schemas.microsoft.com/office/drawing/2010/main"/>
              </a:ext>
            </a:extLst>
          </a:blip>
          <a:stretch>
            <a:fillRect/>
          </a:stretch>
        </p:blipFill>
        <p:spPr>
          <a:xfrm>
            <a:off x="6188503" y="845898"/>
            <a:ext cx="5611893" cy="3161895"/>
          </a:xfrm>
        </p:spPr>
      </p:pic>
      <p:sp>
        <p:nvSpPr>
          <p:cNvPr id="3" name="TextBox 2">
            <a:extLst>
              <a:ext uri="{FF2B5EF4-FFF2-40B4-BE49-F238E27FC236}">
                <a16:creationId xmlns:a16="http://schemas.microsoft.com/office/drawing/2014/main" id="{3BE46DF9-E936-7D3A-D2DB-42D1C7C0A5AF}"/>
              </a:ext>
            </a:extLst>
          </p:cNvPr>
          <p:cNvSpPr txBox="1"/>
          <p:nvPr/>
        </p:nvSpPr>
        <p:spPr>
          <a:xfrm>
            <a:off x="430823" y="338413"/>
            <a:ext cx="5611894" cy="2554545"/>
          </a:xfrm>
          <a:prstGeom prst="rect">
            <a:avLst/>
          </a:prstGeom>
          <a:noFill/>
        </p:spPr>
        <p:txBody>
          <a:bodyPr wrap="square" rtlCol="0">
            <a:spAutoFit/>
          </a:bodyPr>
          <a:lstStyle/>
          <a:p>
            <a:r>
              <a:rPr lang="en-GB" sz="1600" b="1" dirty="0">
                <a:solidFill>
                  <a:schemeClr val="tx2"/>
                </a:solidFill>
              </a:rPr>
              <a:t>On 21 July 2023, BLMK ICB and ICP held a first-of-its-kind seminar on Health and Employment.</a:t>
            </a:r>
          </a:p>
          <a:p>
            <a:endParaRPr lang="en-GB" sz="1600" dirty="0">
              <a:solidFill>
                <a:schemeClr val="tx2"/>
              </a:solidFill>
            </a:endParaRPr>
          </a:p>
          <a:p>
            <a:r>
              <a:rPr lang="en-GB" sz="1600" dirty="0">
                <a:solidFill>
                  <a:schemeClr val="tx2"/>
                </a:solidFill>
              </a:rPr>
              <a:t>People from local authorities, the NHS and other public services, including the Prison Service and the Department for Work and Pensions, were joined by residents with lived experience and representatives of the voluntary, community and social enterprise sectors for a day of action planning on tackling poor health and employment outcomes. </a:t>
            </a:r>
          </a:p>
        </p:txBody>
      </p:sp>
      <p:sp>
        <p:nvSpPr>
          <p:cNvPr id="4" name="TextBox 3">
            <a:extLst>
              <a:ext uri="{FF2B5EF4-FFF2-40B4-BE49-F238E27FC236}">
                <a16:creationId xmlns:a16="http://schemas.microsoft.com/office/drawing/2014/main" id="{03CA5A50-BD4F-3677-1AA0-F67E3B53D956}"/>
              </a:ext>
            </a:extLst>
          </p:cNvPr>
          <p:cNvSpPr txBox="1"/>
          <p:nvPr/>
        </p:nvSpPr>
        <p:spPr>
          <a:xfrm>
            <a:off x="391604" y="3098157"/>
            <a:ext cx="5690331" cy="3277820"/>
          </a:xfrm>
          <a:prstGeom prst="rect">
            <a:avLst/>
          </a:prstGeom>
          <a:noFill/>
        </p:spPr>
        <p:txBody>
          <a:bodyPr wrap="square">
            <a:spAutoFit/>
          </a:bodyPr>
          <a:lstStyle/>
          <a:p>
            <a:pPr lvl="0">
              <a:spcAft>
                <a:spcPts val="600"/>
              </a:spcAft>
            </a:pPr>
            <a:r>
              <a:rPr lang="en-GB" sz="1400" b="1" dirty="0">
                <a:solidFill>
                  <a:schemeClr val="accent1"/>
                </a:solidFill>
                <a:effectLst/>
                <a:latin typeface="+mj-lt"/>
                <a:ea typeface="Times New Roman" panose="02020603050405020304" pitchFamily="18" charset="0"/>
                <a:cs typeface="Times New Roman" panose="02020603050405020304" pitchFamily="18" charset="0"/>
              </a:rPr>
              <a:t>The purpose of the seminar was to:</a:t>
            </a:r>
          </a:p>
          <a:p>
            <a:pPr marL="342900" lvl="0" indent="-342900">
              <a:spcAft>
                <a:spcPts val="600"/>
              </a:spcAft>
              <a:buFont typeface="+mj-lt"/>
              <a:buAutoNum type="arabicPeriod"/>
            </a:pPr>
            <a:r>
              <a:rPr lang="en-GB" sz="1400" dirty="0">
                <a:solidFill>
                  <a:srgbClr val="000000"/>
                </a:solidFill>
                <a:effectLst/>
                <a:latin typeface="+mj-lt"/>
                <a:ea typeface="Times New Roman" panose="02020603050405020304" pitchFamily="18" charset="0"/>
                <a:cs typeface="Times New Roman" panose="02020603050405020304" pitchFamily="18" charset="0"/>
              </a:rPr>
              <a:t>Further our understanding</a:t>
            </a:r>
            <a:r>
              <a:rPr lang="en-GB" sz="1400" b="1" dirty="0">
                <a:solidFill>
                  <a:srgbClr val="000000"/>
                </a:solidFill>
                <a:effectLst/>
                <a:latin typeface="+mj-lt"/>
                <a:ea typeface="Times New Roman" panose="02020603050405020304" pitchFamily="18" charset="0"/>
                <a:cs typeface="Times New Roman" panose="02020603050405020304" pitchFamily="18" charset="0"/>
              </a:rPr>
              <a:t> </a:t>
            </a:r>
            <a:r>
              <a:rPr lang="en-GB" sz="1400" dirty="0">
                <a:solidFill>
                  <a:srgbClr val="000000"/>
                </a:solidFill>
                <a:effectLst/>
                <a:latin typeface="+mj-lt"/>
                <a:ea typeface="Times New Roman" panose="02020603050405020304" pitchFamily="18" charset="0"/>
                <a:cs typeface="Times New Roman" panose="02020603050405020304" pitchFamily="18" charset="0"/>
              </a:rPr>
              <a:t>of how we, as a diverse partnership, </a:t>
            </a:r>
            <a:r>
              <a:rPr lang="en-GB" sz="1400" b="1" dirty="0">
                <a:solidFill>
                  <a:srgbClr val="000000"/>
                </a:solidFill>
                <a:effectLst/>
                <a:latin typeface="+mj-lt"/>
                <a:ea typeface="Times New Roman" panose="02020603050405020304" pitchFamily="18" charset="0"/>
                <a:cs typeface="Times New Roman" panose="02020603050405020304" pitchFamily="18" charset="0"/>
              </a:rPr>
              <a:t>contribute to both economic growth and health through employment</a:t>
            </a:r>
            <a:r>
              <a:rPr lang="en-GB" sz="1400" dirty="0">
                <a:solidFill>
                  <a:srgbClr val="000000"/>
                </a:solidFill>
                <a:effectLst/>
                <a:latin typeface="+mj-lt"/>
                <a:ea typeface="Times New Roman" panose="02020603050405020304" pitchFamily="18" charset="0"/>
                <a:cs typeface="Times New Roman" panose="02020603050405020304" pitchFamily="18" charset="0"/>
              </a:rPr>
              <a:t>.</a:t>
            </a:r>
          </a:p>
          <a:p>
            <a:pPr marL="342900" lvl="0" indent="-342900">
              <a:spcAft>
                <a:spcPts val="600"/>
              </a:spcAft>
              <a:buFont typeface="+mj-lt"/>
              <a:buAutoNum type="arabicPeriod"/>
            </a:pPr>
            <a:endParaRPr lang="en-GB" sz="1400" dirty="0">
              <a:effectLst/>
              <a:latin typeface="+mj-lt"/>
              <a:ea typeface="Times New Roman" panose="02020603050405020304" pitchFamily="18" charset="0"/>
              <a:cs typeface="Times New Roman" panose="02020603050405020304" pitchFamily="18" charset="0"/>
            </a:endParaRPr>
          </a:p>
          <a:p>
            <a:pPr marL="342900" lvl="0" indent="-342900">
              <a:spcAft>
                <a:spcPts val="600"/>
              </a:spcAft>
              <a:buFont typeface="+mj-lt"/>
              <a:buAutoNum type="arabicPeriod"/>
            </a:pPr>
            <a:r>
              <a:rPr lang="en-GB" sz="1400" dirty="0">
                <a:solidFill>
                  <a:srgbClr val="000000"/>
                </a:solidFill>
                <a:effectLst/>
                <a:latin typeface="+mj-lt"/>
                <a:ea typeface="Times New Roman" panose="02020603050405020304" pitchFamily="18" charset="0"/>
                <a:cs typeface="Times New Roman" panose="02020603050405020304" pitchFamily="18" charset="0"/>
              </a:rPr>
              <a:t>Define our </a:t>
            </a:r>
            <a:r>
              <a:rPr lang="en-GB" sz="1400" b="1" dirty="0">
                <a:solidFill>
                  <a:srgbClr val="000000"/>
                </a:solidFill>
                <a:effectLst/>
                <a:latin typeface="+mj-lt"/>
                <a:ea typeface="Times New Roman" panose="02020603050405020304" pitchFamily="18" charset="0"/>
                <a:cs typeface="Times New Roman" panose="02020603050405020304" pitchFamily="18" charset="0"/>
              </a:rPr>
              <a:t>shared ambitions</a:t>
            </a:r>
            <a:r>
              <a:rPr lang="en-GB" sz="1400" dirty="0">
                <a:solidFill>
                  <a:srgbClr val="000000"/>
                </a:solidFill>
                <a:effectLst/>
                <a:latin typeface="+mj-lt"/>
                <a:ea typeface="Times New Roman" panose="02020603050405020304" pitchFamily="18" charset="0"/>
                <a:cs typeface="Times New Roman" panose="02020603050405020304" pitchFamily="18" charset="0"/>
              </a:rPr>
              <a:t> as an ICS for achieving economic growth through </a:t>
            </a:r>
            <a:r>
              <a:rPr lang="en-GB" sz="1400" b="1" dirty="0">
                <a:solidFill>
                  <a:srgbClr val="000000"/>
                </a:solidFill>
                <a:effectLst/>
                <a:latin typeface="+mj-lt"/>
                <a:ea typeface="Times New Roman" panose="02020603050405020304" pitchFamily="18" charset="0"/>
                <a:cs typeface="Times New Roman" panose="02020603050405020304" pitchFamily="18" charset="0"/>
              </a:rPr>
              <a:t>maximising opportunities for employment</a:t>
            </a:r>
            <a:r>
              <a:rPr lang="en-GB" sz="1400" dirty="0">
                <a:solidFill>
                  <a:srgbClr val="000000"/>
                </a:solidFill>
                <a:effectLst/>
                <a:latin typeface="+mj-lt"/>
                <a:ea typeface="Times New Roman" panose="02020603050405020304" pitchFamily="18" charset="0"/>
                <a:cs typeface="Times New Roman" panose="02020603050405020304" pitchFamily="18" charset="0"/>
              </a:rPr>
              <a:t>, particularly for those </a:t>
            </a:r>
            <a:r>
              <a:rPr lang="en-GB" sz="1400" b="1" dirty="0">
                <a:solidFill>
                  <a:srgbClr val="000000"/>
                </a:solidFill>
                <a:effectLst/>
                <a:latin typeface="+mj-lt"/>
                <a:ea typeface="Times New Roman" panose="02020603050405020304" pitchFamily="18" charset="0"/>
                <a:cs typeface="Times New Roman" panose="02020603050405020304" pitchFamily="18" charset="0"/>
              </a:rPr>
              <a:t>furthest from stable employment </a:t>
            </a:r>
            <a:r>
              <a:rPr lang="en-GB" sz="1400" dirty="0">
                <a:solidFill>
                  <a:srgbClr val="000000"/>
                </a:solidFill>
                <a:effectLst/>
                <a:latin typeface="+mj-lt"/>
                <a:ea typeface="Times New Roman" panose="02020603050405020304" pitchFamily="18" charset="0"/>
                <a:cs typeface="Times New Roman" panose="02020603050405020304" pitchFamily="18" charset="0"/>
              </a:rPr>
              <a:t>due to ill health.</a:t>
            </a:r>
          </a:p>
          <a:p>
            <a:pPr marL="342900" lvl="0" indent="-342900">
              <a:spcAft>
                <a:spcPts val="600"/>
              </a:spcAft>
              <a:buFont typeface="+mj-lt"/>
              <a:buAutoNum type="arabicPeriod"/>
            </a:pPr>
            <a:endParaRPr lang="en-GB" sz="1400" dirty="0">
              <a:effectLst/>
              <a:latin typeface="+mj-lt"/>
              <a:ea typeface="Times New Roman" panose="02020603050405020304" pitchFamily="18" charset="0"/>
              <a:cs typeface="Times New Roman" panose="02020603050405020304" pitchFamily="18" charset="0"/>
            </a:endParaRPr>
          </a:p>
          <a:p>
            <a:pPr marL="342900" indent="-342900">
              <a:spcAft>
                <a:spcPts val="600"/>
              </a:spcAft>
              <a:buFont typeface="+mj-lt"/>
              <a:buAutoNum type="arabicPeriod"/>
            </a:pPr>
            <a:r>
              <a:rPr lang="en-GB" sz="1400" dirty="0">
                <a:solidFill>
                  <a:srgbClr val="000000"/>
                </a:solidFill>
                <a:effectLst/>
                <a:latin typeface="+mj-lt"/>
                <a:ea typeface="Times New Roman" panose="02020603050405020304" pitchFamily="18" charset="0"/>
                <a:cs typeface="Times New Roman" panose="02020603050405020304" pitchFamily="18" charset="0"/>
              </a:rPr>
              <a:t>Agree </a:t>
            </a:r>
            <a:r>
              <a:rPr lang="en-GB" sz="1400" b="1" dirty="0">
                <a:solidFill>
                  <a:srgbClr val="000000"/>
                </a:solidFill>
                <a:effectLst/>
                <a:latin typeface="+mj-lt"/>
                <a:ea typeface="Times New Roman" panose="02020603050405020304" pitchFamily="18" charset="0"/>
                <a:cs typeface="Times New Roman" panose="02020603050405020304" pitchFamily="18" charset="0"/>
              </a:rPr>
              <a:t>tangible steps </a:t>
            </a:r>
            <a:r>
              <a:rPr lang="en-GB" sz="1400" dirty="0">
                <a:solidFill>
                  <a:srgbClr val="000000"/>
                </a:solidFill>
                <a:effectLst/>
                <a:latin typeface="+mj-lt"/>
                <a:ea typeface="Times New Roman" panose="02020603050405020304" pitchFamily="18" charset="0"/>
                <a:cs typeface="Times New Roman" panose="02020603050405020304" pitchFamily="18" charset="0"/>
              </a:rPr>
              <a:t>partners will take together at place- and system-level </a:t>
            </a:r>
            <a:r>
              <a:rPr lang="en-GB" sz="1400" dirty="0">
                <a:effectLst/>
                <a:latin typeface="+mj-lt"/>
                <a:ea typeface="Times New Roman" panose="02020603050405020304" pitchFamily="18" charset="0"/>
                <a:cs typeface="Arial" panose="020B0604020202020204" pitchFamily="34" charset="0"/>
              </a:rPr>
              <a:t>to improve </a:t>
            </a:r>
            <a:r>
              <a:rPr kumimoji="0" lang="en-GB" sz="1400" i="0" u="none" strike="noStrike" kern="1200" cap="none" spc="0" normalizeH="0" baseline="0" noProof="0" dirty="0">
                <a:ln>
                  <a:noFill/>
                </a:ln>
                <a:effectLst/>
                <a:uLnTx/>
                <a:uFillTx/>
                <a:latin typeface="+mj-lt"/>
                <a:ea typeface="+mj-ea"/>
                <a:cs typeface="Arial" panose="020B0604020202020204" pitchFamily="34" charset="0"/>
              </a:rPr>
              <a:t>opportunities for those furthest from stable employment due to their health</a:t>
            </a:r>
          </a:p>
        </p:txBody>
      </p:sp>
      <p:sp>
        <p:nvSpPr>
          <p:cNvPr id="2" name="TextBox 1">
            <a:extLst>
              <a:ext uri="{FF2B5EF4-FFF2-40B4-BE49-F238E27FC236}">
                <a16:creationId xmlns:a16="http://schemas.microsoft.com/office/drawing/2014/main" id="{33D8C1D1-D81C-A23F-7BC6-AF00EDE01FED}"/>
              </a:ext>
            </a:extLst>
          </p:cNvPr>
          <p:cNvSpPr txBox="1"/>
          <p:nvPr/>
        </p:nvSpPr>
        <p:spPr>
          <a:xfrm>
            <a:off x="6686658" y="4737067"/>
            <a:ext cx="4980105" cy="1169551"/>
          </a:xfrm>
          <a:prstGeom prst="rect">
            <a:avLst/>
          </a:prstGeom>
          <a:noFill/>
        </p:spPr>
        <p:txBody>
          <a:bodyPr wrap="square">
            <a:spAutoFit/>
          </a:bodyPr>
          <a:lstStyle/>
          <a:p>
            <a:pPr algn="ctr"/>
            <a:r>
              <a:rPr lang="en-GB" sz="1400" b="0" dirty="0">
                <a:solidFill>
                  <a:srgbClr val="FF0000"/>
                </a:solidFill>
                <a:latin typeface="Century Gothic" panose="020F0302020204030204"/>
              </a:rPr>
              <a:t>These slides are a </a:t>
            </a:r>
            <a:r>
              <a:rPr lang="en-GB" sz="1400" b="1" dirty="0">
                <a:solidFill>
                  <a:srgbClr val="FF0000"/>
                </a:solidFill>
                <a:latin typeface="Century Gothic" panose="020F0302020204030204"/>
              </a:rPr>
              <a:t>verbatim</a:t>
            </a:r>
            <a:r>
              <a:rPr kumimoji="0" lang="en-GB" sz="1400" b="1" i="0" u="none" strike="noStrike" kern="1200" spc="0" normalizeH="0" baseline="0" noProof="0" dirty="0">
                <a:ln>
                  <a:noFill/>
                </a:ln>
                <a:solidFill>
                  <a:srgbClr val="FF0000"/>
                </a:solidFill>
                <a:effectLst/>
                <a:uLnTx/>
                <a:uFillTx/>
                <a:latin typeface="Century Gothic" panose="020F0302020204030204"/>
                <a:ea typeface="+mj-ea"/>
                <a:cs typeface="+mj-cs"/>
              </a:rPr>
              <a:t> reproduction</a:t>
            </a:r>
            <a:r>
              <a:rPr lang="en-GB" sz="1400" b="1" dirty="0">
                <a:solidFill>
                  <a:srgbClr val="FF0000"/>
                </a:solidFill>
                <a:latin typeface="Century Gothic" panose="020F0302020204030204"/>
              </a:rPr>
              <a:t> </a:t>
            </a:r>
            <a:r>
              <a:rPr lang="en-GB" sz="1400" b="0" dirty="0">
                <a:solidFill>
                  <a:srgbClr val="FF0000"/>
                </a:solidFill>
                <a:latin typeface="Century Gothic" panose="020F0302020204030204"/>
              </a:rPr>
              <a:t>of all of the </a:t>
            </a:r>
            <a:br>
              <a:rPr lang="en-GB" sz="1400" b="0" dirty="0">
                <a:solidFill>
                  <a:srgbClr val="FF0000"/>
                </a:solidFill>
                <a:latin typeface="Century Gothic" panose="020F0302020204030204"/>
              </a:rPr>
            </a:br>
            <a:r>
              <a:rPr lang="en-GB" sz="1400" b="1" dirty="0">
                <a:solidFill>
                  <a:srgbClr val="FF0000"/>
                </a:solidFill>
                <a:latin typeface="Century Gothic" panose="020F0302020204030204"/>
              </a:rPr>
              <a:t>ideas and suggestions </a:t>
            </a:r>
            <a:r>
              <a:rPr lang="en-GB" sz="1400" b="0" dirty="0">
                <a:solidFill>
                  <a:srgbClr val="FF0000"/>
                </a:solidFill>
                <a:latin typeface="Century Gothic" panose="020F0302020204030204"/>
              </a:rPr>
              <a:t>made during the workshop discussions and will </a:t>
            </a:r>
            <a:r>
              <a:rPr lang="en-GB" sz="1400" b="1" dirty="0">
                <a:solidFill>
                  <a:srgbClr val="FF0000"/>
                </a:solidFill>
                <a:latin typeface="Century Gothic" panose="020F0302020204030204"/>
              </a:rPr>
              <a:t>need further development by places </a:t>
            </a:r>
            <a:r>
              <a:rPr lang="en-GB" sz="1400" dirty="0">
                <a:solidFill>
                  <a:srgbClr val="FF0000"/>
                </a:solidFill>
                <a:latin typeface="Century Gothic" panose="020F0302020204030204"/>
              </a:rPr>
              <a:t>to ensure alignment to existing plans and consideration of current capacity</a:t>
            </a:r>
            <a:endParaRPr lang="en-GB" sz="1400" dirty="0"/>
          </a:p>
        </p:txBody>
      </p:sp>
    </p:spTree>
    <p:extLst>
      <p:ext uri="{BB962C8B-B14F-4D97-AF65-F5344CB8AC3E}">
        <p14:creationId xmlns:p14="http://schemas.microsoft.com/office/powerpoint/2010/main" val="652459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31F499-2C5A-C6C7-4D24-20A10B6FC511}"/>
              </a:ext>
            </a:extLst>
          </p:cNvPr>
          <p:cNvSpPr>
            <a:spLocks noGrp="1"/>
          </p:cNvSpPr>
          <p:nvPr>
            <p:ph type="title"/>
          </p:nvPr>
        </p:nvSpPr>
        <p:spPr>
          <a:xfrm>
            <a:off x="521869" y="369202"/>
            <a:ext cx="8812915" cy="1234800"/>
          </a:xfrm>
        </p:spPr>
        <p:txBody>
          <a:bodyPr>
            <a:normAutofit fontScale="90000"/>
          </a:bodyPr>
          <a:lstStyle/>
          <a:p>
            <a:r>
              <a:rPr lang="en-GB" dirty="0"/>
              <a:t>The world of work is evolving. </a:t>
            </a:r>
            <a:br>
              <a:rPr lang="en-GB" dirty="0"/>
            </a:br>
            <a:r>
              <a:rPr lang="en-GB" dirty="0"/>
              <a:t>People are living and working longer. </a:t>
            </a:r>
          </a:p>
        </p:txBody>
      </p:sp>
      <p:sp>
        <p:nvSpPr>
          <p:cNvPr id="5" name="Content Placeholder 4">
            <a:extLst>
              <a:ext uri="{FF2B5EF4-FFF2-40B4-BE49-F238E27FC236}">
                <a16:creationId xmlns:a16="http://schemas.microsoft.com/office/drawing/2014/main" id="{593D0D6C-77FE-CAA5-104A-E384F35BF752}"/>
              </a:ext>
            </a:extLst>
          </p:cNvPr>
          <p:cNvSpPr>
            <a:spLocks noGrp="1"/>
          </p:cNvSpPr>
          <p:nvPr>
            <p:ph idx="1"/>
          </p:nvPr>
        </p:nvSpPr>
        <p:spPr>
          <a:xfrm>
            <a:off x="421168" y="1844824"/>
            <a:ext cx="7945813" cy="2782372"/>
          </a:xfrm>
        </p:spPr>
        <p:txBody>
          <a:bodyPr>
            <a:normAutofit fontScale="62500" lnSpcReduction="20000"/>
          </a:bodyPr>
          <a:lstStyle/>
          <a:p>
            <a:r>
              <a:rPr lang="en-GB" dirty="0">
                <a:solidFill>
                  <a:schemeClr val="tx1"/>
                </a:solidFill>
              </a:rPr>
              <a:t>We want to support as many people as possible to </a:t>
            </a:r>
            <a:r>
              <a:rPr lang="en-GB" b="1" dirty="0">
                <a:solidFill>
                  <a:schemeClr val="tx1"/>
                </a:solidFill>
              </a:rPr>
              <a:t>find</a:t>
            </a:r>
            <a:r>
              <a:rPr lang="en-GB" dirty="0">
                <a:solidFill>
                  <a:schemeClr val="tx1"/>
                </a:solidFill>
              </a:rPr>
              <a:t>, </a:t>
            </a:r>
            <a:r>
              <a:rPr lang="en-GB" b="1" dirty="0">
                <a:solidFill>
                  <a:schemeClr val="tx1"/>
                </a:solidFill>
              </a:rPr>
              <a:t>stay in </a:t>
            </a:r>
            <a:r>
              <a:rPr lang="en-GB" dirty="0">
                <a:solidFill>
                  <a:schemeClr val="tx1"/>
                </a:solidFill>
              </a:rPr>
              <a:t>and </a:t>
            </a:r>
            <a:r>
              <a:rPr lang="en-GB" b="1" dirty="0">
                <a:solidFill>
                  <a:schemeClr val="tx1"/>
                </a:solidFill>
              </a:rPr>
              <a:t>return to work</a:t>
            </a:r>
            <a:r>
              <a:rPr lang="en-GB" dirty="0">
                <a:solidFill>
                  <a:schemeClr val="tx1"/>
                </a:solidFill>
              </a:rPr>
              <a:t>, because almost all employment is good for individuals, for employers and for the economy.</a:t>
            </a:r>
          </a:p>
          <a:p>
            <a:endParaRPr lang="en-GB" dirty="0">
              <a:solidFill>
                <a:schemeClr val="tx1"/>
              </a:solidFill>
            </a:endParaRPr>
          </a:p>
          <a:p>
            <a:r>
              <a:rPr lang="en-GB" b="1" dirty="0">
                <a:solidFill>
                  <a:schemeClr val="tx1"/>
                </a:solidFill>
              </a:rPr>
              <a:t>Unemployment is associated with increased risk </a:t>
            </a:r>
            <a:r>
              <a:rPr lang="en-GB" dirty="0">
                <a:solidFill>
                  <a:schemeClr val="tx1"/>
                </a:solidFill>
              </a:rPr>
              <a:t>of long-term illness and worsening mental health, and impacts on families too. </a:t>
            </a:r>
          </a:p>
          <a:p>
            <a:endParaRPr lang="en-GB" dirty="0">
              <a:solidFill>
                <a:schemeClr val="tx1"/>
              </a:solidFill>
            </a:endParaRPr>
          </a:p>
          <a:p>
            <a:r>
              <a:rPr lang="en-GB" dirty="0">
                <a:solidFill>
                  <a:schemeClr val="tx1"/>
                </a:solidFill>
              </a:rPr>
              <a:t>Individuals in employment report </a:t>
            </a:r>
            <a:r>
              <a:rPr lang="en-GB" b="1" dirty="0">
                <a:solidFill>
                  <a:schemeClr val="tx1"/>
                </a:solidFill>
              </a:rPr>
              <a:t>higher levels of wellbeing </a:t>
            </a:r>
            <a:r>
              <a:rPr lang="en-GB" dirty="0">
                <a:solidFill>
                  <a:schemeClr val="tx1"/>
                </a:solidFill>
              </a:rPr>
              <a:t>than those unemployed, which is why </a:t>
            </a:r>
            <a:r>
              <a:rPr lang="en-GB" b="1" dirty="0">
                <a:solidFill>
                  <a:schemeClr val="tx1"/>
                </a:solidFill>
              </a:rPr>
              <a:t>one of the four purposes of Integrated Care Systems</a:t>
            </a:r>
            <a:r>
              <a:rPr lang="en-GB" dirty="0">
                <a:solidFill>
                  <a:schemeClr val="tx1"/>
                </a:solidFill>
              </a:rPr>
              <a:t> is to support social and economic development.</a:t>
            </a:r>
          </a:p>
          <a:p>
            <a:endParaRPr lang="en-GB" dirty="0">
              <a:solidFill>
                <a:schemeClr val="tx1"/>
              </a:solidFill>
            </a:endParaRPr>
          </a:p>
          <a:p>
            <a:r>
              <a:rPr lang="en-GB" b="1" dirty="0">
                <a:solidFill>
                  <a:schemeClr val="tx1"/>
                </a:solidFill>
              </a:rPr>
              <a:t>Workless and sickness absence </a:t>
            </a:r>
            <a:r>
              <a:rPr lang="en-GB" dirty="0">
                <a:solidFill>
                  <a:schemeClr val="tx1"/>
                </a:solidFill>
              </a:rPr>
              <a:t>leads to costs of over </a:t>
            </a:r>
            <a:r>
              <a:rPr lang="en-GB" b="1" dirty="0">
                <a:solidFill>
                  <a:schemeClr val="tx1"/>
                </a:solidFill>
              </a:rPr>
              <a:t>£100bn annually in the UK</a:t>
            </a:r>
          </a:p>
          <a:p>
            <a:endParaRPr lang="en-GB" dirty="0">
              <a:solidFill>
                <a:schemeClr val="tx1"/>
              </a:solidFill>
            </a:endParaRPr>
          </a:p>
        </p:txBody>
      </p:sp>
      <p:sp>
        <p:nvSpPr>
          <p:cNvPr id="2" name="Footer Placeholder 1">
            <a:extLst>
              <a:ext uri="{FF2B5EF4-FFF2-40B4-BE49-F238E27FC236}">
                <a16:creationId xmlns:a16="http://schemas.microsoft.com/office/drawing/2014/main" id="{19A2D735-1F9A-BC49-3435-44E875D375C2}"/>
              </a:ext>
            </a:extLst>
          </p:cNvPr>
          <p:cNvSpPr>
            <a:spLocks noGrp="1"/>
          </p:cNvSpPr>
          <p:nvPr>
            <p:ph type="ftr" sz="quarter" idx="11"/>
          </p:nvPr>
        </p:nvSpPr>
        <p:spPr/>
        <p:txBody>
          <a:bodyPr/>
          <a:lstStyle/>
          <a:p>
            <a:r>
              <a:rPr lang="en-GB"/>
              <a:t>Bedfordshire, Luton and Milton Keynes Health and Care Partnership</a:t>
            </a:r>
          </a:p>
        </p:txBody>
      </p:sp>
      <p:sp>
        <p:nvSpPr>
          <p:cNvPr id="3" name="Slide Number Placeholder 2">
            <a:extLst>
              <a:ext uri="{FF2B5EF4-FFF2-40B4-BE49-F238E27FC236}">
                <a16:creationId xmlns:a16="http://schemas.microsoft.com/office/drawing/2014/main" id="{6A2837C1-CD1F-2F33-8327-E02CF5063D6B}"/>
              </a:ext>
            </a:extLst>
          </p:cNvPr>
          <p:cNvSpPr>
            <a:spLocks noGrp="1"/>
          </p:cNvSpPr>
          <p:nvPr>
            <p:ph type="sldNum" sz="quarter" idx="12"/>
          </p:nvPr>
        </p:nvSpPr>
        <p:spPr/>
        <p:txBody>
          <a:bodyPr/>
          <a:lstStyle/>
          <a:p>
            <a:fld id="{30A60DCE-9105-48A5-8A92-25C9283756D1}" type="slidenum">
              <a:rPr lang="en-GB" smtClean="0"/>
              <a:pPr/>
              <a:t>2</a:t>
            </a:fld>
            <a:endParaRPr lang="en-GB"/>
          </a:p>
        </p:txBody>
      </p:sp>
      <p:pic>
        <p:nvPicPr>
          <p:cNvPr id="6" name="Picture 5">
            <a:extLst>
              <a:ext uri="{FF2B5EF4-FFF2-40B4-BE49-F238E27FC236}">
                <a16:creationId xmlns:a16="http://schemas.microsoft.com/office/drawing/2014/main" id="{D9733E74-B73E-6974-D1C8-EEDD2C2A036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47"/>
          <a:stretch/>
        </p:blipFill>
        <p:spPr>
          <a:xfrm>
            <a:off x="8311924" y="2103446"/>
            <a:ext cx="3642155" cy="2096081"/>
          </a:xfrm>
          <a:prstGeom prst="rect">
            <a:avLst/>
          </a:prstGeom>
        </p:spPr>
      </p:pic>
      <p:sp>
        <p:nvSpPr>
          <p:cNvPr id="12" name="TextBox 11">
            <a:extLst>
              <a:ext uri="{FF2B5EF4-FFF2-40B4-BE49-F238E27FC236}">
                <a16:creationId xmlns:a16="http://schemas.microsoft.com/office/drawing/2014/main" id="{7640B20F-EA18-5709-ED27-3E2A5E076F2A}"/>
              </a:ext>
            </a:extLst>
          </p:cNvPr>
          <p:cNvSpPr txBox="1"/>
          <p:nvPr/>
        </p:nvSpPr>
        <p:spPr>
          <a:xfrm>
            <a:off x="521869" y="4543183"/>
            <a:ext cx="1980000" cy="1800000"/>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anchor="ctr">
            <a:noAutofit/>
          </a:bodyPr>
          <a:lstStyle/>
          <a:p>
            <a:pPr algn="ctr"/>
            <a:r>
              <a:rPr lang="en-GB" sz="1400" dirty="0">
                <a:solidFill>
                  <a:schemeClr val="tx2"/>
                </a:solidFill>
              </a:rPr>
              <a:t>Moving from employment to </a:t>
            </a:r>
            <a:r>
              <a:rPr lang="en-GB" sz="1400" b="1" dirty="0">
                <a:solidFill>
                  <a:schemeClr val="tx2"/>
                </a:solidFill>
              </a:rPr>
              <a:t>unemployment</a:t>
            </a:r>
            <a:r>
              <a:rPr lang="en-GB" sz="1400" dirty="0">
                <a:solidFill>
                  <a:schemeClr val="tx2"/>
                </a:solidFill>
              </a:rPr>
              <a:t> is estimated to </a:t>
            </a:r>
            <a:r>
              <a:rPr lang="en-GB" sz="1400" b="1" dirty="0">
                <a:solidFill>
                  <a:schemeClr val="tx2"/>
                </a:solidFill>
              </a:rPr>
              <a:t>increase GP consultation rates by 50%</a:t>
            </a:r>
            <a:r>
              <a:rPr lang="en-GB" sz="1400" dirty="0">
                <a:solidFill>
                  <a:schemeClr val="tx2"/>
                </a:solidFill>
              </a:rPr>
              <a:t>.  </a:t>
            </a:r>
          </a:p>
        </p:txBody>
      </p:sp>
      <p:sp>
        <p:nvSpPr>
          <p:cNvPr id="14" name="TextBox 13">
            <a:extLst>
              <a:ext uri="{FF2B5EF4-FFF2-40B4-BE49-F238E27FC236}">
                <a16:creationId xmlns:a16="http://schemas.microsoft.com/office/drawing/2014/main" id="{EDD89288-8A73-3E78-7A7C-BE1B6F957963}"/>
              </a:ext>
            </a:extLst>
          </p:cNvPr>
          <p:cNvSpPr txBox="1"/>
          <p:nvPr/>
        </p:nvSpPr>
        <p:spPr>
          <a:xfrm>
            <a:off x="9974079" y="4543183"/>
            <a:ext cx="1980000" cy="1800000"/>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square" anchor="ctr">
            <a:noAutofit/>
          </a:bodyPr>
          <a:lstStyle/>
          <a:p>
            <a:pPr algn="ctr"/>
            <a:r>
              <a:rPr lang="en-GB" sz="1400" dirty="0">
                <a:solidFill>
                  <a:schemeClr val="tx2"/>
                </a:solidFill>
              </a:rPr>
              <a:t>In some parts of BLMK, the employment rate gap for those with </a:t>
            </a:r>
            <a:r>
              <a:rPr lang="en-GB" sz="1400" b="1" dirty="0">
                <a:solidFill>
                  <a:schemeClr val="tx2"/>
                </a:solidFill>
              </a:rPr>
              <a:t>serious mental illness is 75% </a:t>
            </a:r>
            <a:r>
              <a:rPr lang="en-GB" sz="1400" dirty="0">
                <a:solidFill>
                  <a:schemeClr val="tx2"/>
                </a:solidFill>
              </a:rPr>
              <a:t>(cf. ~60% for the </a:t>
            </a:r>
            <a:r>
              <a:rPr lang="en-GB" sz="1400" dirty="0" err="1">
                <a:solidFill>
                  <a:schemeClr val="tx2"/>
                </a:solidFill>
              </a:rPr>
              <a:t>EoE</a:t>
            </a:r>
            <a:r>
              <a:rPr lang="en-GB" sz="1400" dirty="0">
                <a:solidFill>
                  <a:schemeClr val="tx2"/>
                </a:solidFill>
              </a:rPr>
              <a:t> average)</a:t>
            </a:r>
            <a:endParaRPr lang="en-GB" sz="1400" dirty="0"/>
          </a:p>
        </p:txBody>
      </p:sp>
      <p:sp>
        <p:nvSpPr>
          <p:cNvPr id="20" name="TextBox 19">
            <a:extLst>
              <a:ext uri="{FF2B5EF4-FFF2-40B4-BE49-F238E27FC236}">
                <a16:creationId xmlns:a16="http://schemas.microsoft.com/office/drawing/2014/main" id="{B28DA9CC-6635-78FF-1831-9FEF50F6D64A}"/>
              </a:ext>
            </a:extLst>
          </p:cNvPr>
          <p:cNvSpPr txBox="1"/>
          <p:nvPr/>
        </p:nvSpPr>
        <p:spPr>
          <a:xfrm>
            <a:off x="2884922" y="4543183"/>
            <a:ext cx="1980000" cy="180000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nchor="ctr">
            <a:noAutofit/>
          </a:bodyPr>
          <a:lstStyle/>
          <a:p>
            <a:pPr algn="ctr"/>
            <a:r>
              <a:rPr lang="en-GB" sz="1400" dirty="0">
                <a:solidFill>
                  <a:schemeClr val="tx2"/>
                </a:solidFill>
              </a:rPr>
              <a:t>Around </a:t>
            </a:r>
            <a:r>
              <a:rPr lang="en-GB" sz="1400" b="1" dirty="0">
                <a:solidFill>
                  <a:schemeClr val="tx2"/>
                </a:solidFill>
              </a:rPr>
              <a:t>300,000 people </a:t>
            </a:r>
            <a:r>
              <a:rPr lang="en-GB" sz="1400" dirty="0">
                <a:solidFill>
                  <a:schemeClr val="tx2"/>
                </a:solidFill>
              </a:rPr>
              <a:t>in the UK with a long-term </a:t>
            </a:r>
            <a:r>
              <a:rPr lang="en-GB" sz="1400" b="1" dirty="0">
                <a:solidFill>
                  <a:schemeClr val="tx2"/>
                </a:solidFill>
              </a:rPr>
              <a:t>mental health </a:t>
            </a:r>
            <a:r>
              <a:rPr lang="en-GB" sz="1400" dirty="0">
                <a:solidFill>
                  <a:schemeClr val="tx2"/>
                </a:solidFill>
              </a:rPr>
              <a:t>condition fall </a:t>
            </a:r>
            <a:r>
              <a:rPr lang="en-GB" sz="1400" b="1" dirty="0">
                <a:solidFill>
                  <a:schemeClr val="tx2"/>
                </a:solidFill>
              </a:rPr>
              <a:t>out of work </a:t>
            </a:r>
            <a:r>
              <a:rPr lang="en-GB" sz="1400" dirty="0">
                <a:solidFill>
                  <a:schemeClr val="tx2"/>
                </a:solidFill>
              </a:rPr>
              <a:t>every year. </a:t>
            </a:r>
          </a:p>
        </p:txBody>
      </p:sp>
      <p:sp>
        <p:nvSpPr>
          <p:cNvPr id="22" name="TextBox 21">
            <a:extLst>
              <a:ext uri="{FF2B5EF4-FFF2-40B4-BE49-F238E27FC236}">
                <a16:creationId xmlns:a16="http://schemas.microsoft.com/office/drawing/2014/main" id="{61C139F9-DC66-220E-9CCF-D1D23091F445}"/>
              </a:ext>
            </a:extLst>
          </p:cNvPr>
          <p:cNvSpPr txBox="1"/>
          <p:nvPr/>
        </p:nvSpPr>
        <p:spPr>
          <a:xfrm>
            <a:off x="5247975" y="4543183"/>
            <a:ext cx="1980000" cy="1800000"/>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wrap="square" anchor="ctr">
            <a:noAutofit/>
          </a:bodyPr>
          <a:lstStyle/>
          <a:p>
            <a:pPr algn="ctr"/>
            <a:r>
              <a:rPr lang="en-GB" sz="1400" b="1" dirty="0">
                <a:solidFill>
                  <a:schemeClr val="tx2"/>
                </a:solidFill>
              </a:rPr>
              <a:t>Disabled people </a:t>
            </a:r>
            <a:r>
              <a:rPr lang="en-GB" sz="1400" dirty="0">
                <a:solidFill>
                  <a:schemeClr val="tx2"/>
                </a:solidFill>
              </a:rPr>
              <a:t>are </a:t>
            </a:r>
            <a:r>
              <a:rPr lang="en-GB" sz="1400" b="1" dirty="0">
                <a:solidFill>
                  <a:schemeClr val="tx2"/>
                </a:solidFill>
              </a:rPr>
              <a:t>10 times </a:t>
            </a:r>
            <a:r>
              <a:rPr lang="en-GB" sz="1400" dirty="0">
                <a:solidFill>
                  <a:schemeClr val="tx2"/>
                </a:solidFill>
              </a:rPr>
              <a:t>more likely to </a:t>
            </a:r>
            <a:r>
              <a:rPr lang="en-GB" sz="1400" b="1" dirty="0">
                <a:solidFill>
                  <a:schemeClr val="tx2"/>
                </a:solidFill>
              </a:rPr>
              <a:t>leave work </a:t>
            </a:r>
            <a:r>
              <a:rPr lang="en-GB" sz="1400" dirty="0">
                <a:solidFill>
                  <a:schemeClr val="tx2"/>
                </a:solidFill>
              </a:rPr>
              <a:t>following </a:t>
            </a:r>
            <a:r>
              <a:rPr lang="en-GB" sz="1400" b="1" dirty="0">
                <a:solidFill>
                  <a:schemeClr val="tx2"/>
                </a:solidFill>
              </a:rPr>
              <a:t>long-term sickness absence </a:t>
            </a:r>
            <a:r>
              <a:rPr lang="en-GB" sz="1400" dirty="0">
                <a:solidFill>
                  <a:schemeClr val="tx2"/>
                </a:solidFill>
              </a:rPr>
              <a:t>than non-disabled people. </a:t>
            </a:r>
            <a:endParaRPr lang="en-GB" sz="1400" dirty="0"/>
          </a:p>
        </p:txBody>
      </p:sp>
      <p:sp>
        <p:nvSpPr>
          <p:cNvPr id="24" name="TextBox 23">
            <a:extLst>
              <a:ext uri="{FF2B5EF4-FFF2-40B4-BE49-F238E27FC236}">
                <a16:creationId xmlns:a16="http://schemas.microsoft.com/office/drawing/2014/main" id="{122A6C92-018A-5B57-7349-D80FC1BD32C8}"/>
              </a:ext>
            </a:extLst>
          </p:cNvPr>
          <p:cNvSpPr txBox="1"/>
          <p:nvPr/>
        </p:nvSpPr>
        <p:spPr>
          <a:xfrm>
            <a:off x="7611028" y="4543183"/>
            <a:ext cx="1980000" cy="1800000"/>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wrap="square" anchor="ctr">
            <a:noAutofit/>
          </a:bodyPr>
          <a:lstStyle/>
          <a:p>
            <a:pPr algn="ctr"/>
            <a:r>
              <a:rPr lang="en-GB" sz="1400" dirty="0">
                <a:solidFill>
                  <a:schemeClr val="tx2"/>
                </a:solidFill>
              </a:rPr>
              <a:t>In BLMK, the </a:t>
            </a:r>
            <a:r>
              <a:rPr lang="en-GB" sz="1400" b="1" dirty="0">
                <a:solidFill>
                  <a:schemeClr val="tx2"/>
                </a:solidFill>
              </a:rPr>
              <a:t>learning disability </a:t>
            </a:r>
            <a:r>
              <a:rPr lang="en-GB" sz="1400" dirty="0">
                <a:solidFill>
                  <a:schemeClr val="tx2"/>
                </a:solidFill>
              </a:rPr>
              <a:t>employment rate </a:t>
            </a:r>
            <a:r>
              <a:rPr lang="en-GB" sz="1400" b="1" dirty="0">
                <a:solidFill>
                  <a:schemeClr val="tx2"/>
                </a:solidFill>
              </a:rPr>
              <a:t>gap is 70%</a:t>
            </a:r>
            <a:r>
              <a:rPr lang="en-GB" sz="1400" dirty="0">
                <a:solidFill>
                  <a:schemeClr val="tx2"/>
                </a:solidFill>
              </a:rPr>
              <a:t>. </a:t>
            </a:r>
          </a:p>
        </p:txBody>
      </p:sp>
    </p:spTree>
    <p:extLst>
      <p:ext uri="{BB962C8B-B14F-4D97-AF65-F5344CB8AC3E}">
        <p14:creationId xmlns:p14="http://schemas.microsoft.com/office/powerpoint/2010/main" val="374790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ontent Placeholder 11">
            <a:extLst>
              <a:ext uri="{FF2B5EF4-FFF2-40B4-BE49-F238E27FC236}">
                <a16:creationId xmlns:a16="http://schemas.microsoft.com/office/drawing/2014/main" id="{666399B2-5BE7-656A-9283-D0F4E556F2DC}"/>
              </a:ext>
            </a:extLst>
          </p:cNvPr>
          <p:cNvGraphicFramePr>
            <a:graphicFrameLocks noGrp="1"/>
          </p:cNvGraphicFramePr>
          <p:nvPr>
            <p:ph idx="1"/>
            <p:extLst>
              <p:ext uri="{D42A27DB-BD31-4B8C-83A1-F6EECF244321}">
                <p14:modId xmlns:p14="http://schemas.microsoft.com/office/powerpoint/2010/main" val="1256641152"/>
              </p:ext>
            </p:extLst>
          </p:nvPr>
        </p:nvGraphicFramePr>
        <p:xfrm>
          <a:off x="745698" y="1301263"/>
          <a:ext cx="9550095" cy="4517253"/>
        </p:xfrm>
        <a:graphic>
          <a:graphicData uri="http://schemas.openxmlformats.org/drawingml/2006/table">
            <a:tbl>
              <a:tblPr firstRow="1" firstCol="1" bandRow="1"/>
              <a:tblGrid>
                <a:gridCol w="1804968">
                  <a:extLst>
                    <a:ext uri="{9D8B030D-6E8A-4147-A177-3AD203B41FA5}">
                      <a16:colId xmlns:a16="http://schemas.microsoft.com/office/drawing/2014/main" val="2369199767"/>
                    </a:ext>
                  </a:extLst>
                </a:gridCol>
                <a:gridCol w="7745127">
                  <a:extLst>
                    <a:ext uri="{9D8B030D-6E8A-4147-A177-3AD203B41FA5}">
                      <a16:colId xmlns:a16="http://schemas.microsoft.com/office/drawing/2014/main" val="2774041401"/>
                    </a:ext>
                  </a:extLst>
                </a:gridCol>
              </a:tblGrid>
              <a:tr h="303862">
                <a:tc gridSpan="2">
                  <a:txBody>
                    <a:bodyPr/>
                    <a:lstStyle/>
                    <a:p>
                      <a:pPr algn="l">
                        <a:spcBef>
                          <a:spcPts val="200"/>
                        </a:spcBef>
                        <a:spcAft>
                          <a:spcPts val="200"/>
                        </a:spcAft>
                      </a:pPr>
                      <a:r>
                        <a:rPr lang="en-GB" sz="1200" b="0">
                          <a:solidFill>
                            <a:srgbClr val="FFFFFF"/>
                          </a:solidFill>
                          <a:effectLst/>
                          <a:latin typeface="Arial" panose="020B0604020202020204" pitchFamily="34" charset="0"/>
                          <a:cs typeface="Arial" panose="020B0604020202020204" pitchFamily="34" charset="0"/>
                        </a:rPr>
                        <a:t>Registration from 0900</a:t>
                      </a:r>
                      <a:endParaRPr lang="en-GB" sz="1400" b="0">
                        <a:effectLst/>
                        <a:latin typeface="Arial" panose="020B0604020202020204" pitchFamily="34" charset="0"/>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9BDA"/>
                    </a:solidFill>
                  </a:tcPr>
                </a:tc>
                <a:tc hMerge="1">
                  <a:txBody>
                    <a:bodyPr/>
                    <a:lstStyle/>
                    <a:p>
                      <a:pPr algn="ctr">
                        <a:spcBef>
                          <a:spcPts val="200"/>
                        </a:spcBef>
                        <a:spcAft>
                          <a:spcPts val="200"/>
                        </a:spcAft>
                      </a:pPr>
                      <a:r>
                        <a:rPr lang="en-GB" sz="1400" b="1">
                          <a:solidFill>
                            <a:srgbClr val="FFFFFF"/>
                          </a:solidFill>
                          <a:effectLst/>
                          <a:latin typeface="Arial" panose="020B0604020202020204" pitchFamily="34" charset="0"/>
                          <a:ea typeface="Calibri" panose="020F0502020204030204" pitchFamily="34" charset="0"/>
                          <a:cs typeface="Arial" panose="020B0604020202020204" pitchFamily="34" charset="0"/>
                        </a:rPr>
                        <a:t>Registration (Refreshments available)</a:t>
                      </a:r>
                      <a:endParaRPr lang="en-GB" sz="1600">
                        <a:effectLst/>
                        <a:latin typeface="Arial" panose="020B0604020202020204" pitchFamily="34" charset="0"/>
                        <a:ea typeface="Calibri" panose="020F0502020204030204" pitchFamily="34" charset="0"/>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9BDA"/>
                    </a:solidFill>
                  </a:tcPr>
                </a:tc>
                <a:extLst>
                  <a:ext uri="{0D108BD9-81ED-4DB2-BD59-A6C34878D82A}">
                    <a16:rowId xmlns:a16="http://schemas.microsoft.com/office/drawing/2014/main" val="3795421796"/>
                  </a:ext>
                </a:extLst>
              </a:tr>
              <a:tr h="337625">
                <a:tc rowSpan="3">
                  <a:txBody>
                    <a:bodyPr/>
                    <a:lstStyle/>
                    <a:p>
                      <a:pPr algn="ctr">
                        <a:spcBef>
                          <a:spcPts val="1200"/>
                        </a:spcBef>
                        <a:spcAft>
                          <a:spcPts val="1200"/>
                        </a:spcAft>
                      </a:pPr>
                      <a:r>
                        <a:rPr lang="en-GB" sz="1400">
                          <a:solidFill>
                            <a:schemeClr val="tx2"/>
                          </a:solidFill>
                          <a:effectLst/>
                          <a:latin typeface="Arial" panose="020B0604020202020204" pitchFamily="34" charset="0"/>
                          <a:ea typeface="Calibri" panose="020F0502020204030204" pitchFamily="34" charset="0"/>
                          <a:cs typeface="Arial" panose="020B0604020202020204" pitchFamily="34" charset="0"/>
                        </a:rPr>
                        <a:t>0930 – 1115</a:t>
                      </a:r>
                      <a:endParaRPr lang="en-GB" sz="140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Bef>
                          <a:spcPts val="200"/>
                        </a:spcBef>
                        <a:spcAft>
                          <a:spcPts val="200"/>
                        </a:spcAft>
                      </a:pPr>
                      <a:r>
                        <a:rPr lang="en-GB" sz="1400">
                          <a:solidFill>
                            <a:schemeClr val="tx2"/>
                          </a:solidFill>
                          <a:effectLst/>
                          <a:latin typeface="Arial" panose="020B0604020202020204" pitchFamily="34" charset="0"/>
                          <a:ea typeface="Calibri" panose="020F0502020204030204" pitchFamily="34" charset="0"/>
                          <a:cs typeface="Arial" panose="020B0604020202020204" pitchFamily="34" charset="0"/>
                        </a:rPr>
                        <a:t>Welcome and Introductions</a:t>
                      </a:r>
                      <a:endParaRPr lang="en-GB" sz="140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33623963"/>
                  </a:ext>
                </a:extLst>
              </a:tr>
              <a:tr h="337625">
                <a:tc vMerge="1">
                  <a:txBody>
                    <a:bodyPr/>
                    <a:lstStyle/>
                    <a:p>
                      <a:pPr algn="ctr">
                        <a:spcBef>
                          <a:spcPts val="1200"/>
                        </a:spcBef>
                        <a:spcAft>
                          <a:spcPts val="1200"/>
                        </a:spcAft>
                      </a:pPr>
                      <a:endParaRPr lang="en-GB" sz="160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200"/>
                        </a:spcBef>
                        <a:spcAft>
                          <a:spcPts val="200"/>
                        </a:spcAft>
                      </a:pPr>
                      <a:r>
                        <a:rPr lang="en-GB" sz="1400" b="1">
                          <a:solidFill>
                            <a:schemeClr val="tx2"/>
                          </a:solidFill>
                          <a:effectLst/>
                          <a:latin typeface="Arial" panose="020B0604020202020204" pitchFamily="34" charset="0"/>
                          <a:ea typeface="Calibri" panose="020F0502020204030204" pitchFamily="34" charset="0"/>
                          <a:cs typeface="Arial" panose="020B0604020202020204" pitchFamily="34" charset="0"/>
                        </a:rPr>
                        <a:t>Voice of the Resident</a:t>
                      </a:r>
                      <a:endParaRPr lang="en-GB" sz="140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93236180"/>
                  </a:ext>
                </a:extLst>
              </a:tr>
              <a:tr h="337625">
                <a:tc vMerge="1">
                  <a:txBody>
                    <a:bodyPr/>
                    <a:lstStyle/>
                    <a:p>
                      <a:pPr algn="ctr">
                        <a:spcBef>
                          <a:spcPts val="1200"/>
                        </a:spcBef>
                        <a:spcAft>
                          <a:spcPts val="1200"/>
                        </a:spcAft>
                      </a:pPr>
                      <a:endParaRPr lang="en-GB" sz="160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200"/>
                        </a:spcBef>
                        <a:spcAft>
                          <a:spcPts val="200"/>
                        </a:spcAft>
                      </a:pPr>
                      <a:r>
                        <a:rPr lang="en-GB" sz="1400" b="1">
                          <a:solidFill>
                            <a:schemeClr val="tx2"/>
                          </a:solidFill>
                          <a:effectLst/>
                          <a:latin typeface="Arial" panose="020B0604020202020204" pitchFamily="34" charset="0"/>
                          <a:ea typeface="Calibri" panose="020F0502020204030204" pitchFamily="34" charset="0"/>
                          <a:cs typeface="Arial" panose="020B0604020202020204" pitchFamily="34" charset="0"/>
                        </a:rPr>
                        <a:t>Keynote Speaker</a:t>
                      </a:r>
                      <a:r>
                        <a:rPr lang="en-GB" sz="1400">
                          <a:solidFill>
                            <a:schemeClr val="tx2"/>
                          </a:solidFill>
                          <a:effectLst/>
                          <a:latin typeface="Arial" panose="020B0604020202020204" pitchFamily="34" charset="0"/>
                          <a:ea typeface="Calibri" panose="020F0502020204030204" pitchFamily="34" charset="0"/>
                          <a:cs typeface="Arial" panose="020B0604020202020204" pitchFamily="34" charset="0"/>
                        </a:rPr>
                        <a:t>: Prof Donna Hall CBE</a:t>
                      </a:r>
                      <a:endParaRPr lang="en-GB" sz="140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94413140"/>
                  </a:ext>
                </a:extLst>
              </a:tr>
              <a:tr h="303862">
                <a:tc gridSpan="2">
                  <a:txBody>
                    <a:bodyPr/>
                    <a:lstStyle/>
                    <a:p>
                      <a:pPr algn="l">
                        <a:spcBef>
                          <a:spcPts val="200"/>
                        </a:spcBef>
                        <a:spcAft>
                          <a:spcPts val="200"/>
                        </a:spcAft>
                      </a:pPr>
                      <a:r>
                        <a:rPr lang="en-GB" sz="1200" b="0">
                          <a:solidFill>
                            <a:srgbClr val="FFFFFF"/>
                          </a:solidFill>
                          <a:effectLst/>
                          <a:latin typeface="Arial" panose="020B0604020202020204" pitchFamily="34" charset="0"/>
                          <a:cs typeface="Arial" panose="020B0604020202020204" pitchFamily="34" charset="0"/>
                        </a:rPr>
                        <a:t>Break</a:t>
                      </a:r>
                      <a:endParaRPr lang="en-GB" sz="1400" b="0">
                        <a:effectLst/>
                        <a:latin typeface="Arial" panose="020B0604020202020204" pitchFamily="34" charset="0"/>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9BDA"/>
                    </a:solidFill>
                  </a:tcPr>
                </a:tc>
                <a:tc hMerge="1">
                  <a:txBody>
                    <a:bodyPr/>
                    <a:lstStyle/>
                    <a:p>
                      <a:pPr algn="ctr">
                        <a:spcBef>
                          <a:spcPts val="200"/>
                        </a:spcBef>
                        <a:spcAft>
                          <a:spcPts val="200"/>
                        </a:spcAft>
                      </a:pPr>
                      <a:r>
                        <a:rPr lang="en-GB" sz="1400" b="1">
                          <a:solidFill>
                            <a:srgbClr val="FFFFFF"/>
                          </a:solidFill>
                          <a:effectLst/>
                          <a:latin typeface="Arial" panose="020B0604020202020204" pitchFamily="34" charset="0"/>
                          <a:ea typeface="Calibri" panose="020F0502020204030204" pitchFamily="34" charset="0"/>
                          <a:cs typeface="Arial" panose="020B0604020202020204" pitchFamily="34" charset="0"/>
                        </a:rPr>
                        <a:t>Break (Refreshments provided)</a:t>
                      </a:r>
                      <a:endParaRPr lang="en-GB" sz="1600">
                        <a:effectLst/>
                        <a:latin typeface="Arial" panose="020B0604020202020204" pitchFamily="34" charset="0"/>
                        <a:ea typeface="Calibri" panose="020F0502020204030204" pitchFamily="34" charset="0"/>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9BDA"/>
                    </a:solidFill>
                  </a:tcPr>
                </a:tc>
                <a:extLst>
                  <a:ext uri="{0D108BD9-81ED-4DB2-BD59-A6C34878D82A}">
                    <a16:rowId xmlns:a16="http://schemas.microsoft.com/office/drawing/2014/main" val="1855712044"/>
                  </a:ext>
                </a:extLst>
              </a:tr>
              <a:tr h="568684">
                <a:tc>
                  <a:txBody>
                    <a:bodyPr/>
                    <a:lstStyle/>
                    <a:p>
                      <a:pPr algn="ctr">
                        <a:spcBef>
                          <a:spcPts val="1200"/>
                        </a:spcBef>
                        <a:spcAft>
                          <a:spcPts val="1200"/>
                        </a:spcAft>
                      </a:pPr>
                      <a:r>
                        <a:rPr lang="en-GB" sz="1400">
                          <a:solidFill>
                            <a:schemeClr val="tx2"/>
                          </a:solidFill>
                          <a:effectLst/>
                          <a:latin typeface="Arial" panose="020B0604020202020204" pitchFamily="34" charset="0"/>
                          <a:ea typeface="Calibri" panose="020F0502020204030204" pitchFamily="34" charset="0"/>
                          <a:cs typeface="Arial" panose="020B0604020202020204" pitchFamily="34" charset="0"/>
                        </a:rPr>
                        <a:t>1145 – 1300</a:t>
                      </a:r>
                      <a:endParaRPr lang="en-GB" sz="140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Bef>
                          <a:spcPts val="1200"/>
                        </a:spcBef>
                        <a:spcAft>
                          <a:spcPts val="1200"/>
                        </a:spcAft>
                      </a:pPr>
                      <a:r>
                        <a:rPr lang="en-GB" sz="1400" b="1">
                          <a:solidFill>
                            <a:schemeClr val="tx2"/>
                          </a:solidFill>
                          <a:effectLst/>
                          <a:latin typeface="Arial" panose="020B0604020202020204" pitchFamily="34" charset="0"/>
                          <a:ea typeface="Calibri" panose="020F0502020204030204" pitchFamily="34" charset="0"/>
                          <a:cs typeface="Arial" panose="020B0604020202020204" pitchFamily="34" charset="0"/>
                        </a:rPr>
                        <a:t>What matters to me?</a:t>
                      </a:r>
                      <a:br>
                        <a:rPr lang="en-GB" sz="1400" b="1">
                          <a:solidFill>
                            <a:schemeClr val="tx2"/>
                          </a:solidFill>
                          <a:effectLst/>
                          <a:latin typeface="Arial" panose="020B0604020202020204" pitchFamily="34" charset="0"/>
                          <a:ea typeface="Calibri" panose="020F0502020204030204" pitchFamily="34" charset="0"/>
                          <a:cs typeface="Arial" panose="020B0604020202020204" pitchFamily="34" charset="0"/>
                        </a:rPr>
                      </a:br>
                      <a:r>
                        <a:rPr lang="en-GB" sz="1400" b="0">
                          <a:solidFill>
                            <a:schemeClr val="tx2"/>
                          </a:solidFill>
                          <a:effectLst/>
                          <a:latin typeface="Arial" panose="020B0604020202020204" pitchFamily="34" charset="0"/>
                          <a:ea typeface="Calibri" panose="020F0502020204030204" pitchFamily="34" charset="0"/>
                          <a:cs typeface="Arial" panose="020B0604020202020204" pitchFamily="34" charset="0"/>
                        </a:rPr>
                        <a:t>Table discussions</a:t>
                      </a:r>
                      <a:endParaRPr lang="en-GB" sz="140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7807295"/>
                  </a:ext>
                </a:extLst>
              </a:tr>
              <a:tr h="303862">
                <a:tc gridSpan="2">
                  <a:txBody>
                    <a:bodyPr/>
                    <a:lstStyle/>
                    <a:p>
                      <a:pPr algn="l">
                        <a:spcBef>
                          <a:spcPts val="200"/>
                        </a:spcBef>
                        <a:spcAft>
                          <a:spcPts val="200"/>
                        </a:spcAft>
                      </a:pPr>
                      <a:r>
                        <a:rPr lang="en-GB" sz="1200" b="0">
                          <a:solidFill>
                            <a:srgbClr val="FFFFFF"/>
                          </a:solidFill>
                          <a:effectLst/>
                          <a:latin typeface="Arial" panose="020B0604020202020204" pitchFamily="34" charset="0"/>
                          <a:cs typeface="Arial" panose="020B0604020202020204" pitchFamily="34" charset="0"/>
                        </a:rPr>
                        <a:t>Lunch</a:t>
                      </a:r>
                      <a:endParaRPr lang="en-GB" sz="1400" b="0">
                        <a:effectLst/>
                        <a:latin typeface="Arial" panose="020B0604020202020204" pitchFamily="34" charset="0"/>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9BDA"/>
                    </a:solidFill>
                  </a:tcPr>
                </a:tc>
                <a:tc hMerge="1">
                  <a:txBody>
                    <a:bodyPr/>
                    <a:lstStyle/>
                    <a:p>
                      <a:pPr algn="ctr">
                        <a:spcBef>
                          <a:spcPts val="200"/>
                        </a:spcBef>
                        <a:spcAft>
                          <a:spcPts val="200"/>
                        </a:spcAft>
                      </a:pPr>
                      <a:r>
                        <a:rPr lang="en-GB" sz="1400" b="1">
                          <a:solidFill>
                            <a:srgbClr val="FFFFFF"/>
                          </a:solidFill>
                          <a:effectLst/>
                          <a:latin typeface="Arial" panose="020B0604020202020204" pitchFamily="34" charset="0"/>
                          <a:ea typeface="Calibri" panose="020F0502020204030204" pitchFamily="34" charset="0"/>
                          <a:cs typeface="Arial" panose="020B0604020202020204" pitchFamily="34" charset="0"/>
                        </a:rPr>
                        <a:t>Lunch (provided)</a:t>
                      </a:r>
                      <a:endParaRPr lang="en-GB" sz="1600">
                        <a:effectLst/>
                        <a:latin typeface="Arial" panose="020B0604020202020204" pitchFamily="34" charset="0"/>
                        <a:ea typeface="Calibri" panose="020F0502020204030204" pitchFamily="34" charset="0"/>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9BDA"/>
                    </a:solidFill>
                  </a:tcPr>
                </a:tc>
                <a:extLst>
                  <a:ext uri="{0D108BD9-81ED-4DB2-BD59-A6C34878D82A}">
                    <a16:rowId xmlns:a16="http://schemas.microsoft.com/office/drawing/2014/main" val="3475529305"/>
                  </a:ext>
                </a:extLst>
              </a:tr>
              <a:tr h="628123">
                <a:tc>
                  <a:txBody>
                    <a:bodyPr/>
                    <a:lstStyle/>
                    <a:p>
                      <a:pPr algn="ctr">
                        <a:spcBef>
                          <a:spcPts val="1200"/>
                        </a:spcBef>
                        <a:spcAft>
                          <a:spcPts val="1200"/>
                        </a:spcAft>
                      </a:pPr>
                      <a:r>
                        <a:rPr lang="en-GB" sz="1400">
                          <a:solidFill>
                            <a:schemeClr val="tx2"/>
                          </a:solidFill>
                          <a:effectLst/>
                          <a:latin typeface="Arial" panose="020B0604020202020204" pitchFamily="34" charset="0"/>
                          <a:ea typeface="Calibri" panose="020F0502020204030204" pitchFamily="34" charset="0"/>
                          <a:cs typeface="Arial" panose="020B0604020202020204" pitchFamily="34" charset="0"/>
                        </a:rPr>
                        <a:t>1400 – 1440</a:t>
                      </a:r>
                      <a:endParaRPr lang="en-GB" sz="140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Bef>
                          <a:spcPts val="1200"/>
                        </a:spcBef>
                        <a:spcAft>
                          <a:spcPts val="1200"/>
                        </a:spcAft>
                      </a:pPr>
                      <a:r>
                        <a:rPr lang="en-GB" sz="1400" b="1">
                          <a:solidFill>
                            <a:schemeClr val="tx2"/>
                          </a:solidFill>
                          <a:effectLst/>
                          <a:latin typeface="Arial" panose="020B0604020202020204" pitchFamily="34" charset="0"/>
                          <a:ea typeface="Calibri" panose="020F0502020204030204" pitchFamily="34" charset="0"/>
                          <a:cs typeface="Arial" panose="020B0604020202020204" pitchFamily="34" charset="0"/>
                        </a:rPr>
                        <a:t>Place-based idea generation</a:t>
                      </a:r>
                      <a:br>
                        <a:rPr lang="en-GB" sz="1400" b="1">
                          <a:solidFill>
                            <a:schemeClr val="tx2"/>
                          </a:solidFill>
                          <a:effectLst/>
                          <a:latin typeface="Arial" panose="020B0604020202020204" pitchFamily="34" charset="0"/>
                          <a:ea typeface="Calibri" panose="020F0502020204030204" pitchFamily="34" charset="0"/>
                          <a:cs typeface="Arial" panose="020B0604020202020204" pitchFamily="34" charset="0"/>
                        </a:rPr>
                      </a:br>
                      <a:r>
                        <a:rPr lang="en-GB" sz="1400">
                          <a:solidFill>
                            <a:schemeClr val="tx2"/>
                          </a:solidFill>
                          <a:effectLst/>
                          <a:latin typeface="Arial" panose="020B0604020202020204" pitchFamily="34" charset="0"/>
                          <a:ea typeface="Calibri" panose="020F0502020204030204" pitchFamily="34" charset="0"/>
                          <a:cs typeface="Arial" panose="020B0604020202020204" pitchFamily="34" charset="0"/>
                        </a:rPr>
                        <a:t>Breakout discussions</a:t>
                      </a:r>
                      <a:endParaRPr lang="en-GB" sz="140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41435090"/>
                  </a:ext>
                </a:extLst>
              </a:tr>
              <a:tr h="573963">
                <a:tc>
                  <a:txBody>
                    <a:bodyPr/>
                    <a:lstStyle/>
                    <a:p>
                      <a:pPr algn="ctr">
                        <a:spcBef>
                          <a:spcPts val="1200"/>
                        </a:spcBef>
                        <a:spcAft>
                          <a:spcPts val="1200"/>
                        </a:spcAft>
                      </a:pPr>
                      <a:r>
                        <a:rPr lang="en-GB" sz="1400">
                          <a:solidFill>
                            <a:schemeClr val="tx2"/>
                          </a:solidFill>
                          <a:effectLst/>
                          <a:latin typeface="Arial" panose="020B0604020202020204" pitchFamily="34" charset="0"/>
                          <a:ea typeface="Calibri" panose="020F0502020204030204" pitchFamily="34" charset="0"/>
                          <a:cs typeface="Arial" panose="020B0604020202020204" pitchFamily="34" charset="0"/>
                        </a:rPr>
                        <a:t>1440 – 1515</a:t>
                      </a:r>
                      <a:endParaRPr lang="en-GB" sz="140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Bef>
                          <a:spcPts val="1200"/>
                        </a:spcBef>
                        <a:spcAft>
                          <a:spcPts val="1200"/>
                        </a:spcAft>
                      </a:pPr>
                      <a:r>
                        <a:rPr lang="en-GB" sz="1400" b="1">
                          <a:solidFill>
                            <a:schemeClr val="tx2"/>
                          </a:solidFill>
                          <a:effectLst/>
                          <a:latin typeface="Arial" panose="020B0604020202020204" pitchFamily="34" charset="0"/>
                          <a:ea typeface="Calibri" panose="020F0502020204030204" pitchFamily="34" charset="0"/>
                          <a:cs typeface="Arial" panose="020B0604020202020204" pitchFamily="34" charset="0"/>
                        </a:rPr>
                        <a:t>Place-based action planning</a:t>
                      </a:r>
                      <a:br>
                        <a:rPr lang="en-GB" sz="1400" b="1">
                          <a:solidFill>
                            <a:schemeClr val="tx2"/>
                          </a:solidFill>
                          <a:effectLst/>
                          <a:latin typeface="Arial" panose="020B0604020202020204" pitchFamily="34" charset="0"/>
                          <a:ea typeface="Calibri" panose="020F0502020204030204" pitchFamily="34" charset="0"/>
                          <a:cs typeface="Arial" panose="020B0604020202020204" pitchFamily="34" charset="0"/>
                        </a:rPr>
                      </a:br>
                      <a:r>
                        <a:rPr lang="en-GB" sz="1400" b="0">
                          <a:solidFill>
                            <a:schemeClr val="tx2"/>
                          </a:solidFill>
                          <a:effectLst/>
                          <a:latin typeface="Arial" panose="020B0604020202020204" pitchFamily="34" charset="0"/>
                          <a:ea typeface="Calibri" panose="020F0502020204030204" pitchFamily="34" charset="0"/>
                          <a:cs typeface="Arial" panose="020B0604020202020204" pitchFamily="34" charset="0"/>
                        </a:rPr>
                        <a:t>Breakout discussions</a:t>
                      </a:r>
                      <a:endParaRPr lang="en-GB" sz="1400" b="1">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20180477"/>
                  </a:ext>
                </a:extLst>
              </a:tr>
              <a:tr h="337625">
                <a:tc>
                  <a:txBody>
                    <a:bodyPr/>
                    <a:lstStyle/>
                    <a:p>
                      <a:pPr algn="ctr">
                        <a:spcBef>
                          <a:spcPts val="1200"/>
                        </a:spcBef>
                        <a:spcAft>
                          <a:spcPts val="1200"/>
                        </a:spcAft>
                      </a:pPr>
                      <a:r>
                        <a:rPr lang="en-GB" sz="1400">
                          <a:solidFill>
                            <a:schemeClr val="tx2"/>
                          </a:solidFill>
                          <a:effectLst/>
                          <a:latin typeface="Arial" panose="020B0604020202020204" pitchFamily="34" charset="0"/>
                          <a:ea typeface="Calibri" panose="020F0502020204030204" pitchFamily="34" charset="0"/>
                          <a:cs typeface="Times New Roman" panose="02020603050405020304" pitchFamily="18" charset="0"/>
                        </a:rPr>
                        <a:t>1520 – 1600</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Bef>
                          <a:spcPts val="1200"/>
                        </a:spcBef>
                        <a:spcAft>
                          <a:spcPts val="1200"/>
                        </a:spcAft>
                      </a:pPr>
                      <a:r>
                        <a:rPr lang="en-GB" sz="1400" b="1">
                          <a:solidFill>
                            <a:schemeClr val="tx2"/>
                          </a:solidFill>
                          <a:effectLst/>
                          <a:latin typeface="Arial" panose="020B0604020202020204" pitchFamily="34" charset="0"/>
                          <a:ea typeface="Calibri" panose="020F0502020204030204" pitchFamily="34" charset="0"/>
                          <a:cs typeface="Arial" panose="020B0604020202020204" pitchFamily="34" charset="0"/>
                        </a:rPr>
                        <a:t>Plenary</a:t>
                      </a:r>
                      <a:br>
                        <a:rPr lang="en-GB" sz="1400">
                          <a:solidFill>
                            <a:schemeClr val="tx2"/>
                          </a:solidFill>
                          <a:effectLst/>
                          <a:latin typeface="Arial" panose="020B0604020202020204" pitchFamily="34" charset="0"/>
                          <a:ea typeface="Calibri" panose="020F0502020204030204" pitchFamily="34" charset="0"/>
                          <a:cs typeface="Arial" panose="020B0604020202020204" pitchFamily="34" charset="0"/>
                        </a:rPr>
                      </a:br>
                      <a:r>
                        <a:rPr lang="en-GB" sz="1400">
                          <a:solidFill>
                            <a:schemeClr val="tx2"/>
                          </a:solidFill>
                          <a:effectLst/>
                          <a:latin typeface="Arial" panose="020B0604020202020204" pitchFamily="34" charset="0"/>
                          <a:ea typeface="Calibri" panose="020F0502020204030204" pitchFamily="34" charset="0"/>
                          <a:cs typeface="Arial" panose="020B0604020202020204" pitchFamily="34" charset="0"/>
                        </a:rPr>
                        <a:t>Summary and Reflection</a:t>
                      </a:r>
                      <a:endParaRPr lang="en-GB" sz="140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02533158"/>
                  </a:ext>
                </a:extLst>
              </a:tr>
              <a:tr h="303862">
                <a:tc gridSpan="2">
                  <a:txBody>
                    <a:bodyPr/>
                    <a:lstStyle/>
                    <a:p>
                      <a:pPr algn="l">
                        <a:spcBef>
                          <a:spcPts val="1200"/>
                        </a:spcBef>
                        <a:spcAft>
                          <a:spcPts val="1200"/>
                        </a:spcAft>
                      </a:pPr>
                      <a:r>
                        <a:rPr lang="en-GB" sz="1200" b="0">
                          <a:solidFill>
                            <a:srgbClr val="FFFFFF"/>
                          </a:solidFill>
                          <a:effectLst/>
                          <a:latin typeface="Arial" panose="020B0604020202020204" pitchFamily="34" charset="0"/>
                          <a:cs typeface="Arial" panose="020B0604020202020204" pitchFamily="34" charset="0"/>
                        </a:rPr>
                        <a:t>Close</a:t>
                      </a:r>
                      <a:endParaRPr lang="en-GB" sz="1400" b="0">
                        <a:effectLst/>
                        <a:latin typeface="Arial" panose="020B0604020202020204" pitchFamily="34" charset="0"/>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9BDA"/>
                    </a:solidFill>
                  </a:tcPr>
                </a:tc>
                <a:tc hMerge="1">
                  <a:txBody>
                    <a:bodyPr/>
                    <a:lstStyle/>
                    <a:p>
                      <a:pPr algn="ctr">
                        <a:spcBef>
                          <a:spcPts val="1200"/>
                        </a:spcBef>
                        <a:spcAft>
                          <a:spcPts val="1200"/>
                        </a:spcAft>
                      </a:pPr>
                      <a:r>
                        <a:rPr lang="en-GB" sz="1200" b="1">
                          <a:solidFill>
                            <a:srgbClr val="FFFFFF"/>
                          </a:solidFill>
                          <a:effectLst/>
                          <a:latin typeface="Arial" panose="020B0604020202020204" pitchFamily="34" charset="0"/>
                          <a:ea typeface="Calibri" panose="020F0502020204030204" pitchFamily="34" charset="0"/>
                          <a:cs typeface="Arial" panose="020B0604020202020204" pitchFamily="34" charset="0"/>
                        </a:rPr>
                        <a:t>Close</a:t>
                      </a:r>
                      <a:endParaRPr lang="en-GB" sz="1400">
                        <a:effectLst/>
                        <a:latin typeface="Arial" panose="020B0604020202020204" pitchFamily="34" charset="0"/>
                        <a:ea typeface="Calibri" panose="020F0502020204030204" pitchFamily="34" charset="0"/>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9BDA"/>
                    </a:solidFill>
                  </a:tcPr>
                </a:tc>
                <a:extLst>
                  <a:ext uri="{0D108BD9-81ED-4DB2-BD59-A6C34878D82A}">
                    <a16:rowId xmlns:a16="http://schemas.microsoft.com/office/drawing/2014/main" val="2428344271"/>
                  </a:ext>
                </a:extLst>
              </a:tr>
            </a:tbl>
          </a:graphicData>
        </a:graphic>
      </p:graphicFrame>
      <p:sp>
        <p:nvSpPr>
          <p:cNvPr id="2" name="TextBox 1">
            <a:extLst>
              <a:ext uri="{FF2B5EF4-FFF2-40B4-BE49-F238E27FC236}">
                <a16:creationId xmlns:a16="http://schemas.microsoft.com/office/drawing/2014/main" id="{9E7DA62F-4B78-5C07-256D-00A17A0403CA}"/>
              </a:ext>
            </a:extLst>
          </p:cNvPr>
          <p:cNvSpPr txBox="1"/>
          <p:nvPr/>
        </p:nvSpPr>
        <p:spPr>
          <a:xfrm>
            <a:off x="745698" y="474012"/>
            <a:ext cx="4712677" cy="523220"/>
          </a:xfrm>
          <a:prstGeom prst="rect">
            <a:avLst/>
          </a:prstGeom>
          <a:noFill/>
        </p:spPr>
        <p:txBody>
          <a:bodyPr wrap="square" rtlCol="0">
            <a:spAutoFit/>
          </a:bodyPr>
          <a:lstStyle/>
          <a:p>
            <a:r>
              <a:rPr lang="en-GB" sz="2800" b="1">
                <a:solidFill>
                  <a:schemeClr val="bg1"/>
                </a:solidFill>
                <a:latin typeface="Arial" panose="020B0604020202020204" pitchFamily="34" charset="0"/>
                <a:cs typeface="Arial" panose="020B0604020202020204" pitchFamily="34" charset="0"/>
              </a:rPr>
              <a:t>Agenda</a:t>
            </a:r>
            <a:endParaRPr lang="en-GB" sz="28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7900671"/>
      </p:ext>
    </p:extLst>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02E7AD89-6E88-9241-C37B-C6A703278E02}"/>
              </a:ext>
            </a:extLst>
          </p:cNvPr>
          <p:cNvPicPr>
            <a:picLocks noChangeAspect="1"/>
          </p:cNvPicPr>
          <p:nvPr/>
        </p:nvPicPr>
        <p:blipFill rotWithShape="1">
          <a:blip r:embed="rId2"/>
          <a:srcRect t="20359" r="33266" b="20359"/>
          <a:stretch/>
        </p:blipFill>
        <p:spPr>
          <a:xfrm>
            <a:off x="4476587" y="0"/>
            <a:ext cx="7715413" cy="6858000"/>
          </a:xfrm>
          <a:prstGeom prst="rect">
            <a:avLst/>
          </a:prstGeom>
        </p:spPr>
      </p:pic>
      <p:sp>
        <p:nvSpPr>
          <p:cNvPr id="7" name="Title 6">
            <a:extLst>
              <a:ext uri="{FF2B5EF4-FFF2-40B4-BE49-F238E27FC236}">
                <a16:creationId xmlns:a16="http://schemas.microsoft.com/office/drawing/2014/main" id="{CB83CF0A-1873-1BEA-AB5D-D2F8074F0182}"/>
              </a:ext>
            </a:extLst>
          </p:cNvPr>
          <p:cNvSpPr>
            <a:spLocks noGrp="1"/>
          </p:cNvSpPr>
          <p:nvPr>
            <p:ph type="ctrTitle" idx="4294967295"/>
          </p:nvPr>
        </p:nvSpPr>
        <p:spPr>
          <a:xfrm>
            <a:off x="287215" y="2407139"/>
            <a:ext cx="4221548" cy="3949212"/>
          </a:xfrm>
        </p:spPr>
        <p:txBody>
          <a:bodyPr>
            <a:noAutofit/>
          </a:bodyPr>
          <a:lstStyle/>
          <a:p>
            <a:br>
              <a:rPr lang="en-GB" sz="1600" b="0"/>
            </a:br>
            <a:r>
              <a:rPr lang="en-GB" sz="1600" b="0"/>
              <a:t>“Really excited to see so many people present today.</a:t>
            </a:r>
            <a:br>
              <a:rPr lang="en-GB" sz="1600" b="0"/>
            </a:br>
            <a:br>
              <a:rPr lang="en-GB" sz="1600" b="0"/>
            </a:br>
            <a:r>
              <a:rPr lang="en-GB" sz="1600" b="0"/>
              <a:t>Today is about how do we help people get a job, stay in the job and be supported in the job.</a:t>
            </a:r>
            <a:br>
              <a:rPr lang="en-GB" sz="1600" b="0"/>
            </a:br>
            <a:br>
              <a:rPr lang="en-GB" sz="1600" b="0"/>
            </a:br>
            <a:r>
              <a:rPr lang="en-GB" sz="1600" b="0"/>
              <a:t>Employment is usually a healthy experience for people. People in employment do enjoy higher levels of health than those not in employment.</a:t>
            </a:r>
            <a:br>
              <a:rPr lang="en-GB" sz="1600" b="0"/>
            </a:br>
            <a:br>
              <a:rPr lang="en-GB" sz="1600" b="0"/>
            </a:br>
            <a:r>
              <a:rPr lang="en-GB" sz="1600" b="0"/>
              <a:t>This is a milestone in the strategy that will support our residents – today we aim to finish with action plans”</a:t>
            </a:r>
          </a:p>
        </p:txBody>
      </p:sp>
      <p:pic>
        <p:nvPicPr>
          <p:cNvPr id="12" name="Picture 11" descr="A person smiling at the camera&#10;&#10;Description automatically generated">
            <a:extLst>
              <a:ext uri="{FF2B5EF4-FFF2-40B4-BE49-F238E27FC236}">
                <a16:creationId xmlns:a16="http://schemas.microsoft.com/office/drawing/2014/main" id="{51E3F275-1160-8AFB-C4B7-A8CA13D7CF8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53724" y="162658"/>
            <a:ext cx="1426331" cy="2049049"/>
          </a:xfrm>
          <a:prstGeom prst="rect">
            <a:avLst/>
          </a:prstGeom>
        </p:spPr>
      </p:pic>
      <p:sp>
        <p:nvSpPr>
          <p:cNvPr id="2" name="Title 6">
            <a:extLst>
              <a:ext uri="{FF2B5EF4-FFF2-40B4-BE49-F238E27FC236}">
                <a16:creationId xmlns:a16="http://schemas.microsoft.com/office/drawing/2014/main" id="{4FD81057-7940-7693-6C2E-F3326D2517E0}"/>
              </a:ext>
            </a:extLst>
          </p:cNvPr>
          <p:cNvSpPr txBox="1">
            <a:spLocks/>
          </p:cNvSpPr>
          <p:nvPr/>
        </p:nvSpPr>
        <p:spPr>
          <a:xfrm>
            <a:off x="8531593" y="3336566"/>
            <a:ext cx="3373192" cy="2015977"/>
          </a:xfrm>
          <a:prstGeom prst="rect">
            <a:avLst/>
          </a:prstGeom>
        </p:spPr>
        <p:txBody>
          <a:bodyPr vert="horz" lIns="91440" tIns="45720" rIns="91440" bIns="45720" rtlCol="0" anchor="t" anchorCtr="0">
            <a:noAutofit/>
          </a:bodyPr>
          <a:lstStyle>
            <a:lvl1pPr algn="l" defTabSz="914400" rtl="0" eaLnBrk="1" latinLnBrk="0" hangingPunct="1">
              <a:spcBef>
                <a:spcPct val="0"/>
              </a:spcBef>
              <a:buNone/>
              <a:defRPr sz="4000" b="1" kern="1200">
                <a:solidFill>
                  <a:schemeClr val="tx2"/>
                </a:solidFill>
                <a:latin typeface="+mj-lt"/>
                <a:ea typeface="+mj-ea"/>
                <a:cs typeface="+mj-cs"/>
              </a:defRPr>
            </a:lvl1pPr>
          </a:lstStyle>
          <a:p>
            <a:r>
              <a:rPr lang="en-GB" sz="1600" b="0">
                <a:solidFill>
                  <a:schemeClr val="bg1"/>
                </a:solidFill>
              </a:rPr>
              <a:t>This helped delegates understand what employment meant to them, and the challenges they have had to overcome with their health to gain and stay in employment.</a:t>
            </a:r>
          </a:p>
        </p:txBody>
      </p:sp>
      <p:sp>
        <p:nvSpPr>
          <p:cNvPr id="8" name="TextBox 7">
            <a:extLst>
              <a:ext uri="{FF2B5EF4-FFF2-40B4-BE49-F238E27FC236}">
                <a16:creationId xmlns:a16="http://schemas.microsoft.com/office/drawing/2014/main" id="{90DBE346-1546-F48C-AC6C-5AD588769279}"/>
              </a:ext>
            </a:extLst>
          </p:cNvPr>
          <p:cNvSpPr txBox="1"/>
          <p:nvPr/>
        </p:nvSpPr>
        <p:spPr>
          <a:xfrm>
            <a:off x="1972764" y="560168"/>
            <a:ext cx="2376823" cy="1477328"/>
          </a:xfrm>
          <a:prstGeom prst="rect">
            <a:avLst/>
          </a:prstGeom>
          <a:noFill/>
        </p:spPr>
        <p:txBody>
          <a:bodyPr wrap="square">
            <a:spAutoFit/>
          </a:bodyPr>
          <a:lstStyle/>
          <a:p>
            <a:r>
              <a:rPr kumimoji="0" lang="en-GB" sz="1800" b="1" i="0" u="none" strike="noStrike" kern="1200" cap="none" spc="0" normalizeH="0" baseline="0" noProof="0">
                <a:ln>
                  <a:noFill/>
                </a:ln>
                <a:solidFill>
                  <a:schemeClr val="tx2"/>
                </a:solidFill>
                <a:effectLst/>
                <a:uLnTx/>
                <a:uFillTx/>
                <a:latin typeface="Century Gothic" panose="020F0302020204030204"/>
                <a:ea typeface="+mj-ea"/>
                <a:cs typeface="+mj-cs"/>
              </a:rPr>
              <a:t>Rima </a:t>
            </a:r>
            <a:r>
              <a:rPr kumimoji="0" lang="en-GB" sz="1800" b="1" i="0" u="none" strike="noStrike" kern="1200" cap="none" spc="0" normalizeH="0" baseline="0" noProof="0" err="1">
                <a:ln>
                  <a:noFill/>
                </a:ln>
                <a:solidFill>
                  <a:schemeClr val="tx2"/>
                </a:solidFill>
                <a:effectLst/>
                <a:uLnTx/>
                <a:uFillTx/>
                <a:latin typeface="Century Gothic" panose="020F0302020204030204"/>
                <a:ea typeface="+mj-ea"/>
                <a:cs typeface="+mj-cs"/>
              </a:rPr>
              <a:t>Makarem</a:t>
            </a:r>
            <a:r>
              <a:rPr kumimoji="0" lang="en-GB" sz="1800" b="1" i="0" u="none" strike="noStrike" kern="1200" cap="none" spc="0" normalizeH="0" baseline="0" noProof="0">
                <a:ln>
                  <a:noFill/>
                </a:ln>
                <a:solidFill>
                  <a:schemeClr val="tx2"/>
                </a:solidFill>
                <a:effectLst/>
                <a:uLnTx/>
                <a:uFillTx/>
                <a:latin typeface="Century Gothic" panose="020F0302020204030204"/>
                <a:ea typeface="+mj-ea"/>
                <a:cs typeface="+mj-cs"/>
              </a:rPr>
              <a:t>, chair of the ICB</a:t>
            </a:r>
            <a:r>
              <a:rPr kumimoji="0" lang="en-GB" sz="1800" b="0" i="0" u="none" strike="noStrike" kern="1200" cap="none" spc="0" normalizeH="0" baseline="0" noProof="0">
                <a:ln>
                  <a:noFill/>
                </a:ln>
                <a:solidFill>
                  <a:schemeClr val="tx2"/>
                </a:solidFill>
                <a:effectLst/>
                <a:uLnTx/>
                <a:uFillTx/>
                <a:latin typeface="Century Gothic" panose="020F0302020204030204"/>
                <a:ea typeface="+mj-ea"/>
                <a:cs typeface="+mj-cs"/>
              </a:rPr>
              <a:t>, opened the session, welcoming delegates.</a:t>
            </a:r>
            <a:endParaRPr lang="en-GB">
              <a:solidFill>
                <a:schemeClr val="tx2"/>
              </a:solidFill>
            </a:endParaRPr>
          </a:p>
        </p:txBody>
      </p:sp>
      <p:pic>
        <p:nvPicPr>
          <p:cNvPr id="1026" name="Picture 2" descr="Image">
            <a:extLst>
              <a:ext uri="{FF2B5EF4-FFF2-40B4-BE49-F238E27FC236}">
                <a16:creationId xmlns:a16="http://schemas.microsoft.com/office/drawing/2014/main" id="{EC2EBCBC-9CE6-3DB4-1F5F-7B7C8F72D2BC}"/>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5125849" y="2939056"/>
            <a:ext cx="3217982" cy="241348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a:extLst>
              <a:ext uri="{FF2B5EF4-FFF2-40B4-BE49-F238E27FC236}">
                <a16:creationId xmlns:a16="http://schemas.microsoft.com/office/drawing/2014/main" id="{D0869DCC-BDF5-7CBE-E09B-594B75C833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20508" y="468235"/>
            <a:ext cx="3077551" cy="2308163"/>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C553F6D9-F1A3-F3DF-B9F5-8EFC2029908C}"/>
              </a:ext>
            </a:extLst>
          </p:cNvPr>
          <p:cNvSpPr txBox="1"/>
          <p:nvPr/>
        </p:nvSpPr>
        <p:spPr>
          <a:xfrm>
            <a:off x="5220316" y="865745"/>
            <a:ext cx="3373192"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bg1"/>
                </a:solidFill>
                <a:latin typeface="Century Gothic" panose="020F0302020204030204"/>
              </a:rPr>
              <a:t>The seminar began</a:t>
            </a:r>
            <a:r>
              <a:rPr kumimoji="0" lang="en-GB" b="0" i="0" u="none" strike="noStrike" kern="1200" cap="none" spc="0" normalizeH="0" baseline="0" noProof="0">
                <a:ln>
                  <a:noFill/>
                </a:ln>
                <a:solidFill>
                  <a:schemeClr val="bg1"/>
                </a:solidFill>
                <a:effectLst/>
                <a:uLnTx/>
                <a:uFillTx/>
                <a:latin typeface="Century Gothic" panose="020F0302020204030204"/>
                <a:ea typeface="+mn-ea"/>
                <a:cs typeface="+mn-cs"/>
              </a:rPr>
              <a:t> with The Voice of the Resident, with videos from residents, and a panel of VCSE and lived-experience representatives. </a:t>
            </a:r>
          </a:p>
        </p:txBody>
      </p:sp>
      <p:sp>
        <p:nvSpPr>
          <p:cNvPr id="17" name="TextBox 16">
            <a:extLst>
              <a:ext uri="{FF2B5EF4-FFF2-40B4-BE49-F238E27FC236}">
                <a16:creationId xmlns:a16="http://schemas.microsoft.com/office/drawing/2014/main" id="{74F8DF89-AE59-FD45-9D98-DAA68B5CA050}"/>
              </a:ext>
            </a:extLst>
          </p:cNvPr>
          <p:cNvSpPr txBox="1"/>
          <p:nvPr/>
        </p:nvSpPr>
        <p:spPr>
          <a:xfrm>
            <a:off x="5770808" y="5820778"/>
            <a:ext cx="6548192" cy="954107"/>
          </a:xfrm>
          <a:prstGeom prst="rect">
            <a:avLst/>
          </a:prstGeom>
          <a:noFill/>
        </p:spPr>
        <p:txBody>
          <a:bodyPr wrap="square">
            <a:spAutoFit/>
          </a:bodyPr>
          <a:lstStyle/>
          <a:p>
            <a:r>
              <a:rPr lang="en-GB" sz="1400" b="0">
                <a:solidFill>
                  <a:schemeClr val="bg1"/>
                </a:solidFill>
              </a:rPr>
              <a:t>All videos </a:t>
            </a:r>
            <a:r>
              <a:rPr lang="en-GB" sz="1400">
                <a:solidFill>
                  <a:schemeClr val="bg1"/>
                </a:solidFill>
              </a:rPr>
              <a:t>from the day are </a:t>
            </a:r>
            <a:r>
              <a:rPr lang="en-GB" sz="1400" b="0">
                <a:solidFill>
                  <a:schemeClr val="bg1"/>
                </a:solidFill>
              </a:rPr>
              <a:t>available here: </a:t>
            </a:r>
            <a:r>
              <a:rPr lang="en-GB" sz="1400" b="0">
                <a:solidFill>
                  <a:schemeClr val="bg1"/>
                </a:solidFill>
                <a:hlinkClick r:id="rId6">
                  <a:extLst>
                    <a:ext uri="{A12FA001-AC4F-418D-AE19-62706E023703}">
                      <ahyp:hlinkClr xmlns:ahyp="http://schemas.microsoft.com/office/drawing/2018/hyperlinkcolor" val="tx"/>
                    </a:ext>
                  </a:extLst>
                </a:hlinkClick>
              </a:rPr>
              <a:t>https://youtube.com/playlist?list=PL1Fz3JZ33gXT5xvYxfyRLiKitKU1g0ZjQ</a:t>
            </a:r>
            <a:endParaRPr lang="en-GB" sz="1400" b="0">
              <a:solidFill>
                <a:schemeClr val="bg1"/>
              </a:solidFill>
            </a:endParaRPr>
          </a:p>
          <a:p>
            <a:endParaRPr lang="en-GB" sz="1400" b="0">
              <a:solidFill>
                <a:schemeClr val="bg1"/>
              </a:solidFill>
            </a:endParaRPr>
          </a:p>
          <a:p>
            <a:pPr algn="ctr"/>
            <a:r>
              <a:rPr lang="en-GB" sz="1400" b="0" i="1">
                <a:solidFill>
                  <a:schemeClr val="bg1"/>
                </a:solidFill>
              </a:rPr>
              <a:t>(The videos are accessible for those with the link)</a:t>
            </a:r>
          </a:p>
        </p:txBody>
      </p:sp>
    </p:spTree>
    <p:extLst>
      <p:ext uri="{BB962C8B-B14F-4D97-AF65-F5344CB8AC3E}">
        <p14:creationId xmlns:p14="http://schemas.microsoft.com/office/powerpoint/2010/main" val="3068406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73C82-B83A-46CE-8A9F-8398E037E4A9}"/>
              </a:ext>
            </a:extLst>
          </p:cNvPr>
          <p:cNvSpPr>
            <a:spLocks noGrp="1"/>
          </p:cNvSpPr>
          <p:nvPr>
            <p:ph type="title"/>
          </p:nvPr>
        </p:nvSpPr>
        <p:spPr>
          <a:xfrm>
            <a:off x="214250" y="312951"/>
            <a:ext cx="7488832" cy="5076734"/>
          </a:xfrm>
        </p:spPr>
        <p:txBody>
          <a:bodyPr>
            <a:noAutofit/>
          </a:bodyPr>
          <a:lstStyle/>
          <a:p>
            <a:r>
              <a:rPr lang="en-GB" sz="1800">
                <a:solidFill>
                  <a:schemeClr val="bg1"/>
                </a:solidFill>
              </a:rPr>
              <a:t>We heard from our keynote speaker, Prof Donna Hall CBE, </a:t>
            </a:r>
            <a:r>
              <a:rPr lang="en-GB" sz="1800">
                <a:solidFill>
                  <a:schemeClr val="bg1"/>
                </a:solidFill>
                <a:effectLst/>
                <a:latin typeface="Arial" panose="020B0604020202020204" pitchFamily="34" charset="0"/>
                <a:ea typeface="Calibri" panose="020F0502020204030204" pitchFamily="34" charset="0"/>
              </a:rPr>
              <a:t>chair of the community-focused think tank New Local and an advisor on Integrated Care Boards to NHS England (and former chief executive at Wigan Council).</a:t>
            </a:r>
            <a:br>
              <a:rPr lang="en-GB" sz="1800">
                <a:solidFill>
                  <a:srgbClr val="FF0000"/>
                </a:solidFill>
              </a:rPr>
            </a:br>
            <a:br>
              <a:rPr lang="en-GB" sz="1800" b="0">
                <a:solidFill>
                  <a:schemeClr val="bg1"/>
                </a:solidFill>
              </a:rPr>
            </a:br>
            <a:r>
              <a:rPr lang="en-GB" sz="1800" b="0">
                <a:solidFill>
                  <a:schemeClr val="bg1"/>
                </a:solidFill>
              </a:rPr>
              <a:t>Professor Hall discussed the nature of the relationship between citizens and the services they receive from the state, a subject on which she has written extensively, and specifically the Wigan Deal, a joined-up approach to public service planning which succeeded in extending healthy life expectancy in Wigan by seven years.</a:t>
            </a:r>
            <a:br>
              <a:rPr lang="en-GB" sz="1800" b="0">
                <a:solidFill>
                  <a:schemeClr val="bg1"/>
                </a:solidFill>
              </a:rPr>
            </a:br>
            <a:br>
              <a:rPr lang="en-GB" sz="1800" b="0">
                <a:solidFill>
                  <a:schemeClr val="bg1"/>
                </a:solidFill>
              </a:rPr>
            </a:br>
            <a:r>
              <a:rPr lang="en-GB" sz="1800" b="0">
                <a:solidFill>
                  <a:schemeClr val="bg1"/>
                </a:solidFill>
              </a:rPr>
              <a:t>Professor Hall said there were two critical elements to being successful with strategy: clarity of purpose; and constancy of purpose. For strategy to stick, it has to be about relationships and it has to be produced by people who live in that area.</a:t>
            </a:r>
          </a:p>
        </p:txBody>
      </p:sp>
      <p:sp>
        <p:nvSpPr>
          <p:cNvPr id="5" name="Slide Number Placeholder 4">
            <a:extLst>
              <a:ext uri="{FF2B5EF4-FFF2-40B4-BE49-F238E27FC236}">
                <a16:creationId xmlns:a16="http://schemas.microsoft.com/office/drawing/2014/main" id="{3F9253D4-FE65-D101-9389-92C87AC0F0A1}"/>
              </a:ext>
            </a:extLst>
          </p:cNvPr>
          <p:cNvSpPr>
            <a:spLocks noGrp="1"/>
          </p:cNvSpPr>
          <p:nvPr>
            <p:ph type="sldNum" sz="quarter" idx="12"/>
          </p:nvPr>
        </p:nvSpPr>
        <p:spPr/>
        <p:txBody>
          <a:bodyPr/>
          <a:lstStyle/>
          <a:p>
            <a:fld id="{30A60DCE-9105-48A5-8A92-25C9283756D1}" type="slidenum">
              <a:rPr lang="en-GB" smtClean="0"/>
              <a:pPr/>
              <a:t>5</a:t>
            </a:fld>
            <a:endParaRPr lang="en-GB"/>
          </a:p>
        </p:txBody>
      </p:sp>
      <p:pic>
        <p:nvPicPr>
          <p:cNvPr id="7" name="Picture 6" descr="A person wearing glasses and a black shirt&#10;&#10;Description automatically generated with low confidence">
            <a:extLst>
              <a:ext uri="{FF2B5EF4-FFF2-40B4-BE49-F238E27FC236}">
                <a16:creationId xmlns:a16="http://schemas.microsoft.com/office/drawing/2014/main" id="{E60198A3-BFF0-6A75-123F-BA6521A302B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140700" y="312951"/>
            <a:ext cx="3837050" cy="4025950"/>
          </a:xfrm>
          <a:prstGeom prst="rect">
            <a:avLst/>
          </a:prstGeom>
        </p:spPr>
      </p:pic>
      <p:sp>
        <p:nvSpPr>
          <p:cNvPr id="9" name="TextBox 8">
            <a:extLst>
              <a:ext uri="{FF2B5EF4-FFF2-40B4-BE49-F238E27FC236}">
                <a16:creationId xmlns:a16="http://schemas.microsoft.com/office/drawing/2014/main" id="{CA46A46A-CF53-337E-30E3-3784D2F516D0}"/>
              </a:ext>
            </a:extLst>
          </p:cNvPr>
          <p:cNvSpPr txBox="1"/>
          <p:nvPr/>
        </p:nvSpPr>
        <p:spPr>
          <a:xfrm>
            <a:off x="1556239" y="5695292"/>
            <a:ext cx="7466866" cy="923330"/>
          </a:xfrm>
          <a:prstGeom prst="rect">
            <a:avLst/>
          </a:prstGeom>
          <a:noFill/>
        </p:spPr>
        <p:txBody>
          <a:bodyPr wrap="square">
            <a:spAutoFit/>
          </a:bodyPr>
          <a:lstStyle/>
          <a:p>
            <a:r>
              <a:rPr lang="en-GB" sz="1800" i="1">
                <a:solidFill>
                  <a:schemeClr val="bg1"/>
                </a:solidFill>
              </a:rPr>
              <a:t>“You’re quite unusual as an ICB to be doing this – it’s rare to get people talking about employment and health and doing it by listening to residents. Give yourselves a round of applause!”</a:t>
            </a:r>
            <a:endParaRPr lang="en-GB" i="1">
              <a:solidFill>
                <a:schemeClr val="bg1"/>
              </a:solidFill>
            </a:endParaRPr>
          </a:p>
        </p:txBody>
      </p:sp>
    </p:spTree>
    <p:extLst>
      <p:ext uri="{BB962C8B-B14F-4D97-AF65-F5344CB8AC3E}">
        <p14:creationId xmlns:p14="http://schemas.microsoft.com/office/powerpoint/2010/main" val="8179866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 name="TextBox 6"/>
          <p:cNvSpPr txBox="1"/>
          <p:nvPr/>
        </p:nvSpPr>
        <p:spPr>
          <a:xfrm>
            <a:off x="404445" y="179315"/>
            <a:ext cx="10913437" cy="1015663"/>
          </a:xfrm>
          <a:prstGeom prst="rect">
            <a:avLst/>
          </a:prstGeom>
          <a:ln w="12700" cap="flat" cmpd="sng" algn="ctr">
            <a:solidFill>
              <a:schemeClr val="tx1">
                <a:alpha val="0"/>
              </a:schemeClr>
            </a:solidFill>
            <a:prstDash val="solid"/>
            <a:round/>
            <a:headEnd type="none" w="med" len="med"/>
            <a:tailEnd type="none" w="med" len="med"/>
          </a:ln>
        </p:spPr>
        <p:txBody>
          <a:bodyPr vert="horz" wrap="square" rtlCol="0">
            <a:spAutoFit/>
          </a:bodyPr>
          <a:lstStyle/>
          <a:p>
            <a:r>
              <a:rPr lang="en-GB" sz="3000">
                <a:solidFill>
                  <a:srgbClr val="005A9E"/>
                </a:solidFill>
                <a:latin typeface="Arial" panose="020B0604020202020204" pitchFamily="34" charset="0"/>
              </a:rPr>
              <a:t>Delegates used a data pack, create by Public Health colleagues, to help shape their conversations</a:t>
            </a:r>
          </a:p>
        </p:txBody>
      </p:sp>
      <p:sp>
        <p:nvSpPr>
          <p:cNvPr id="11" name="TextBox 10"/>
          <p:cNvSpPr txBox="1"/>
          <p:nvPr/>
        </p:nvSpPr>
        <p:spPr>
          <a:xfrm>
            <a:off x="8805861" y="1012143"/>
            <a:ext cx="3222017" cy="246221"/>
          </a:xfrm>
          <a:prstGeom prst="rect">
            <a:avLst/>
          </a:prstGeom>
          <a:noFill/>
          <a:ln w="12700" cap="flat" cmpd="sng" algn="ctr">
            <a:solidFill>
              <a:srgbClr val="0070C0">
                <a:alpha val="0"/>
              </a:srgbClr>
            </a:solidFill>
            <a:prstDash val="solid"/>
            <a:round/>
            <a:headEnd type="none" w="med" len="med"/>
            <a:tailEnd type="none" w="med" len="med"/>
          </a:ln>
        </p:spPr>
        <p:txBody>
          <a:bodyPr vert="horz" wrap="square" rtlCol="0">
            <a:spAutoFit/>
          </a:bodyPr>
          <a:lstStyle/>
          <a:p>
            <a:pPr algn="ctr"/>
            <a:r>
              <a:rPr lang="en-GB" sz="1000" b="1">
                <a:solidFill>
                  <a:schemeClr val="accent1"/>
                </a:solidFill>
                <a:latin typeface="Arial" panose="020B0604020202020204" pitchFamily="34" charset="0"/>
              </a:rPr>
              <a:t>Key</a:t>
            </a:r>
            <a:r>
              <a:rPr lang="en-GB" sz="1000">
                <a:solidFill>
                  <a:schemeClr val="accent1"/>
                </a:solidFill>
                <a:latin typeface="Arial" panose="020B0604020202020204" pitchFamily="34" charset="0"/>
              </a:rPr>
              <a:t>: A lighter colour indicates better performance</a:t>
            </a:r>
          </a:p>
        </p:txBody>
      </p:sp>
      <p:graphicFrame>
        <p:nvGraphicFramePr>
          <p:cNvPr id="3" name="Table 2">
            <a:extLst>
              <a:ext uri="{FF2B5EF4-FFF2-40B4-BE49-F238E27FC236}">
                <a16:creationId xmlns:a16="http://schemas.microsoft.com/office/drawing/2014/main" id="{E896EEC7-C1FB-04B7-615C-678D681DBEE0}"/>
              </a:ext>
            </a:extLst>
          </p:cNvPr>
          <p:cNvGraphicFramePr>
            <a:graphicFrameLocks noGrp="1"/>
          </p:cNvGraphicFramePr>
          <p:nvPr/>
        </p:nvGraphicFramePr>
        <p:xfrm>
          <a:off x="404445" y="1258364"/>
          <a:ext cx="11623433" cy="5402494"/>
        </p:xfrm>
        <a:graphic>
          <a:graphicData uri="http://schemas.openxmlformats.org/drawingml/2006/table">
            <a:tbl>
              <a:tblPr firstRow="1" bandRow="1"/>
              <a:tblGrid>
                <a:gridCol w="1165380">
                  <a:extLst>
                    <a:ext uri="{9D8B030D-6E8A-4147-A177-3AD203B41FA5}">
                      <a16:colId xmlns:a16="http://schemas.microsoft.com/office/drawing/2014/main" val="16582643"/>
                    </a:ext>
                  </a:extLst>
                </a:gridCol>
                <a:gridCol w="3326933">
                  <a:extLst>
                    <a:ext uri="{9D8B030D-6E8A-4147-A177-3AD203B41FA5}">
                      <a16:colId xmlns:a16="http://schemas.microsoft.com/office/drawing/2014/main" val="2733062896"/>
                    </a:ext>
                  </a:extLst>
                </a:gridCol>
                <a:gridCol w="1314114">
                  <a:extLst>
                    <a:ext uri="{9D8B030D-6E8A-4147-A177-3AD203B41FA5}">
                      <a16:colId xmlns:a16="http://schemas.microsoft.com/office/drawing/2014/main" val="3310482735"/>
                    </a:ext>
                  </a:extLst>
                </a:gridCol>
                <a:gridCol w="1314114">
                  <a:extLst>
                    <a:ext uri="{9D8B030D-6E8A-4147-A177-3AD203B41FA5}">
                      <a16:colId xmlns:a16="http://schemas.microsoft.com/office/drawing/2014/main" val="640007573"/>
                    </a:ext>
                  </a:extLst>
                </a:gridCol>
                <a:gridCol w="1314114">
                  <a:extLst>
                    <a:ext uri="{9D8B030D-6E8A-4147-A177-3AD203B41FA5}">
                      <a16:colId xmlns:a16="http://schemas.microsoft.com/office/drawing/2014/main" val="4271660969"/>
                    </a:ext>
                  </a:extLst>
                </a:gridCol>
                <a:gridCol w="1314114">
                  <a:extLst>
                    <a:ext uri="{9D8B030D-6E8A-4147-A177-3AD203B41FA5}">
                      <a16:colId xmlns:a16="http://schemas.microsoft.com/office/drawing/2014/main" val="1218073011"/>
                    </a:ext>
                  </a:extLst>
                </a:gridCol>
                <a:gridCol w="937332">
                  <a:extLst>
                    <a:ext uri="{9D8B030D-6E8A-4147-A177-3AD203B41FA5}">
                      <a16:colId xmlns:a16="http://schemas.microsoft.com/office/drawing/2014/main" val="1964022368"/>
                    </a:ext>
                  </a:extLst>
                </a:gridCol>
                <a:gridCol w="937332">
                  <a:extLst>
                    <a:ext uri="{9D8B030D-6E8A-4147-A177-3AD203B41FA5}">
                      <a16:colId xmlns:a16="http://schemas.microsoft.com/office/drawing/2014/main" val="311069764"/>
                    </a:ext>
                  </a:extLst>
                </a:gridCol>
              </a:tblGrid>
              <a:tr h="420734">
                <a:tc>
                  <a:txBody>
                    <a:bodyPr/>
                    <a:lstStyle/>
                    <a:p>
                      <a:pPr algn="l" rtl="0" fontAlgn="ctr"/>
                      <a:r>
                        <a:rPr lang="en-GB" sz="1050" b="1" i="0" u="none" strike="noStrike">
                          <a:solidFill>
                            <a:srgbClr val="FFFFFF"/>
                          </a:solidFill>
                          <a:effectLst/>
                          <a:latin typeface="Arial" panose="020B0604020202020204" pitchFamily="34" charset="0"/>
                        </a:rPr>
                        <a:t>Domain</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404040"/>
                    </a:solidFill>
                  </a:tcPr>
                </a:tc>
                <a:tc>
                  <a:txBody>
                    <a:bodyPr/>
                    <a:lstStyle/>
                    <a:p>
                      <a:pPr algn="l" rtl="0" fontAlgn="ctr"/>
                      <a:r>
                        <a:rPr lang="en-GB" sz="1050" b="1" i="0" u="none" strike="noStrike">
                          <a:solidFill>
                            <a:srgbClr val="FFFFFF"/>
                          </a:solidFill>
                          <a:effectLst/>
                          <a:latin typeface="Arial" panose="020B0604020202020204" pitchFamily="34" charset="0"/>
                        </a:rPr>
                        <a:t>Indicator</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404040"/>
                    </a:solidFill>
                  </a:tcPr>
                </a:tc>
                <a:tc>
                  <a:txBody>
                    <a:bodyPr/>
                    <a:lstStyle/>
                    <a:p>
                      <a:pPr algn="ctr" rtl="0" fontAlgn="ctr"/>
                      <a:r>
                        <a:rPr lang="en-GB" sz="1050" b="1" i="0" u="none" strike="noStrike">
                          <a:solidFill>
                            <a:srgbClr val="FFFFFF"/>
                          </a:solidFill>
                          <a:effectLst/>
                          <a:latin typeface="Arial" panose="020B0604020202020204" pitchFamily="34" charset="0"/>
                        </a:rPr>
                        <a:t>Bedford Borough</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404040"/>
                    </a:solidFill>
                  </a:tcPr>
                </a:tc>
                <a:tc>
                  <a:txBody>
                    <a:bodyPr/>
                    <a:lstStyle/>
                    <a:p>
                      <a:pPr algn="ctr" rtl="0" fontAlgn="ctr"/>
                      <a:r>
                        <a:rPr lang="en-GB" sz="1050" b="1" i="0" u="none" strike="noStrike">
                          <a:solidFill>
                            <a:srgbClr val="FFFFFF"/>
                          </a:solidFill>
                          <a:effectLst/>
                          <a:latin typeface="Arial" panose="020B0604020202020204" pitchFamily="34" charset="0"/>
                        </a:rPr>
                        <a:t>Central Beds</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404040"/>
                    </a:solidFill>
                  </a:tcPr>
                </a:tc>
                <a:tc>
                  <a:txBody>
                    <a:bodyPr/>
                    <a:lstStyle/>
                    <a:p>
                      <a:pPr algn="ctr" rtl="0" fontAlgn="ctr"/>
                      <a:r>
                        <a:rPr lang="en-GB" sz="1050" b="1" i="0" u="none" strike="noStrike">
                          <a:solidFill>
                            <a:srgbClr val="FFFFFF"/>
                          </a:solidFill>
                          <a:effectLst/>
                          <a:latin typeface="Arial" panose="020B0604020202020204" pitchFamily="34" charset="0"/>
                        </a:rPr>
                        <a:t>Luton</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404040"/>
                    </a:solidFill>
                  </a:tcPr>
                </a:tc>
                <a:tc>
                  <a:txBody>
                    <a:bodyPr/>
                    <a:lstStyle/>
                    <a:p>
                      <a:pPr algn="ctr" rtl="0" fontAlgn="ctr"/>
                      <a:r>
                        <a:rPr lang="en-GB" sz="1050" b="1" i="0" u="none" strike="noStrike">
                          <a:solidFill>
                            <a:srgbClr val="FFFFFF"/>
                          </a:solidFill>
                          <a:effectLst/>
                          <a:latin typeface="Arial" panose="020B0604020202020204" pitchFamily="34" charset="0"/>
                        </a:rPr>
                        <a:t>Milton Keynes</a:t>
                      </a:r>
                    </a:p>
                  </a:txBody>
                  <a:tcPr anchor="ctr">
                    <a:lnL w="12700" cap="flat" cmpd="sng" algn="ctr">
                      <a:solidFill>
                        <a:srgbClr val="FFFFFF"/>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404040"/>
                    </a:solidFill>
                  </a:tcPr>
                </a:tc>
                <a:tc>
                  <a:txBody>
                    <a:bodyPr/>
                    <a:lstStyle/>
                    <a:p>
                      <a:pPr algn="ctr" rtl="0" fontAlgn="ctr"/>
                      <a:r>
                        <a:rPr lang="en-GB" sz="1050" b="1" i="0" u="none" strike="noStrike">
                          <a:solidFill>
                            <a:srgbClr val="FFFFFF"/>
                          </a:solidFill>
                          <a:effectLst/>
                          <a:latin typeface="Arial" panose="020B0604020202020204" pitchFamily="34" charset="0"/>
                        </a:rPr>
                        <a:t>East of England</a:t>
                      </a:r>
                    </a:p>
                  </a:txBody>
                  <a:tcPr anchor="ctr">
                    <a:lnL w="38100"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6">
                        <a:lumMod val="75000"/>
                      </a:schemeClr>
                    </a:solidFill>
                  </a:tcPr>
                </a:tc>
                <a:tc>
                  <a:txBody>
                    <a:bodyPr/>
                    <a:lstStyle/>
                    <a:p>
                      <a:pPr algn="ctr" rtl="0" fontAlgn="ctr"/>
                      <a:r>
                        <a:rPr lang="en-GB" sz="1050" b="1" i="0" u="none" strike="noStrike">
                          <a:solidFill>
                            <a:srgbClr val="FFFFFF"/>
                          </a:solidFill>
                          <a:effectLst/>
                          <a:latin typeface="Arial" panose="020B0604020202020204" pitchFamily="34" charset="0"/>
                        </a:rPr>
                        <a:t>England</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757024581"/>
                  </a:ext>
                </a:extLst>
              </a:tr>
              <a:tr h="410400">
                <a:tc rowSpan="3">
                  <a:txBody>
                    <a:bodyPr/>
                    <a:lstStyle/>
                    <a:p>
                      <a:pPr algn="l" rtl="0" fontAlgn="ctr"/>
                      <a:r>
                        <a:rPr lang="en-GB" sz="1050" b="0" i="0" u="none" strike="noStrike">
                          <a:solidFill>
                            <a:srgbClr val="000000"/>
                          </a:solidFill>
                          <a:effectLst/>
                          <a:latin typeface="Arial" panose="020B0604020202020204" pitchFamily="34" charset="0"/>
                        </a:rPr>
                        <a:t>Overall employment</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chemeClr val="bg1"/>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CCD2"/>
                    </a:solidFill>
                  </a:tcPr>
                </a:tc>
                <a:tc>
                  <a:txBody>
                    <a:bodyPr/>
                    <a:lstStyle/>
                    <a:p>
                      <a:pPr algn="l" rtl="0" fontAlgn="ctr"/>
                      <a:r>
                        <a:rPr lang="en-GB" sz="1050" b="0" i="0" u="none" strike="noStrike">
                          <a:solidFill>
                            <a:srgbClr val="000000"/>
                          </a:solidFill>
                          <a:effectLst/>
                          <a:latin typeface="Arial" panose="020B0604020202020204" pitchFamily="34" charset="0"/>
                        </a:rPr>
                        <a:t>Employment rate</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chemeClr val="bg1"/>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CCD2"/>
                    </a:solidFill>
                  </a:tcPr>
                </a:tc>
                <a:tc>
                  <a:txBody>
                    <a:bodyPr/>
                    <a:lstStyle/>
                    <a:p>
                      <a:pPr algn="ctr" rtl="0" fontAlgn="ctr"/>
                      <a:r>
                        <a:rPr lang="en-GB" sz="1200" b="0" i="0" u="none" strike="noStrike">
                          <a:solidFill>
                            <a:srgbClr val="000000"/>
                          </a:solidFill>
                          <a:effectLst/>
                          <a:latin typeface="Arial" panose="020B0604020202020204" pitchFamily="34" charset="0"/>
                        </a:rPr>
                        <a:t>74%</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57BF1"/>
                    </a:solidFill>
                  </a:tcPr>
                </a:tc>
                <a:tc>
                  <a:txBody>
                    <a:bodyPr/>
                    <a:lstStyle/>
                    <a:p>
                      <a:pPr algn="ctr" rtl="0" fontAlgn="ctr"/>
                      <a:r>
                        <a:rPr lang="en-GB" sz="1200" b="0" i="0" u="none" strike="noStrike">
                          <a:solidFill>
                            <a:srgbClr val="000000"/>
                          </a:solidFill>
                          <a:effectLst/>
                          <a:latin typeface="Arial" panose="020B0604020202020204" pitchFamily="34" charset="0"/>
                        </a:rPr>
                        <a:t>81%</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CBFD"/>
                    </a:solidFill>
                  </a:tcPr>
                </a:tc>
                <a:tc>
                  <a:txBody>
                    <a:bodyPr/>
                    <a:lstStyle/>
                    <a:p>
                      <a:pPr algn="ctr" rtl="0" fontAlgn="ctr"/>
                      <a:r>
                        <a:rPr lang="en-GB" sz="1200" b="0" i="0" u="none" strike="noStrike">
                          <a:solidFill>
                            <a:srgbClr val="000000"/>
                          </a:solidFill>
                          <a:effectLst/>
                          <a:latin typeface="Arial" panose="020B0604020202020204" pitchFamily="34" charset="0"/>
                        </a:rPr>
                        <a:t>70%</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4EEA"/>
                    </a:solidFill>
                  </a:tcPr>
                </a:tc>
                <a:tc>
                  <a:txBody>
                    <a:bodyPr/>
                    <a:lstStyle/>
                    <a:p>
                      <a:pPr algn="ctr" rtl="0" fontAlgn="ctr"/>
                      <a:r>
                        <a:rPr lang="en-GB" sz="1200" b="0" i="0" u="none" strike="noStrike">
                          <a:solidFill>
                            <a:srgbClr val="000000"/>
                          </a:solidFill>
                          <a:effectLst/>
                          <a:latin typeface="Arial" panose="020B0604020202020204" pitchFamily="34" charset="0"/>
                        </a:rPr>
                        <a:t>82%</a:t>
                      </a:r>
                    </a:p>
                  </a:txBody>
                  <a:tcPr anchor="ctr">
                    <a:lnL w="12700" cap="flat" cmpd="sng" algn="ctr">
                      <a:solidFill>
                        <a:srgbClr val="FFFFFF"/>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D2FF"/>
                    </a:solidFill>
                  </a:tcPr>
                </a:tc>
                <a:tc>
                  <a:txBody>
                    <a:bodyPr/>
                    <a:lstStyle/>
                    <a:p>
                      <a:pPr algn="ctr" fontAlgn="ctr"/>
                      <a:r>
                        <a:rPr lang="en-GB" sz="1200" b="0" i="0" u="none" strike="noStrike">
                          <a:solidFill>
                            <a:srgbClr val="000000"/>
                          </a:solidFill>
                          <a:effectLst/>
                          <a:latin typeface="Arial" panose="020B0604020202020204" pitchFamily="34" charset="0"/>
                        </a:rPr>
                        <a:t> </a:t>
                      </a:r>
                    </a:p>
                  </a:txBody>
                  <a:tcPr anchor="ctr">
                    <a:lnL w="38100"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CCD2"/>
                    </a:solidFill>
                  </a:tcPr>
                </a:tc>
                <a:tc>
                  <a:txBody>
                    <a:bodyPr/>
                    <a:lstStyle/>
                    <a:p>
                      <a:pPr algn="ctr" fontAlgn="ctr"/>
                      <a:r>
                        <a:rPr lang="en-GB" sz="1200" b="0" i="0" u="none" strike="noStrike">
                          <a:solidFill>
                            <a:srgbClr val="000000"/>
                          </a:solidFill>
                          <a:effectLst/>
                          <a:latin typeface="Arial" panose="020B0604020202020204" pitchFamily="34" charset="0"/>
                        </a:rPr>
                        <a:t>75%</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88BF3"/>
                    </a:solidFill>
                  </a:tcPr>
                </a:tc>
                <a:extLst>
                  <a:ext uri="{0D108BD9-81ED-4DB2-BD59-A6C34878D82A}">
                    <a16:rowId xmlns:a16="http://schemas.microsoft.com/office/drawing/2014/main" val="2070148674"/>
                  </a:ext>
                </a:extLst>
              </a:tr>
              <a:tr h="410400">
                <a:tc vMerge="1">
                  <a:txBody>
                    <a:bodyPr/>
                    <a:lstStyle/>
                    <a:p>
                      <a:endParaRPr lang="en-GB"/>
                    </a:p>
                  </a:txBody>
                  <a:tcPr/>
                </a:tc>
                <a:tc>
                  <a:txBody>
                    <a:bodyPr/>
                    <a:lstStyle/>
                    <a:p>
                      <a:pPr algn="l" rtl="0" fontAlgn="ctr"/>
                      <a:r>
                        <a:rPr lang="en-GB" sz="1050" b="0" i="0" u="none" strike="noStrike">
                          <a:solidFill>
                            <a:srgbClr val="000000"/>
                          </a:solidFill>
                          <a:effectLst/>
                          <a:latin typeface="Arial" panose="020B0604020202020204" pitchFamily="34" charset="0"/>
                        </a:rPr>
                        <a:t>Economic inactivity rate</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CCD2"/>
                    </a:solidFill>
                  </a:tcPr>
                </a:tc>
                <a:tc>
                  <a:txBody>
                    <a:bodyPr/>
                    <a:lstStyle/>
                    <a:p>
                      <a:pPr algn="ctr" rtl="0" fontAlgn="ctr"/>
                      <a:r>
                        <a:rPr lang="en-GB" sz="1200" b="0" i="0" u="none" strike="noStrike">
                          <a:solidFill>
                            <a:srgbClr val="000000"/>
                          </a:solidFill>
                          <a:effectLst/>
                          <a:latin typeface="Arial" panose="020B0604020202020204" pitchFamily="34" charset="0"/>
                        </a:rPr>
                        <a:t>24%</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C66EE"/>
                    </a:solidFill>
                  </a:tcPr>
                </a:tc>
                <a:tc>
                  <a:txBody>
                    <a:bodyPr/>
                    <a:lstStyle/>
                    <a:p>
                      <a:pPr algn="ctr" rtl="0" fontAlgn="ctr"/>
                      <a:r>
                        <a:rPr lang="en-GB" sz="1200" b="0" i="0" u="none" strike="noStrike">
                          <a:solidFill>
                            <a:srgbClr val="000000"/>
                          </a:solidFill>
                          <a:effectLst/>
                          <a:latin typeface="Arial" panose="020B0604020202020204" pitchFamily="34" charset="0"/>
                        </a:rPr>
                        <a:t>18%</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4CCFF"/>
                    </a:solidFill>
                  </a:tcPr>
                </a:tc>
                <a:tc>
                  <a:txBody>
                    <a:bodyPr/>
                    <a:lstStyle/>
                    <a:p>
                      <a:pPr algn="ctr" rtl="0" fontAlgn="ctr"/>
                      <a:r>
                        <a:rPr lang="en-GB" sz="1200" b="0" i="0" u="none" strike="noStrike">
                          <a:solidFill>
                            <a:srgbClr val="000000"/>
                          </a:solidFill>
                          <a:effectLst/>
                          <a:latin typeface="Arial" panose="020B0604020202020204" pitchFamily="34" charset="0"/>
                        </a:rPr>
                        <a:t>26%</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4EEA"/>
                    </a:solidFill>
                  </a:tcPr>
                </a:tc>
                <a:tc>
                  <a:txBody>
                    <a:bodyPr/>
                    <a:lstStyle/>
                    <a:p>
                      <a:pPr algn="ctr" rtl="0" fontAlgn="ctr"/>
                      <a:r>
                        <a:rPr lang="en-GB" sz="1200" b="0" i="0" u="none" strike="noStrike">
                          <a:solidFill>
                            <a:srgbClr val="000000"/>
                          </a:solidFill>
                          <a:effectLst/>
                          <a:latin typeface="Arial" panose="020B0604020202020204" pitchFamily="34" charset="0"/>
                        </a:rPr>
                        <a:t>17%</a:t>
                      </a:r>
                    </a:p>
                  </a:txBody>
                  <a:tcPr anchor="ctr">
                    <a:lnL w="12700" cap="flat" cmpd="sng" algn="ctr">
                      <a:solidFill>
                        <a:srgbClr val="FFFFFF"/>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D2FF"/>
                    </a:solidFill>
                  </a:tcPr>
                </a:tc>
                <a:tc>
                  <a:txBody>
                    <a:bodyPr/>
                    <a:lstStyle/>
                    <a:p>
                      <a:pPr algn="ctr" fontAlgn="ctr"/>
                      <a:r>
                        <a:rPr lang="en-GB" sz="1200" b="0" i="0" u="none" strike="noStrike">
                          <a:solidFill>
                            <a:srgbClr val="000000"/>
                          </a:solidFill>
                          <a:effectLst/>
                          <a:latin typeface="Arial" panose="020B0604020202020204" pitchFamily="34" charset="0"/>
                        </a:rPr>
                        <a:t> </a:t>
                      </a:r>
                    </a:p>
                  </a:txBody>
                  <a:tcPr anchor="ctr">
                    <a:lnL w="38100"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CCD2"/>
                    </a:solidFill>
                  </a:tcPr>
                </a:tc>
                <a:tc>
                  <a:txBody>
                    <a:bodyPr/>
                    <a:lstStyle/>
                    <a:p>
                      <a:pPr algn="ctr" fontAlgn="ctr"/>
                      <a:r>
                        <a:rPr lang="en-GB" sz="1200" b="0" i="0" u="none" strike="noStrike">
                          <a:solidFill>
                            <a:srgbClr val="000000"/>
                          </a:solidFill>
                          <a:effectLst/>
                          <a:latin typeface="Arial" panose="020B0604020202020204" pitchFamily="34" charset="0"/>
                        </a:rPr>
                        <a:t>21%</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394F6"/>
                    </a:solidFill>
                  </a:tcPr>
                </a:tc>
                <a:extLst>
                  <a:ext uri="{0D108BD9-81ED-4DB2-BD59-A6C34878D82A}">
                    <a16:rowId xmlns:a16="http://schemas.microsoft.com/office/drawing/2014/main" val="3710609671"/>
                  </a:ext>
                </a:extLst>
              </a:tr>
              <a:tr h="410400">
                <a:tc vMerge="1">
                  <a:txBody>
                    <a:bodyPr/>
                    <a:lstStyle/>
                    <a:p>
                      <a:endParaRPr lang="en-GB"/>
                    </a:p>
                  </a:txBody>
                  <a:tcPr/>
                </a:tc>
                <a:tc>
                  <a:txBody>
                    <a:bodyPr/>
                    <a:lstStyle/>
                    <a:p>
                      <a:pPr algn="l" rtl="0" fontAlgn="ctr"/>
                      <a:r>
                        <a:rPr lang="en-GB" sz="1050" b="0" i="0" u="none" strike="noStrike">
                          <a:solidFill>
                            <a:srgbClr val="000000"/>
                          </a:solidFill>
                          <a:effectLst/>
                          <a:latin typeface="Arial" panose="020B0604020202020204" pitchFamily="34" charset="0"/>
                        </a:rPr>
                        <a:t>Unemployment rate</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CCD2"/>
                    </a:solidFill>
                  </a:tcPr>
                </a:tc>
                <a:tc>
                  <a:txBody>
                    <a:bodyPr/>
                    <a:lstStyle/>
                    <a:p>
                      <a:pPr algn="ctr" rtl="0" fontAlgn="ctr"/>
                      <a:r>
                        <a:rPr lang="en-GB" sz="1200" b="0" i="0" u="none" strike="noStrike">
                          <a:solidFill>
                            <a:srgbClr val="000000"/>
                          </a:solidFill>
                          <a:effectLst/>
                          <a:latin typeface="Arial" panose="020B0604020202020204" pitchFamily="34" charset="0"/>
                        </a:rPr>
                        <a:t>5.5%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98CF4"/>
                    </a:solidFill>
                  </a:tcPr>
                </a:tc>
                <a:tc>
                  <a:txBody>
                    <a:bodyPr/>
                    <a:lstStyle/>
                    <a:p>
                      <a:pPr algn="ctr" rtl="0" fontAlgn="ctr"/>
                      <a:r>
                        <a:rPr lang="en-GB" sz="1200" b="0" i="0" u="none" strike="noStrike">
                          <a:solidFill>
                            <a:srgbClr val="000000"/>
                          </a:solidFill>
                          <a:effectLst/>
                          <a:latin typeface="Arial" panose="020B0604020202020204" pitchFamily="34" charset="0"/>
                        </a:rPr>
                        <a:t>3.1%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D2FF"/>
                    </a:solidFill>
                  </a:tcPr>
                </a:tc>
                <a:tc>
                  <a:txBody>
                    <a:bodyPr/>
                    <a:lstStyle/>
                    <a:p>
                      <a:pPr algn="ctr" rtl="0" fontAlgn="ctr"/>
                      <a:r>
                        <a:rPr lang="en-GB" sz="1200" b="0" i="0" u="none" strike="noStrike">
                          <a:solidFill>
                            <a:srgbClr val="000000"/>
                          </a:solidFill>
                          <a:effectLst/>
                          <a:latin typeface="Arial" panose="020B0604020202020204" pitchFamily="34" charset="0"/>
                        </a:rPr>
                        <a:t>7.6%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4EEA"/>
                    </a:solidFill>
                  </a:tcPr>
                </a:tc>
                <a:tc>
                  <a:txBody>
                    <a:bodyPr/>
                    <a:lstStyle/>
                    <a:p>
                      <a:pPr algn="ctr" rtl="0" fontAlgn="ctr"/>
                      <a:r>
                        <a:rPr lang="en-GB" sz="1200" b="0" i="0" u="none" strike="noStrike">
                          <a:solidFill>
                            <a:srgbClr val="000000"/>
                          </a:solidFill>
                          <a:effectLst/>
                          <a:latin typeface="Arial" panose="020B0604020202020204" pitchFamily="34" charset="0"/>
                        </a:rPr>
                        <a:t>5.0%</a:t>
                      </a:r>
                    </a:p>
                  </a:txBody>
                  <a:tcPr marL="7620" marR="7620" marT="7620" marB="0" anchor="ctr">
                    <a:lnL w="12700" cap="flat" cmpd="sng" algn="ctr">
                      <a:solidFill>
                        <a:srgbClr val="FFFFFF"/>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A9BF7"/>
                    </a:solidFill>
                  </a:tcPr>
                </a:tc>
                <a:tc>
                  <a:txBody>
                    <a:bodyPr/>
                    <a:lstStyle/>
                    <a:p>
                      <a:pPr algn="ctr" fontAlgn="ctr"/>
                      <a:r>
                        <a:rPr lang="en-GB" sz="1200" b="0" i="0" u="none" strike="noStrike">
                          <a:solidFill>
                            <a:srgbClr val="000000"/>
                          </a:solidFill>
                          <a:effectLst/>
                          <a:latin typeface="Arial" panose="020B0604020202020204" pitchFamily="34" charset="0"/>
                        </a:rPr>
                        <a:t> </a:t>
                      </a:r>
                    </a:p>
                  </a:txBody>
                  <a:tcPr marL="7620" marR="7620" marT="7620" marB="0" anchor="ctr">
                    <a:lnL w="38100"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CCD2"/>
                    </a:solidFill>
                  </a:tcPr>
                </a:tc>
                <a:tc>
                  <a:txBody>
                    <a:bodyPr/>
                    <a:lstStyle/>
                    <a:p>
                      <a:pPr algn="ctr" fontAlgn="ctr"/>
                      <a:r>
                        <a:rPr lang="en-GB" sz="1200" b="0" i="0" u="none" strike="noStrike">
                          <a:solidFill>
                            <a:srgbClr val="000000"/>
                          </a:solidFill>
                          <a:effectLst/>
                          <a:latin typeface="Arial" panose="020B0604020202020204" pitchFamily="34" charset="0"/>
                        </a:rPr>
                        <a:t>5.0%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A9BF7"/>
                    </a:solidFill>
                  </a:tcPr>
                </a:tc>
                <a:extLst>
                  <a:ext uri="{0D108BD9-81ED-4DB2-BD59-A6C34878D82A}">
                    <a16:rowId xmlns:a16="http://schemas.microsoft.com/office/drawing/2014/main" val="1154452414"/>
                  </a:ext>
                </a:extLst>
              </a:tr>
              <a:tr h="410400">
                <a:tc rowSpan="3">
                  <a:txBody>
                    <a:bodyPr/>
                    <a:lstStyle/>
                    <a:p>
                      <a:pPr algn="l" rtl="0" fontAlgn="ctr"/>
                      <a:r>
                        <a:rPr lang="en-GB" sz="1050" b="0" i="0" u="none" strike="noStrike">
                          <a:solidFill>
                            <a:srgbClr val="000000"/>
                          </a:solidFill>
                          <a:effectLst/>
                          <a:latin typeface="Arial" panose="020B0604020202020204" pitchFamily="34" charset="0"/>
                        </a:rPr>
                        <a:t>Employment inequalities (employment gap)</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7EA"/>
                    </a:solidFill>
                  </a:tcPr>
                </a:tc>
                <a:tc>
                  <a:txBody>
                    <a:bodyPr/>
                    <a:lstStyle/>
                    <a:p>
                      <a:pPr algn="l" rtl="0" fontAlgn="ctr"/>
                      <a:r>
                        <a:rPr lang="en-GB" sz="1050" b="0" i="0" u="none" strike="noStrike">
                          <a:solidFill>
                            <a:srgbClr val="000000"/>
                          </a:solidFill>
                          <a:effectLst/>
                          <a:latin typeface="Arial" panose="020B0604020202020204" pitchFamily="34" charset="0"/>
                        </a:rPr>
                        <a:t>People with learning disabilities</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7EA"/>
                    </a:solidFill>
                  </a:tcPr>
                </a:tc>
                <a:tc>
                  <a:txBody>
                    <a:bodyPr/>
                    <a:lstStyle/>
                    <a:p>
                      <a:pPr algn="ctr" rtl="0" fontAlgn="ctr"/>
                      <a:r>
                        <a:rPr lang="en-GB" sz="1200" b="0" i="0" u="none" strike="noStrike">
                          <a:solidFill>
                            <a:srgbClr val="000000"/>
                          </a:solidFill>
                          <a:effectLst/>
                          <a:latin typeface="Arial" panose="020B0604020202020204" pitchFamily="34" charset="0"/>
                        </a:rPr>
                        <a:t>65%</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D2FF"/>
                    </a:solidFill>
                  </a:tcPr>
                </a:tc>
                <a:tc>
                  <a:txBody>
                    <a:bodyPr/>
                    <a:lstStyle/>
                    <a:p>
                      <a:pPr algn="ctr" rtl="0" fontAlgn="ctr"/>
                      <a:r>
                        <a:rPr lang="en-GB" sz="1200" b="0" i="0" u="none" strike="noStrike">
                          <a:solidFill>
                            <a:srgbClr val="000000"/>
                          </a:solidFill>
                          <a:effectLst/>
                          <a:latin typeface="Arial" panose="020B0604020202020204" pitchFamily="34" charset="0"/>
                        </a:rPr>
                        <a:t>73%</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E5AEC"/>
                    </a:solidFill>
                  </a:tcPr>
                </a:tc>
                <a:tc>
                  <a:txBody>
                    <a:bodyPr/>
                    <a:lstStyle/>
                    <a:p>
                      <a:pPr algn="ctr" rtl="0" fontAlgn="ctr"/>
                      <a:r>
                        <a:rPr lang="en-GB" sz="1200" b="0" i="0" u="none" strike="noStrike">
                          <a:solidFill>
                            <a:srgbClr val="000000"/>
                          </a:solidFill>
                          <a:effectLst/>
                          <a:latin typeface="Arial" panose="020B0604020202020204" pitchFamily="34" charset="0"/>
                        </a:rPr>
                        <a:t>68%</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AA9F9"/>
                    </a:solidFill>
                  </a:tcPr>
                </a:tc>
                <a:tc>
                  <a:txBody>
                    <a:bodyPr/>
                    <a:lstStyle/>
                    <a:p>
                      <a:pPr algn="ctr" rtl="0" fontAlgn="ctr"/>
                      <a:r>
                        <a:rPr lang="en-GB" sz="1200" b="0" i="0" u="none" strike="noStrike">
                          <a:solidFill>
                            <a:srgbClr val="000000"/>
                          </a:solidFill>
                          <a:effectLst/>
                          <a:latin typeface="Arial" panose="020B0604020202020204" pitchFamily="34" charset="0"/>
                        </a:rPr>
                        <a:t>74%</a:t>
                      </a:r>
                    </a:p>
                  </a:txBody>
                  <a:tcPr anchor="ctr">
                    <a:lnL w="12700" cap="flat" cmpd="sng" algn="ctr">
                      <a:solidFill>
                        <a:srgbClr val="FFFFFF"/>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4EEA"/>
                    </a:solidFill>
                  </a:tcPr>
                </a:tc>
                <a:tc>
                  <a:txBody>
                    <a:bodyPr/>
                    <a:lstStyle/>
                    <a:p>
                      <a:pPr algn="ctr" fontAlgn="ctr"/>
                      <a:r>
                        <a:rPr lang="en-GB" sz="1200" b="0" i="0" u="none" strike="noStrike">
                          <a:solidFill>
                            <a:srgbClr val="000000"/>
                          </a:solidFill>
                          <a:effectLst/>
                          <a:latin typeface="Arial" panose="020B0604020202020204" pitchFamily="34" charset="0"/>
                        </a:rPr>
                        <a:t> </a:t>
                      </a:r>
                    </a:p>
                  </a:txBody>
                  <a:tcPr anchor="ctr">
                    <a:lnL w="38100"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7EA"/>
                    </a:solidFill>
                  </a:tcPr>
                </a:tc>
                <a:tc>
                  <a:txBody>
                    <a:bodyPr/>
                    <a:lstStyle/>
                    <a:p>
                      <a:pPr algn="ctr" fontAlgn="ctr"/>
                      <a:r>
                        <a:rPr lang="en-GB" sz="1200" b="0" i="0" u="none" strike="noStrike">
                          <a:solidFill>
                            <a:srgbClr val="000000"/>
                          </a:solidFill>
                          <a:effectLst/>
                          <a:latin typeface="Arial" panose="020B0604020202020204" pitchFamily="34" charset="0"/>
                        </a:rPr>
                        <a:t>71%</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77DF2"/>
                    </a:solidFill>
                  </a:tcPr>
                </a:tc>
                <a:extLst>
                  <a:ext uri="{0D108BD9-81ED-4DB2-BD59-A6C34878D82A}">
                    <a16:rowId xmlns:a16="http://schemas.microsoft.com/office/drawing/2014/main" val="171850257"/>
                  </a:ext>
                </a:extLst>
              </a:tr>
              <a:tr h="410400">
                <a:tc vMerge="1">
                  <a:txBody>
                    <a:bodyPr/>
                    <a:lstStyle/>
                    <a:p>
                      <a:endParaRPr lang="en-GB"/>
                    </a:p>
                  </a:txBody>
                  <a:tcPr/>
                </a:tc>
                <a:tc>
                  <a:txBody>
                    <a:bodyPr/>
                    <a:lstStyle/>
                    <a:p>
                      <a:pPr algn="l" rtl="0" fontAlgn="ctr"/>
                      <a:r>
                        <a:rPr lang="en-GB" sz="1050" b="0" i="0" u="none" strike="noStrike">
                          <a:solidFill>
                            <a:srgbClr val="000000"/>
                          </a:solidFill>
                          <a:effectLst/>
                          <a:latin typeface="Arial" panose="020B0604020202020204" pitchFamily="34" charset="0"/>
                        </a:rPr>
                        <a:t>People with long term conditions</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7EA"/>
                    </a:solidFill>
                  </a:tcPr>
                </a:tc>
                <a:tc>
                  <a:txBody>
                    <a:bodyPr/>
                    <a:lstStyle/>
                    <a:p>
                      <a:pPr algn="ctr" rtl="0" fontAlgn="ctr"/>
                      <a:r>
                        <a:rPr lang="en-GB" sz="1200" b="0" i="0" u="none" strike="noStrike">
                          <a:solidFill>
                            <a:srgbClr val="000000"/>
                          </a:solidFill>
                          <a:effectLst/>
                          <a:latin typeface="Arial" panose="020B0604020202020204" pitchFamily="34" charset="0"/>
                        </a:rPr>
                        <a:t>-0.1%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D2FF"/>
                    </a:solidFill>
                  </a:tcPr>
                </a:tc>
                <a:tc>
                  <a:txBody>
                    <a:bodyPr/>
                    <a:lstStyle/>
                    <a:p>
                      <a:pPr algn="ctr" rtl="0" fontAlgn="ctr"/>
                      <a:r>
                        <a:rPr lang="en-GB" sz="1200" b="0" i="0" u="none" strike="noStrike">
                          <a:solidFill>
                            <a:srgbClr val="000000"/>
                          </a:solidFill>
                          <a:effectLst/>
                          <a:latin typeface="Arial" panose="020B0604020202020204" pitchFamily="34" charset="0"/>
                        </a:rPr>
                        <a:t>14.4%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15CED"/>
                    </a:solidFill>
                  </a:tcPr>
                </a:tc>
                <a:tc>
                  <a:txBody>
                    <a:bodyPr/>
                    <a:lstStyle/>
                    <a:p>
                      <a:pPr algn="ctr" rtl="0" fontAlgn="ctr"/>
                      <a:r>
                        <a:rPr lang="en-GB" sz="1200" b="0" i="0" u="none" strike="noStrike">
                          <a:solidFill>
                            <a:srgbClr val="000000"/>
                          </a:solidFill>
                          <a:effectLst/>
                          <a:latin typeface="Arial" panose="020B0604020202020204" pitchFamily="34" charset="0"/>
                        </a:rPr>
                        <a:t>16.1%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4EEA"/>
                    </a:solidFill>
                  </a:tcPr>
                </a:tc>
                <a:tc>
                  <a:txBody>
                    <a:bodyPr/>
                    <a:lstStyle/>
                    <a:p>
                      <a:pPr algn="ctr" rtl="0" fontAlgn="ctr"/>
                      <a:r>
                        <a:rPr lang="en-GB" sz="1200" b="0" i="0" u="none" strike="noStrike">
                          <a:solidFill>
                            <a:srgbClr val="000000"/>
                          </a:solidFill>
                          <a:effectLst/>
                          <a:latin typeface="Arial" panose="020B0604020202020204" pitchFamily="34" charset="0"/>
                        </a:rPr>
                        <a:t>6.7%</a:t>
                      </a:r>
                    </a:p>
                  </a:txBody>
                  <a:tcPr marL="7620" marR="7620" marT="7620" marB="0" anchor="ctr">
                    <a:lnL w="12700" cap="flat" cmpd="sng" algn="ctr">
                      <a:solidFill>
                        <a:srgbClr val="FFFFFF"/>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A9BF7"/>
                    </a:solidFill>
                  </a:tcPr>
                </a:tc>
                <a:tc>
                  <a:txBody>
                    <a:bodyPr/>
                    <a:lstStyle/>
                    <a:p>
                      <a:pPr algn="ctr" fontAlgn="ctr"/>
                      <a:r>
                        <a:rPr lang="en-GB" sz="1200" b="0" i="0" u="none" strike="noStrike">
                          <a:solidFill>
                            <a:srgbClr val="000000"/>
                          </a:solidFill>
                          <a:effectLst/>
                          <a:latin typeface="Arial" panose="020B0604020202020204" pitchFamily="34" charset="0"/>
                        </a:rPr>
                        <a:t>9.0%</a:t>
                      </a:r>
                    </a:p>
                  </a:txBody>
                  <a:tcPr marL="7620" marR="7620" marT="7620" marB="0" anchor="ctr">
                    <a:lnL w="38100"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488F4"/>
                    </a:solidFill>
                  </a:tcPr>
                </a:tc>
                <a:tc>
                  <a:txBody>
                    <a:bodyPr/>
                    <a:lstStyle/>
                    <a:p>
                      <a:pPr algn="ctr" fontAlgn="ctr"/>
                      <a:r>
                        <a:rPr lang="en-GB" sz="1200" b="0" i="0" u="none" strike="noStrike">
                          <a:solidFill>
                            <a:srgbClr val="000000"/>
                          </a:solidFill>
                          <a:effectLst/>
                          <a:latin typeface="Arial" panose="020B0604020202020204" pitchFamily="34" charset="0"/>
                        </a:rPr>
                        <a:t>9.9%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C81F3"/>
                    </a:solidFill>
                  </a:tcPr>
                </a:tc>
                <a:extLst>
                  <a:ext uri="{0D108BD9-81ED-4DB2-BD59-A6C34878D82A}">
                    <a16:rowId xmlns:a16="http://schemas.microsoft.com/office/drawing/2014/main" val="2538635359"/>
                  </a:ext>
                </a:extLst>
              </a:tr>
              <a:tr h="410400">
                <a:tc vMerge="1">
                  <a:txBody>
                    <a:bodyPr/>
                    <a:lstStyle/>
                    <a:p>
                      <a:endParaRPr lang="en-GB"/>
                    </a:p>
                  </a:txBody>
                  <a:tcPr/>
                </a:tc>
                <a:tc>
                  <a:txBody>
                    <a:bodyPr/>
                    <a:lstStyle/>
                    <a:p>
                      <a:pPr algn="l" rtl="0" fontAlgn="ctr"/>
                      <a:r>
                        <a:rPr lang="en-GB" sz="1050" b="0" i="0" u="none" strike="noStrike">
                          <a:solidFill>
                            <a:srgbClr val="000000"/>
                          </a:solidFill>
                          <a:effectLst/>
                          <a:latin typeface="Arial" panose="020B0604020202020204" pitchFamily="34" charset="0"/>
                        </a:rPr>
                        <a:t>People with mental health conditions</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7EA"/>
                    </a:solidFill>
                  </a:tcPr>
                </a:tc>
                <a:tc>
                  <a:txBody>
                    <a:bodyPr/>
                    <a:lstStyle/>
                    <a:p>
                      <a:pPr algn="ctr" rtl="0" fontAlgn="ctr"/>
                      <a:r>
                        <a:rPr lang="en-GB" sz="1200" b="0" i="0" u="none" strike="noStrike">
                          <a:solidFill>
                            <a:srgbClr val="000000"/>
                          </a:solidFill>
                          <a:effectLst/>
                          <a:latin typeface="Arial" panose="020B0604020202020204" pitchFamily="34" charset="0"/>
                        </a:rPr>
                        <a:t>75%</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4EEA"/>
                    </a:solidFill>
                  </a:tcPr>
                </a:tc>
                <a:tc>
                  <a:txBody>
                    <a:bodyPr/>
                    <a:lstStyle/>
                    <a:p>
                      <a:pPr algn="ctr" rtl="0" fontAlgn="ctr"/>
                      <a:r>
                        <a:rPr lang="en-GB" sz="1200" b="0" i="0" u="none" strike="noStrike">
                          <a:solidFill>
                            <a:srgbClr val="000000"/>
                          </a:solidFill>
                          <a:effectLst/>
                          <a:latin typeface="Arial" panose="020B0604020202020204" pitchFamily="34" charset="0"/>
                        </a:rPr>
                        <a:t>65%</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8B4FB"/>
                    </a:solidFill>
                  </a:tcPr>
                </a:tc>
                <a:tc>
                  <a:txBody>
                    <a:bodyPr/>
                    <a:lstStyle/>
                    <a:p>
                      <a:pPr algn="ctr" rtl="0" fontAlgn="ctr"/>
                      <a:r>
                        <a:rPr lang="en-GB" sz="1200" b="0" i="0" u="none" strike="noStrike">
                          <a:solidFill>
                            <a:srgbClr val="000000"/>
                          </a:solidFill>
                          <a:effectLst/>
                          <a:latin typeface="Arial" panose="020B0604020202020204" pitchFamily="34" charset="0"/>
                        </a:rPr>
                        <a:t>62%</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7CFFF"/>
                    </a:solidFill>
                  </a:tcPr>
                </a:tc>
                <a:tc>
                  <a:txBody>
                    <a:bodyPr/>
                    <a:lstStyle/>
                    <a:p>
                      <a:pPr algn="ctr" rtl="0" fontAlgn="ctr"/>
                      <a:r>
                        <a:rPr lang="en-GB" sz="1200" b="0" i="0" u="none" strike="noStrike">
                          <a:solidFill>
                            <a:srgbClr val="000000"/>
                          </a:solidFill>
                          <a:effectLst/>
                          <a:latin typeface="Arial" panose="020B0604020202020204" pitchFamily="34" charset="0"/>
                        </a:rPr>
                        <a:t>72%</a:t>
                      </a:r>
                    </a:p>
                  </a:txBody>
                  <a:tcPr anchor="ctr">
                    <a:lnL w="12700" cap="flat" cmpd="sng" algn="ctr">
                      <a:solidFill>
                        <a:srgbClr val="FFFFFF"/>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C74F0"/>
                    </a:solidFill>
                  </a:tcPr>
                </a:tc>
                <a:tc>
                  <a:txBody>
                    <a:bodyPr/>
                    <a:lstStyle/>
                    <a:p>
                      <a:pPr algn="ctr" fontAlgn="ctr"/>
                      <a:r>
                        <a:rPr lang="en-GB" sz="1200" b="0" i="0" u="none" strike="noStrike">
                          <a:solidFill>
                            <a:srgbClr val="000000"/>
                          </a:solidFill>
                          <a:effectLst/>
                          <a:latin typeface="Arial" panose="020B0604020202020204" pitchFamily="34" charset="0"/>
                        </a:rPr>
                        <a:t>62%</a:t>
                      </a:r>
                    </a:p>
                  </a:txBody>
                  <a:tcPr anchor="ctr">
                    <a:lnL w="38100"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D2FF"/>
                    </a:solidFill>
                  </a:tcPr>
                </a:tc>
                <a:tc>
                  <a:txBody>
                    <a:bodyPr/>
                    <a:lstStyle/>
                    <a:p>
                      <a:pPr algn="ctr" fontAlgn="ctr"/>
                      <a:r>
                        <a:rPr lang="en-GB" sz="1200" b="0" i="0" u="none" strike="noStrike">
                          <a:solidFill>
                            <a:srgbClr val="000000"/>
                          </a:solidFill>
                          <a:effectLst/>
                          <a:latin typeface="Arial" panose="020B0604020202020204" pitchFamily="34" charset="0"/>
                        </a:rPr>
                        <a:t>66%</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BA9F9"/>
                    </a:solidFill>
                  </a:tcPr>
                </a:tc>
                <a:extLst>
                  <a:ext uri="{0D108BD9-81ED-4DB2-BD59-A6C34878D82A}">
                    <a16:rowId xmlns:a16="http://schemas.microsoft.com/office/drawing/2014/main" val="3701109622"/>
                  </a:ext>
                </a:extLst>
              </a:tr>
              <a:tr h="410400">
                <a:tc rowSpan="3">
                  <a:txBody>
                    <a:bodyPr/>
                    <a:lstStyle/>
                    <a:p>
                      <a:pPr algn="l" rtl="0" fontAlgn="ctr"/>
                      <a:r>
                        <a:rPr lang="en-GB" sz="1050" b="0" i="0" u="none" strike="noStrike">
                          <a:solidFill>
                            <a:srgbClr val="000000"/>
                          </a:solidFill>
                          <a:effectLst/>
                          <a:latin typeface="Arial" panose="020B0604020202020204" pitchFamily="34" charset="0"/>
                        </a:rPr>
                        <a:t>Ill health</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CCD2"/>
                    </a:solidFill>
                  </a:tcPr>
                </a:tc>
                <a:tc>
                  <a:txBody>
                    <a:bodyPr/>
                    <a:lstStyle/>
                    <a:p>
                      <a:pPr algn="l" rtl="0" fontAlgn="ctr"/>
                      <a:r>
                        <a:rPr lang="en-GB" sz="1050" b="0" i="0" u="none" strike="noStrike">
                          <a:solidFill>
                            <a:srgbClr val="000000"/>
                          </a:solidFill>
                          <a:effectLst/>
                          <a:latin typeface="Arial" panose="020B0604020202020204" pitchFamily="34" charset="0"/>
                        </a:rPr>
                        <a:t>% of Employment Support Allowance claimants where MSK was primary cause</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CCD2"/>
                    </a:solidFill>
                  </a:tcPr>
                </a:tc>
                <a:tc>
                  <a:txBody>
                    <a:bodyPr/>
                    <a:lstStyle/>
                    <a:p>
                      <a:pPr algn="ctr" rtl="0" fontAlgn="ctr"/>
                      <a:r>
                        <a:rPr lang="en-GB" sz="1200" b="0" i="0" u="none" strike="noStrike">
                          <a:solidFill>
                            <a:srgbClr val="000000"/>
                          </a:solidFill>
                          <a:effectLst/>
                          <a:latin typeface="Arial" panose="020B0604020202020204" pitchFamily="34" charset="0"/>
                        </a:rPr>
                        <a:t>12.3%</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D2FF"/>
                    </a:solidFill>
                  </a:tcPr>
                </a:tc>
                <a:tc>
                  <a:txBody>
                    <a:bodyPr/>
                    <a:lstStyle/>
                    <a:p>
                      <a:pPr algn="ctr" rtl="0" fontAlgn="ctr"/>
                      <a:r>
                        <a:rPr lang="en-GB" sz="1200" b="0" i="0" u="none" strike="noStrike">
                          <a:solidFill>
                            <a:srgbClr val="000000"/>
                          </a:solidFill>
                          <a:effectLst/>
                          <a:latin typeface="Arial" panose="020B0604020202020204" pitchFamily="34" charset="0"/>
                        </a:rPr>
                        <a:t>12.3%</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D2FF"/>
                    </a:solidFill>
                  </a:tcPr>
                </a:tc>
                <a:tc>
                  <a:txBody>
                    <a:bodyPr/>
                    <a:lstStyle/>
                    <a:p>
                      <a:pPr algn="ctr" rtl="0" fontAlgn="ctr"/>
                      <a:r>
                        <a:rPr lang="en-GB" sz="1200" b="0" i="0" u="none" strike="noStrike">
                          <a:solidFill>
                            <a:srgbClr val="000000"/>
                          </a:solidFill>
                          <a:effectLst/>
                          <a:latin typeface="Arial" panose="020B0604020202020204" pitchFamily="34" charset="0"/>
                        </a:rPr>
                        <a:t>13.0%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6CEF"/>
                    </a:solidFill>
                  </a:tcPr>
                </a:tc>
                <a:tc>
                  <a:txBody>
                    <a:bodyPr/>
                    <a:lstStyle/>
                    <a:p>
                      <a:pPr algn="ctr" rtl="0" fontAlgn="ctr"/>
                      <a:r>
                        <a:rPr lang="en-GB" sz="1200" b="0" i="0" u="none" strike="noStrike">
                          <a:solidFill>
                            <a:srgbClr val="000000"/>
                          </a:solidFill>
                          <a:effectLst/>
                          <a:latin typeface="Arial" panose="020B0604020202020204" pitchFamily="34" charset="0"/>
                        </a:rPr>
                        <a:t>13.2%</a:t>
                      </a:r>
                    </a:p>
                  </a:txBody>
                  <a:tcPr marL="7620" marR="7620" marT="7620" marB="0" anchor="ctr">
                    <a:lnL w="12700" cap="flat" cmpd="sng" algn="ctr">
                      <a:solidFill>
                        <a:srgbClr val="FFFFFF"/>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4EEA"/>
                    </a:solidFill>
                  </a:tcPr>
                </a:tc>
                <a:tc>
                  <a:txBody>
                    <a:bodyPr/>
                    <a:lstStyle/>
                    <a:p>
                      <a:pPr algn="ctr" fontAlgn="ctr"/>
                      <a:r>
                        <a:rPr lang="en-GB" sz="1200" b="0" i="0" u="none" strike="noStrike">
                          <a:solidFill>
                            <a:srgbClr val="000000"/>
                          </a:solidFill>
                          <a:effectLst/>
                          <a:latin typeface="Arial" panose="020B0604020202020204" pitchFamily="34" charset="0"/>
                        </a:rPr>
                        <a:t>12.4%</a:t>
                      </a:r>
                    </a:p>
                  </a:txBody>
                  <a:tcPr marL="7620" marR="7620" marT="7620" marB="0" anchor="ctr">
                    <a:lnL w="38100"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AC4FD"/>
                    </a:solidFill>
                  </a:tcPr>
                </a:tc>
                <a:tc>
                  <a:txBody>
                    <a:bodyPr/>
                    <a:lstStyle/>
                    <a:p>
                      <a:pPr algn="ctr" fontAlgn="ctr"/>
                      <a:r>
                        <a:rPr lang="en-GB" sz="1200" b="0" i="0" u="none" strike="noStrike">
                          <a:solidFill>
                            <a:srgbClr val="000000"/>
                          </a:solidFill>
                          <a:effectLst/>
                          <a:latin typeface="Arial" panose="020B0604020202020204" pitchFamily="34" charset="0"/>
                        </a:rPr>
                        <a:t>12.6%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8A6F8"/>
                    </a:solidFill>
                  </a:tcPr>
                </a:tc>
                <a:extLst>
                  <a:ext uri="{0D108BD9-81ED-4DB2-BD59-A6C34878D82A}">
                    <a16:rowId xmlns:a16="http://schemas.microsoft.com/office/drawing/2014/main" val="2415145562"/>
                  </a:ext>
                </a:extLst>
              </a:tr>
              <a:tr h="410400">
                <a:tc vMerge="1">
                  <a:txBody>
                    <a:bodyPr/>
                    <a:lstStyle/>
                    <a:p>
                      <a:endParaRPr lang="en-GB"/>
                    </a:p>
                  </a:txBody>
                  <a:tcPr/>
                </a:tc>
                <a:tc>
                  <a:txBody>
                    <a:bodyPr/>
                    <a:lstStyle/>
                    <a:p>
                      <a:pPr algn="l" rtl="0" fontAlgn="ctr"/>
                      <a:r>
                        <a:rPr lang="en-GB" sz="1050" b="0" i="0" u="none" strike="noStrike">
                          <a:solidFill>
                            <a:srgbClr val="000000"/>
                          </a:solidFill>
                          <a:effectLst/>
                          <a:latin typeface="Arial" panose="020B0604020202020204" pitchFamily="34" charset="0"/>
                        </a:rPr>
                        <a:t>% of employees with at least 1 day off in the previous week</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CCD2"/>
                    </a:solidFill>
                  </a:tcPr>
                </a:tc>
                <a:tc>
                  <a:txBody>
                    <a:bodyPr/>
                    <a:lstStyle/>
                    <a:p>
                      <a:pPr algn="ctr" rtl="0" fontAlgn="ctr"/>
                      <a:r>
                        <a:rPr lang="en-GB" sz="1200" b="0" i="0" u="none" strike="noStrike">
                          <a:solidFill>
                            <a:srgbClr val="000000"/>
                          </a:solidFill>
                          <a:effectLst/>
                          <a:latin typeface="Arial" panose="020B0604020202020204" pitchFamily="34" charset="0"/>
                        </a:rPr>
                        <a:t>2.9%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971F0"/>
                    </a:solidFill>
                  </a:tcPr>
                </a:tc>
                <a:tc>
                  <a:txBody>
                    <a:bodyPr/>
                    <a:lstStyle/>
                    <a:p>
                      <a:pPr algn="ctr" rtl="0" fontAlgn="ctr"/>
                      <a:r>
                        <a:rPr lang="en-GB" sz="1200" b="0" i="0" u="none" strike="noStrike">
                          <a:solidFill>
                            <a:srgbClr val="000000"/>
                          </a:solidFill>
                          <a:effectLst/>
                          <a:latin typeface="Arial" panose="020B0604020202020204" pitchFamily="34" charset="0"/>
                        </a:rPr>
                        <a:t>2.0%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C9DF7"/>
                    </a:solidFill>
                  </a:tcPr>
                </a:tc>
                <a:tc>
                  <a:txBody>
                    <a:bodyPr/>
                    <a:lstStyle/>
                    <a:p>
                      <a:pPr algn="ctr" rtl="0" fontAlgn="ctr"/>
                      <a:r>
                        <a:rPr lang="en-GB" sz="1200" b="0" i="0" u="none" strike="noStrike">
                          <a:solidFill>
                            <a:srgbClr val="000000"/>
                          </a:solidFill>
                          <a:effectLst/>
                          <a:latin typeface="Arial" panose="020B0604020202020204" pitchFamily="34" charset="0"/>
                        </a:rPr>
                        <a:t>0.9%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D2FF"/>
                    </a:solidFill>
                  </a:tcPr>
                </a:tc>
                <a:tc>
                  <a:txBody>
                    <a:bodyPr/>
                    <a:lstStyle/>
                    <a:p>
                      <a:pPr algn="ctr" rtl="0" fontAlgn="ctr"/>
                      <a:r>
                        <a:rPr lang="en-GB" sz="1200" b="0" i="0" u="none" strike="noStrike">
                          <a:solidFill>
                            <a:srgbClr val="000000"/>
                          </a:solidFill>
                          <a:effectLst/>
                          <a:latin typeface="Arial" panose="020B0604020202020204" pitchFamily="34" charset="0"/>
                        </a:rPr>
                        <a:t>3.6%</a:t>
                      </a:r>
                    </a:p>
                  </a:txBody>
                  <a:tcPr marL="7620" marR="7620" marT="7620" marB="0" anchor="ctr">
                    <a:lnL w="12700" cap="flat" cmpd="sng" algn="ctr">
                      <a:solidFill>
                        <a:srgbClr val="FFFFFF"/>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4EEA"/>
                    </a:solidFill>
                  </a:tcPr>
                </a:tc>
                <a:tc>
                  <a:txBody>
                    <a:bodyPr/>
                    <a:lstStyle/>
                    <a:p>
                      <a:pPr algn="ctr" fontAlgn="ctr"/>
                      <a:r>
                        <a:rPr lang="en-GB" sz="1200" b="0" i="0" u="none" strike="noStrike">
                          <a:solidFill>
                            <a:srgbClr val="000000"/>
                          </a:solidFill>
                          <a:effectLst/>
                          <a:latin typeface="Arial" panose="020B0604020202020204" pitchFamily="34" charset="0"/>
                        </a:rPr>
                        <a:t>1.9%</a:t>
                      </a:r>
                    </a:p>
                  </a:txBody>
                  <a:tcPr marL="7620" marR="7620" marT="7620" marB="0" anchor="ctr">
                    <a:lnL w="38100"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2A2F8"/>
                    </a:solidFill>
                  </a:tcPr>
                </a:tc>
                <a:tc>
                  <a:txBody>
                    <a:bodyPr/>
                    <a:lstStyle/>
                    <a:p>
                      <a:pPr algn="ctr" fontAlgn="ctr"/>
                      <a:r>
                        <a:rPr lang="en-GB" sz="1200" b="0" i="0" u="none" strike="noStrike">
                          <a:solidFill>
                            <a:srgbClr val="000000"/>
                          </a:solidFill>
                          <a:effectLst/>
                          <a:latin typeface="Arial" panose="020B0604020202020204" pitchFamily="34" charset="0"/>
                        </a:rPr>
                        <a:t>1.8%</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8A6F8"/>
                    </a:solidFill>
                  </a:tcPr>
                </a:tc>
                <a:extLst>
                  <a:ext uri="{0D108BD9-81ED-4DB2-BD59-A6C34878D82A}">
                    <a16:rowId xmlns:a16="http://schemas.microsoft.com/office/drawing/2014/main" val="2181598963"/>
                  </a:ext>
                </a:extLst>
              </a:tr>
              <a:tr h="410400">
                <a:tc vMerge="1">
                  <a:txBody>
                    <a:bodyPr/>
                    <a:lstStyle/>
                    <a:p>
                      <a:endParaRPr lang="en-GB"/>
                    </a:p>
                  </a:txBody>
                  <a:tcPr/>
                </a:tc>
                <a:tc>
                  <a:txBody>
                    <a:bodyPr/>
                    <a:lstStyle/>
                    <a:p>
                      <a:pPr algn="l" rtl="0" fontAlgn="ctr"/>
                      <a:r>
                        <a:rPr lang="en-GB" sz="1050" b="0" i="0" u="none" strike="noStrike">
                          <a:solidFill>
                            <a:srgbClr val="000000"/>
                          </a:solidFill>
                          <a:effectLst/>
                          <a:latin typeface="Arial" panose="020B0604020202020204" pitchFamily="34" charset="0"/>
                        </a:rPr>
                        <a:t>% of working days lost to sickness absence</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CCD2"/>
                    </a:solidFill>
                  </a:tcPr>
                </a:tc>
                <a:tc>
                  <a:txBody>
                    <a:bodyPr/>
                    <a:lstStyle/>
                    <a:p>
                      <a:pPr algn="ctr" rtl="0" fontAlgn="ctr"/>
                      <a:r>
                        <a:rPr lang="en-GB" sz="1200" b="0" i="0" u="none" strike="noStrike">
                          <a:solidFill>
                            <a:srgbClr val="000000"/>
                          </a:solidFill>
                          <a:effectLst/>
                          <a:latin typeface="Arial" panose="020B0604020202020204" pitchFamily="34" charset="0"/>
                        </a:rPr>
                        <a:t>1.4%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E90F5"/>
                    </a:solidFill>
                  </a:tcPr>
                </a:tc>
                <a:tc>
                  <a:txBody>
                    <a:bodyPr/>
                    <a:lstStyle/>
                    <a:p>
                      <a:pPr algn="ctr" rtl="0" fontAlgn="ctr"/>
                      <a:r>
                        <a:rPr lang="en-GB" sz="1200" b="0" i="0" u="none" strike="noStrike">
                          <a:solidFill>
                            <a:srgbClr val="000000"/>
                          </a:solidFill>
                          <a:effectLst/>
                          <a:latin typeface="Arial" panose="020B0604020202020204" pitchFamily="34" charset="0"/>
                        </a:rPr>
                        <a:t>0.6%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D2FF"/>
                    </a:solidFill>
                  </a:tcPr>
                </a:tc>
                <a:tc>
                  <a:txBody>
                    <a:bodyPr/>
                    <a:lstStyle/>
                    <a:p>
                      <a:pPr algn="ctr" rtl="0" fontAlgn="ctr"/>
                      <a:r>
                        <a:rPr lang="en-GB" sz="1200" b="0" i="0" u="none" strike="noStrike">
                          <a:solidFill>
                            <a:srgbClr val="000000"/>
                          </a:solidFill>
                          <a:effectLst/>
                          <a:latin typeface="Arial" panose="020B0604020202020204" pitchFamily="34" charset="0"/>
                        </a:rPr>
                        <a:t>2.2%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4EEA"/>
                    </a:solidFill>
                  </a:tcPr>
                </a:tc>
                <a:tc>
                  <a:txBody>
                    <a:bodyPr/>
                    <a:lstStyle/>
                    <a:p>
                      <a:pPr algn="ctr" rtl="0" fontAlgn="ctr"/>
                      <a:r>
                        <a:rPr lang="en-GB" sz="1200" b="0" i="0" u="none" strike="noStrike">
                          <a:solidFill>
                            <a:srgbClr val="000000"/>
                          </a:solidFill>
                          <a:effectLst/>
                          <a:latin typeface="Arial" panose="020B0604020202020204" pitchFamily="34" charset="0"/>
                        </a:rPr>
                        <a:t>0.6%</a:t>
                      </a:r>
                    </a:p>
                  </a:txBody>
                  <a:tcPr marL="7620" marR="7620" marT="7620" marB="0" anchor="ctr">
                    <a:lnL w="12700" cap="flat" cmpd="sng" algn="ctr">
                      <a:solidFill>
                        <a:srgbClr val="FFFFFF"/>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D2FF"/>
                    </a:solidFill>
                  </a:tcPr>
                </a:tc>
                <a:tc>
                  <a:txBody>
                    <a:bodyPr/>
                    <a:lstStyle/>
                    <a:p>
                      <a:pPr algn="ctr" fontAlgn="ctr"/>
                      <a:r>
                        <a:rPr lang="en-GB" sz="1200" b="0" i="0" u="none" strike="noStrike">
                          <a:solidFill>
                            <a:srgbClr val="000000"/>
                          </a:solidFill>
                          <a:effectLst/>
                          <a:latin typeface="Arial" panose="020B0604020202020204" pitchFamily="34" charset="0"/>
                        </a:rPr>
                        <a:t>1.1%</a:t>
                      </a:r>
                    </a:p>
                  </a:txBody>
                  <a:tcPr marL="7620" marR="7620" marT="7620" marB="0" anchor="ctr">
                    <a:lnL w="38100"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BA9F9"/>
                    </a:solidFill>
                  </a:tcPr>
                </a:tc>
                <a:tc>
                  <a:txBody>
                    <a:bodyPr/>
                    <a:lstStyle/>
                    <a:p>
                      <a:pPr algn="ctr" fontAlgn="ctr"/>
                      <a:r>
                        <a:rPr lang="en-GB" sz="1200" b="0" i="0" u="none" strike="noStrike">
                          <a:solidFill>
                            <a:srgbClr val="000000"/>
                          </a:solidFill>
                          <a:effectLst/>
                          <a:latin typeface="Arial" panose="020B0604020202020204" pitchFamily="34" charset="0"/>
                        </a:rPr>
                        <a:t>1.0%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5B1FA"/>
                    </a:solidFill>
                  </a:tcPr>
                </a:tc>
                <a:extLst>
                  <a:ext uri="{0D108BD9-81ED-4DB2-BD59-A6C34878D82A}">
                    <a16:rowId xmlns:a16="http://schemas.microsoft.com/office/drawing/2014/main" val="3362169721"/>
                  </a:ext>
                </a:extLst>
              </a:tr>
              <a:tr h="410400">
                <a:tc rowSpan="3">
                  <a:txBody>
                    <a:bodyPr/>
                    <a:lstStyle/>
                    <a:p>
                      <a:pPr algn="l" rtl="0" fontAlgn="ctr"/>
                      <a:r>
                        <a:rPr lang="en-GB" sz="1050" b="0" i="0" u="none" strike="noStrike">
                          <a:solidFill>
                            <a:srgbClr val="000000"/>
                          </a:solidFill>
                          <a:effectLst/>
                          <a:latin typeface="Arial" panose="020B0604020202020204" pitchFamily="34" charset="0"/>
                        </a:rPr>
                        <a:t>Younger and older people</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7EA"/>
                    </a:solidFill>
                  </a:tcPr>
                </a:tc>
                <a:tc>
                  <a:txBody>
                    <a:bodyPr/>
                    <a:lstStyle/>
                    <a:p>
                      <a:pPr algn="l" rtl="0" fontAlgn="ctr"/>
                      <a:r>
                        <a:rPr lang="en-GB" sz="1050" b="0" i="0" u="none" strike="noStrike">
                          <a:solidFill>
                            <a:srgbClr val="000000"/>
                          </a:solidFill>
                          <a:effectLst/>
                          <a:latin typeface="Arial" panose="020B0604020202020204" pitchFamily="34" charset="0"/>
                        </a:rPr>
                        <a:t>% of 16-17 year olds who are NEET or whose activity is unknown</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7EA"/>
                    </a:solidFill>
                  </a:tcPr>
                </a:tc>
                <a:tc>
                  <a:txBody>
                    <a:bodyPr/>
                    <a:lstStyle/>
                    <a:p>
                      <a:pPr algn="ctr" rtl="0" fontAlgn="ctr"/>
                      <a:r>
                        <a:rPr lang="en-GB" sz="1200" b="0" i="0" u="none" strike="noStrike">
                          <a:solidFill>
                            <a:srgbClr val="000000"/>
                          </a:solidFill>
                          <a:effectLst/>
                          <a:latin typeface="Arial" panose="020B0604020202020204" pitchFamily="34" charset="0"/>
                        </a:rPr>
                        <a:t>4.6%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A57EC"/>
                    </a:solidFill>
                  </a:tcPr>
                </a:tc>
                <a:tc>
                  <a:txBody>
                    <a:bodyPr/>
                    <a:lstStyle/>
                    <a:p>
                      <a:pPr algn="ctr" rtl="0" fontAlgn="ctr"/>
                      <a:r>
                        <a:rPr lang="en-GB" sz="1200" b="0" i="0" u="none" strike="noStrike">
                          <a:solidFill>
                            <a:srgbClr val="000000"/>
                          </a:solidFill>
                          <a:effectLst/>
                          <a:latin typeface="Arial" panose="020B0604020202020204" pitchFamily="34" charset="0"/>
                        </a:rPr>
                        <a:t>3.6%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BA9F9"/>
                    </a:solidFill>
                  </a:tcPr>
                </a:tc>
                <a:tc>
                  <a:txBody>
                    <a:bodyPr/>
                    <a:lstStyle/>
                    <a:p>
                      <a:pPr algn="ctr" rtl="0" fontAlgn="ctr"/>
                      <a:r>
                        <a:rPr lang="en-GB" sz="1200" b="0" i="0" u="none" strike="noStrike">
                          <a:solidFill>
                            <a:srgbClr val="000000"/>
                          </a:solidFill>
                          <a:effectLst/>
                          <a:latin typeface="Arial" panose="020B0604020202020204" pitchFamily="34" charset="0"/>
                        </a:rPr>
                        <a:t>3.1%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D2FF"/>
                    </a:solidFill>
                  </a:tcPr>
                </a:tc>
                <a:tc>
                  <a:txBody>
                    <a:bodyPr/>
                    <a:lstStyle/>
                    <a:p>
                      <a:pPr algn="ctr" rtl="0" fontAlgn="ctr"/>
                      <a:r>
                        <a:rPr lang="en-GB" sz="1200" b="0" i="0" u="none" strike="noStrike">
                          <a:solidFill>
                            <a:srgbClr val="000000"/>
                          </a:solidFill>
                          <a:effectLst/>
                          <a:latin typeface="Arial" panose="020B0604020202020204" pitchFamily="34" charset="0"/>
                        </a:rPr>
                        <a:t>3.7%</a:t>
                      </a:r>
                    </a:p>
                  </a:txBody>
                  <a:tcPr marL="7620" marR="7620" marT="7620" marB="0" anchor="ctr">
                    <a:lnL w="12700" cap="flat" cmpd="sng" algn="ctr">
                      <a:solidFill>
                        <a:srgbClr val="FFFFFF"/>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1A1F8"/>
                    </a:solidFill>
                  </a:tcPr>
                </a:tc>
                <a:tc>
                  <a:txBody>
                    <a:bodyPr/>
                    <a:lstStyle/>
                    <a:p>
                      <a:pPr algn="ctr" fontAlgn="ctr"/>
                      <a:r>
                        <a:rPr lang="en-GB" sz="1200" b="0" i="0" u="none" strike="noStrike">
                          <a:solidFill>
                            <a:srgbClr val="000000"/>
                          </a:solidFill>
                          <a:effectLst/>
                          <a:latin typeface="Arial" panose="020B0604020202020204" pitchFamily="34" charset="0"/>
                        </a:rPr>
                        <a:t>3.9%</a:t>
                      </a:r>
                    </a:p>
                  </a:txBody>
                  <a:tcPr marL="7620" marR="7620" marT="7620" marB="0" anchor="ctr">
                    <a:lnL w="38100"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E90F5"/>
                    </a:solidFill>
                  </a:tcPr>
                </a:tc>
                <a:tc>
                  <a:txBody>
                    <a:bodyPr/>
                    <a:lstStyle/>
                    <a:p>
                      <a:pPr algn="ctr" fontAlgn="ctr"/>
                      <a:r>
                        <a:rPr lang="en-GB" sz="1200" b="0" i="0" u="none" strike="noStrike">
                          <a:solidFill>
                            <a:srgbClr val="000000"/>
                          </a:solidFill>
                          <a:effectLst/>
                          <a:latin typeface="Arial" panose="020B0604020202020204" pitchFamily="34" charset="0"/>
                        </a:rPr>
                        <a:t>4.7%</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4EEA"/>
                    </a:solidFill>
                  </a:tcPr>
                </a:tc>
                <a:extLst>
                  <a:ext uri="{0D108BD9-81ED-4DB2-BD59-A6C34878D82A}">
                    <a16:rowId xmlns:a16="http://schemas.microsoft.com/office/drawing/2014/main" val="4110911880"/>
                  </a:ext>
                </a:extLst>
              </a:tr>
              <a:tr h="600200">
                <a:tc vMerge="1">
                  <a:txBody>
                    <a:bodyPr/>
                    <a:lstStyle/>
                    <a:p>
                      <a:endParaRPr lang="en-GB"/>
                    </a:p>
                  </a:txBody>
                  <a:tcPr/>
                </a:tc>
                <a:tc>
                  <a:txBody>
                    <a:bodyPr/>
                    <a:lstStyle/>
                    <a:p>
                      <a:pPr algn="l" rtl="0" fontAlgn="ctr"/>
                      <a:r>
                        <a:rPr lang="en-GB" sz="1050" b="0" i="0" u="none" strike="noStrike">
                          <a:solidFill>
                            <a:srgbClr val="000000"/>
                          </a:solidFill>
                          <a:effectLst/>
                          <a:latin typeface="Arial" panose="020B0604020202020204" pitchFamily="34" charset="0"/>
                        </a:rPr>
                        <a:t>Gap in early years educational attainment between children with and without a special educational need</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7EA"/>
                    </a:solidFill>
                  </a:tcPr>
                </a:tc>
                <a:tc>
                  <a:txBody>
                    <a:bodyPr/>
                    <a:lstStyle/>
                    <a:p>
                      <a:pPr algn="ctr" rtl="0" fontAlgn="ctr"/>
                      <a:r>
                        <a:rPr lang="en-GB" sz="1200" b="0" i="0" u="none" strike="noStrike">
                          <a:solidFill>
                            <a:srgbClr val="000000"/>
                          </a:solidFill>
                          <a:effectLst/>
                          <a:latin typeface="Arial" panose="020B0604020202020204" pitchFamily="34" charset="0"/>
                        </a:rPr>
                        <a:t>21%</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E75F1"/>
                    </a:solidFill>
                  </a:tcPr>
                </a:tc>
                <a:tc>
                  <a:txBody>
                    <a:bodyPr/>
                    <a:lstStyle/>
                    <a:p>
                      <a:pPr algn="ctr" rtl="0" fontAlgn="ctr"/>
                      <a:r>
                        <a:rPr lang="en-GB" sz="1200" b="0" i="0" u="none" strike="noStrike">
                          <a:solidFill>
                            <a:srgbClr val="000000"/>
                          </a:solidFill>
                          <a:effectLst/>
                          <a:latin typeface="Arial" panose="020B0604020202020204" pitchFamily="34" charset="0"/>
                        </a:rPr>
                        <a:t>26%</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4EEA"/>
                    </a:solidFill>
                  </a:tcPr>
                </a:tc>
                <a:tc>
                  <a:txBody>
                    <a:bodyPr/>
                    <a:lstStyle/>
                    <a:p>
                      <a:pPr algn="ctr" rtl="0" fontAlgn="ctr"/>
                      <a:r>
                        <a:rPr lang="en-GB" sz="1200" b="0" i="0" u="none" strike="noStrike">
                          <a:solidFill>
                            <a:srgbClr val="000000"/>
                          </a:solidFill>
                          <a:effectLst/>
                          <a:latin typeface="Arial" panose="020B0604020202020204" pitchFamily="34" charset="0"/>
                        </a:rPr>
                        <a:t>9%</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D2FF"/>
                    </a:solidFill>
                  </a:tcPr>
                </a:tc>
                <a:tc>
                  <a:txBody>
                    <a:bodyPr/>
                    <a:lstStyle/>
                    <a:p>
                      <a:pPr algn="ctr" rtl="0" fontAlgn="ctr"/>
                      <a:r>
                        <a:rPr lang="en-GB" sz="1200" b="0" i="0" u="none" strike="noStrike">
                          <a:solidFill>
                            <a:srgbClr val="000000"/>
                          </a:solidFill>
                          <a:effectLst/>
                          <a:latin typeface="Arial" panose="020B0604020202020204" pitchFamily="34" charset="0"/>
                        </a:rPr>
                        <a:t>19%</a:t>
                      </a:r>
                    </a:p>
                  </a:txBody>
                  <a:tcPr anchor="ctr">
                    <a:lnL w="12700" cap="flat" cmpd="sng" algn="ctr">
                      <a:solidFill>
                        <a:srgbClr val="FFFFFF"/>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085F3"/>
                    </a:solidFill>
                  </a:tcPr>
                </a:tc>
                <a:tc>
                  <a:txBody>
                    <a:bodyPr/>
                    <a:lstStyle/>
                    <a:p>
                      <a:pPr algn="ctr" fontAlgn="ctr"/>
                      <a:r>
                        <a:rPr lang="en-GB" sz="1200" b="0" i="0" u="none" strike="noStrike">
                          <a:solidFill>
                            <a:srgbClr val="000000"/>
                          </a:solidFill>
                          <a:effectLst/>
                          <a:latin typeface="Arial" panose="020B0604020202020204" pitchFamily="34" charset="0"/>
                        </a:rPr>
                        <a:t>21%</a:t>
                      </a:r>
                    </a:p>
                  </a:txBody>
                  <a:tcPr anchor="ctr">
                    <a:lnL w="38100"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E75F1"/>
                    </a:solidFill>
                  </a:tcPr>
                </a:tc>
                <a:tc>
                  <a:txBody>
                    <a:bodyPr/>
                    <a:lstStyle/>
                    <a:p>
                      <a:pPr algn="ctr" fontAlgn="ctr"/>
                      <a:r>
                        <a:rPr lang="en-GB" sz="1200" b="0" i="0" u="none" strike="noStrike">
                          <a:solidFill>
                            <a:srgbClr val="000000"/>
                          </a:solidFill>
                          <a:effectLst/>
                          <a:latin typeface="Arial" panose="020B0604020202020204" pitchFamily="34" charset="0"/>
                        </a:rPr>
                        <a:t>20%</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77DF2"/>
                    </a:solidFill>
                  </a:tcPr>
                </a:tc>
                <a:extLst>
                  <a:ext uri="{0D108BD9-81ED-4DB2-BD59-A6C34878D82A}">
                    <a16:rowId xmlns:a16="http://schemas.microsoft.com/office/drawing/2014/main" val="1242011056"/>
                  </a:ext>
                </a:extLst>
              </a:tr>
              <a:tr h="245984">
                <a:tc vMerge="1">
                  <a:txBody>
                    <a:bodyPr/>
                    <a:lstStyle/>
                    <a:p>
                      <a:endParaRPr lang="en-GB"/>
                    </a:p>
                  </a:txBody>
                  <a:tcPr/>
                </a:tc>
                <a:tc>
                  <a:txBody>
                    <a:bodyPr/>
                    <a:lstStyle/>
                    <a:p>
                      <a:pPr algn="l" rtl="0" fontAlgn="ctr"/>
                      <a:r>
                        <a:rPr lang="en-GB" sz="1050" b="0" i="0" u="none" strike="noStrike">
                          <a:solidFill>
                            <a:srgbClr val="000000"/>
                          </a:solidFill>
                          <a:effectLst/>
                          <a:latin typeface="Arial" panose="020B0604020202020204" pitchFamily="34" charset="0"/>
                        </a:rPr>
                        <a:t>Employment rate in adults aged 50-64 years</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7EA"/>
                    </a:solidFill>
                  </a:tcPr>
                </a:tc>
                <a:tc>
                  <a:txBody>
                    <a:bodyPr/>
                    <a:lstStyle/>
                    <a:p>
                      <a:pPr algn="ctr" rtl="0" fontAlgn="ctr"/>
                      <a:r>
                        <a:rPr lang="en-GB" sz="1200" b="0" i="0" u="none" strike="noStrike">
                          <a:solidFill>
                            <a:srgbClr val="000000"/>
                          </a:solidFill>
                          <a:effectLst/>
                          <a:latin typeface="Arial" panose="020B0604020202020204" pitchFamily="34" charset="0"/>
                        </a:rPr>
                        <a:t>69%</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78AF3"/>
                    </a:solidFill>
                  </a:tcPr>
                </a:tc>
                <a:tc>
                  <a:txBody>
                    <a:bodyPr/>
                    <a:lstStyle/>
                    <a:p>
                      <a:pPr algn="ctr" rtl="0" fontAlgn="ctr"/>
                      <a:r>
                        <a:rPr lang="en-GB" sz="1200" b="0" i="0" u="none" strike="noStrike">
                          <a:solidFill>
                            <a:srgbClr val="000000"/>
                          </a:solidFill>
                          <a:effectLst/>
                          <a:latin typeface="Arial" panose="020B0604020202020204" pitchFamily="34" charset="0"/>
                        </a:rPr>
                        <a:t>74%</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9BD2FF"/>
                    </a:solidFill>
                  </a:tcPr>
                </a:tc>
                <a:tc>
                  <a:txBody>
                    <a:bodyPr/>
                    <a:lstStyle/>
                    <a:p>
                      <a:pPr algn="ctr" rtl="0" fontAlgn="ctr"/>
                      <a:r>
                        <a:rPr lang="en-GB" sz="1200" b="0" i="0" u="none" strike="noStrike">
                          <a:solidFill>
                            <a:srgbClr val="000000"/>
                          </a:solidFill>
                          <a:effectLst/>
                          <a:latin typeface="Arial" panose="020B0604020202020204" pitchFamily="34" charset="0"/>
                        </a:rPr>
                        <a:t>65%</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4EEA"/>
                    </a:solidFill>
                  </a:tcPr>
                </a:tc>
                <a:tc>
                  <a:txBody>
                    <a:bodyPr/>
                    <a:lstStyle/>
                    <a:p>
                      <a:pPr algn="ctr" rtl="0" fontAlgn="ctr"/>
                      <a:r>
                        <a:rPr lang="en-GB" sz="1200" b="0" i="0" u="none" strike="noStrike">
                          <a:solidFill>
                            <a:srgbClr val="000000"/>
                          </a:solidFill>
                          <a:effectLst/>
                          <a:latin typeface="Arial" panose="020B0604020202020204" pitchFamily="34" charset="0"/>
                        </a:rPr>
                        <a:t>70%</a:t>
                      </a:r>
                    </a:p>
                  </a:txBody>
                  <a:tcPr anchor="ctr">
                    <a:lnL w="12700" cap="flat" cmpd="sng" algn="ctr">
                      <a:solidFill>
                        <a:srgbClr val="FFFFFF"/>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E90F4"/>
                    </a:solidFill>
                  </a:tcPr>
                </a:tc>
                <a:tc>
                  <a:txBody>
                    <a:bodyPr/>
                    <a:lstStyle/>
                    <a:p>
                      <a:pPr algn="ctr" fontAlgn="ctr"/>
                      <a:r>
                        <a:rPr lang="en-GB" sz="1200" b="0" i="0" u="none" strike="noStrike">
                          <a:solidFill>
                            <a:srgbClr val="000000"/>
                          </a:solidFill>
                          <a:effectLst/>
                          <a:latin typeface="Arial" panose="020B0604020202020204" pitchFamily="34" charset="0"/>
                        </a:rPr>
                        <a:t>73%</a:t>
                      </a:r>
                    </a:p>
                  </a:txBody>
                  <a:tcPr anchor="ctr">
                    <a:lnL w="38100"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82BCFB"/>
                    </a:solidFill>
                  </a:tcPr>
                </a:tc>
                <a:tc>
                  <a:txBody>
                    <a:bodyPr/>
                    <a:lstStyle/>
                    <a:p>
                      <a:pPr algn="ctr" fontAlgn="ctr"/>
                      <a:r>
                        <a:rPr lang="en-GB" sz="1200" b="0" i="0" u="none" strike="noStrike">
                          <a:solidFill>
                            <a:srgbClr val="000000"/>
                          </a:solidFill>
                          <a:effectLst/>
                          <a:latin typeface="Arial" panose="020B0604020202020204" pitchFamily="34" charset="0"/>
                        </a:rPr>
                        <a:t>71%</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69A7F8"/>
                    </a:solidFill>
                  </a:tcPr>
                </a:tc>
                <a:extLst>
                  <a:ext uri="{0D108BD9-81ED-4DB2-BD59-A6C34878D82A}">
                    <a16:rowId xmlns:a16="http://schemas.microsoft.com/office/drawing/2014/main" val="2368486831"/>
                  </a:ext>
                </a:extLst>
              </a:tr>
            </a:tbl>
          </a:graphicData>
        </a:graphic>
      </p:graphicFrame>
    </p:spTree>
    <p:extLst>
      <p:ext uri="{BB962C8B-B14F-4D97-AF65-F5344CB8AC3E}">
        <p14:creationId xmlns:p14="http://schemas.microsoft.com/office/powerpoint/2010/main" val="1868982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2AA59FF-A719-40EE-3E28-886CB4FC5004}"/>
              </a:ext>
            </a:extLst>
          </p:cNvPr>
          <p:cNvSpPr>
            <a:spLocks noGrp="1"/>
          </p:cNvSpPr>
          <p:nvPr>
            <p:ph type="title"/>
          </p:nvPr>
        </p:nvSpPr>
        <p:spPr/>
        <p:txBody>
          <a:bodyPr>
            <a:normAutofit/>
          </a:bodyPr>
          <a:lstStyle/>
          <a:p>
            <a:r>
              <a:rPr lang="en-GB" dirty="0"/>
              <a:t>table discussion points </a:t>
            </a:r>
            <a:br>
              <a:rPr lang="en-GB" dirty="0"/>
            </a:br>
            <a:r>
              <a:rPr lang="en-GB" sz="1800" b="0" dirty="0"/>
              <a:t>(verbatim reproduction – work is already progressing </a:t>
            </a:r>
            <a:br>
              <a:rPr lang="en-GB" sz="1800" b="0" dirty="0"/>
            </a:br>
            <a:r>
              <a:rPr lang="en-GB" sz="1800" b="0" dirty="0"/>
              <a:t>to refine and further develop plans)</a:t>
            </a:r>
            <a:endParaRPr lang="en-GB" b="0" dirty="0"/>
          </a:p>
        </p:txBody>
      </p:sp>
      <p:sp>
        <p:nvSpPr>
          <p:cNvPr id="5" name="Text Placeholder 4">
            <a:extLst>
              <a:ext uri="{FF2B5EF4-FFF2-40B4-BE49-F238E27FC236}">
                <a16:creationId xmlns:a16="http://schemas.microsoft.com/office/drawing/2014/main" id="{895C7FFD-D727-02CF-5CCB-F08924F1EC02}"/>
              </a:ext>
            </a:extLst>
          </p:cNvPr>
          <p:cNvSpPr>
            <a:spLocks noGrp="1"/>
          </p:cNvSpPr>
          <p:nvPr>
            <p:ph type="body" idx="1"/>
          </p:nvPr>
        </p:nvSpPr>
        <p:spPr/>
        <p:txBody>
          <a:bodyPr/>
          <a:lstStyle/>
          <a:p>
            <a:r>
              <a:rPr lang="en-GB"/>
              <a:t>Activity 1: Topic-based table discussions</a:t>
            </a:r>
          </a:p>
        </p:txBody>
      </p:sp>
    </p:spTree>
    <p:extLst>
      <p:ext uri="{BB962C8B-B14F-4D97-AF65-F5344CB8AC3E}">
        <p14:creationId xmlns:p14="http://schemas.microsoft.com/office/powerpoint/2010/main" val="4166312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9200D-4012-E925-C3F8-909966A7E3B5}"/>
              </a:ext>
            </a:extLst>
          </p:cNvPr>
          <p:cNvSpPr>
            <a:spLocks noGrp="1"/>
          </p:cNvSpPr>
          <p:nvPr>
            <p:ph type="title"/>
          </p:nvPr>
        </p:nvSpPr>
        <p:spPr/>
        <p:txBody>
          <a:bodyPr>
            <a:normAutofit/>
          </a:bodyPr>
          <a:lstStyle/>
          <a:p>
            <a:r>
              <a:rPr lang="en-GB"/>
              <a:t>Activity 1 – What matters to me?</a:t>
            </a:r>
          </a:p>
        </p:txBody>
      </p:sp>
      <p:sp>
        <p:nvSpPr>
          <p:cNvPr id="3" name="Content Placeholder 2">
            <a:extLst>
              <a:ext uri="{FF2B5EF4-FFF2-40B4-BE49-F238E27FC236}">
                <a16:creationId xmlns:a16="http://schemas.microsoft.com/office/drawing/2014/main" id="{755EE7BC-0370-45C7-79AB-15558A62BC7A}"/>
              </a:ext>
            </a:extLst>
          </p:cNvPr>
          <p:cNvSpPr>
            <a:spLocks noGrp="1"/>
          </p:cNvSpPr>
          <p:nvPr>
            <p:ph idx="1"/>
          </p:nvPr>
        </p:nvSpPr>
        <p:spPr>
          <a:xfrm>
            <a:off x="593086" y="1454867"/>
            <a:ext cx="4354353" cy="4775784"/>
          </a:xfrm>
        </p:spPr>
        <p:txBody>
          <a:bodyPr>
            <a:normAutofit fontScale="77500" lnSpcReduction="20000"/>
          </a:bodyPr>
          <a:lstStyle/>
          <a:p>
            <a:pPr marL="0" indent="0">
              <a:buNone/>
            </a:pPr>
            <a:r>
              <a:rPr lang="en-GB" dirty="0"/>
              <a:t>For eight different topics on tables, delegates discussed:</a:t>
            </a:r>
          </a:p>
          <a:p>
            <a:pPr>
              <a:buFontTx/>
              <a:buChar char="-"/>
            </a:pPr>
            <a:r>
              <a:rPr lang="en-GB" dirty="0"/>
              <a:t>What matters to us?</a:t>
            </a:r>
          </a:p>
          <a:p>
            <a:pPr>
              <a:buFontTx/>
              <a:buChar char="-"/>
            </a:pPr>
            <a:r>
              <a:rPr lang="en-GB" dirty="0"/>
              <a:t>What’s working well?</a:t>
            </a:r>
          </a:p>
          <a:p>
            <a:pPr>
              <a:buFontTx/>
              <a:buChar char="-"/>
            </a:pPr>
            <a:r>
              <a:rPr lang="en-GB" dirty="0"/>
              <a:t>What’s not working so well?</a:t>
            </a:r>
          </a:p>
          <a:p>
            <a:pPr>
              <a:buFontTx/>
              <a:buChar char="-"/>
            </a:pPr>
            <a:endParaRPr lang="en-GB" dirty="0"/>
          </a:p>
          <a:p>
            <a:pPr marL="0" indent="0">
              <a:buNone/>
            </a:pPr>
            <a:r>
              <a:rPr lang="en-GB" dirty="0"/>
              <a:t>This aim was for delegates to consider what to address during the afternoon session action planning, and to help people explore the key concerns and opportunities for people living in those situations.</a:t>
            </a:r>
          </a:p>
          <a:p>
            <a:pPr marL="0" indent="0">
              <a:buNone/>
            </a:pPr>
            <a:endParaRPr lang="en-GB" dirty="0"/>
          </a:p>
          <a:p>
            <a:pPr marL="0" indent="0">
              <a:buNone/>
            </a:pPr>
            <a:r>
              <a:rPr lang="en-GB" dirty="0"/>
              <a:t>Key points were fed back to the room, and all views from those in the room are captured on the following slides</a:t>
            </a:r>
          </a:p>
        </p:txBody>
      </p:sp>
      <p:sp>
        <p:nvSpPr>
          <p:cNvPr id="4" name="Footer Placeholder 3">
            <a:extLst>
              <a:ext uri="{FF2B5EF4-FFF2-40B4-BE49-F238E27FC236}">
                <a16:creationId xmlns:a16="http://schemas.microsoft.com/office/drawing/2014/main" id="{66A2C067-8175-C3F8-5B50-2A28ABC41F62}"/>
              </a:ext>
            </a:extLst>
          </p:cNvPr>
          <p:cNvSpPr>
            <a:spLocks noGrp="1"/>
          </p:cNvSpPr>
          <p:nvPr>
            <p:ph type="ftr" sz="quarter" idx="11"/>
          </p:nvPr>
        </p:nvSpPr>
        <p:spPr/>
        <p:txBody>
          <a:bodyPr/>
          <a:lstStyle/>
          <a:p>
            <a:r>
              <a:rPr lang="en-GB" b="1"/>
              <a:t>Bedfordshire, Luton and Milton Keynes Health and Care Partnership</a:t>
            </a:r>
            <a:endParaRPr lang="en-GB"/>
          </a:p>
        </p:txBody>
      </p:sp>
      <p:sp>
        <p:nvSpPr>
          <p:cNvPr id="5" name="Slide Number Placeholder 4">
            <a:extLst>
              <a:ext uri="{FF2B5EF4-FFF2-40B4-BE49-F238E27FC236}">
                <a16:creationId xmlns:a16="http://schemas.microsoft.com/office/drawing/2014/main" id="{21D8589D-3A75-5D81-12F3-75A0F3A05EA9}"/>
              </a:ext>
            </a:extLst>
          </p:cNvPr>
          <p:cNvSpPr>
            <a:spLocks noGrp="1"/>
          </p:cNvSpPr>
          <p:nvPr>
            <p:ph type="sldNum" sz="quarter" idx="12"/>
          </p:nvPr>
        </p:nvSpPr>
        <p:spPr/>
        <p:txBody>
          <a:bodyPr/>
          <a:lstStyle/>
          <a:p>
            <a:fld id="{30A60DCE-9105-48A5-8A92-25C9283756D1}" type="slidenum">
              <a:rPr lang="en-GB" smtClean="0"/>
              <a:pPr/>
              <a:t>8</a:t>
            </a:fld>
            <a:endParaRPr lang="en-GB"/>
          </a:p>
        </p:txBody>
      </p:sp>
      <p:pic>
        <p:nvPicPr>
          <p:cNvPr id="6" name="Picture 5">
            <a:extLst>
              <a:ext uri="{FF2B5EF4-FFF2-40B4-BE49-F238E27FC236}">
                <a16:creationId xmlns:a16="http://schemas.microsoft.com/office/drawing/2014/main" id="{098BA758-F25D-5F63-C5C8-CECC2900854C}"/>
              </a:ext>
            </a:extLst>
          </p:cNvPr>
          <p:cNvPicPr>
            <a:picLocks noChangeAspect="1"/>
          </p:cNvPicPr>
          <p:nvPr/>
        </p:nvPicPr>
        <p:blipFill>
          <a:blip r:embed="rId2"/>
          <a:stretch>
            <a:fillRect/>
          </a:stretch>
        </p:blipFill>
        <p:spPr>
          <a:xfrm>
            <a:off x="5017080" y="2082833"/>
            <a:ext cx="2949442" cy="3017017"/>
          </a:xfrm>
          <a:prstGeom prst="rect">
            <a:avLst/>
          </a:prstGeom>
        </p:spPr>
      </p:pic>
      <p:sp>
        <p:nvSpPr>
          <p:cNvPr id="8" name="TextBox 7">
            <a:extLst>
              <a:ext uri="{FF2B5EF4-FFF2-40B4-BE49-F238E27FC236}">
                <a16:creationId xmlns:a16="http://schemas.microsoft.com/office/drawing/2014/main" id="{DD73A83F-D8C7-EA16-DE4F-B26F3AF1FAC2}"/>
              </a:ext>
            </a:extLst>
          </p:cNvPr>
          <p:cNvSpPr txBox="1"/>
          <p:nvPr/>
        </p:nvSpPr>
        <p:spPr>
          <a:xfrm>
            <a:off x="8238391" y="2288487"/>
            <a:ext cx="3953609" cy="2893100"/>
          </a:xfrm>
          <a:prstGeom prst="rect">
            <a:avLst/>
          </a:prstGeom>
          <a:noFill/>
        </p:spPr>
        <p:txBody>
          <a:bodyPr wrap="square" rtlCol="0">
            <a:spAutoFit/>
          </a:bodyPr>
          <a:lstStyle/>
          <a:p>
            <a:pPr>
              <a:spcAft>
                <a:spcPts val="1200"/>
              </a:spcAft>
            </a:pPr>
            <a:r>
              <a:rPr lang="en-GB" sz="1400" b="1"/>
              <a:t>Table 1 </a:t>
            </a:r>
            <a:r>
              <a:rPr lang="en-GB" sz="1400"/>
              <a:t>– Neurodiversity</a:t>
            </a:r>
          </a:p>
          <a:p>
            <a:pPr>
              <a:spcAft>
                <a:spcPts val="1200"/>
              </a:spcAft>
            </a:pPr>
            <a:r>
              <a:rPr lang="en-GB" sz="1400" b="1"/>
              <a:t>Table 2 </a:t>
            </a:r>
            <a:r>
              <a:rPr lang="en-GB" sz="1400"/>
              <a:t>– Mental Health</a:t>
            </a:r>
          </a:p>
          <a:p>
            <a:pPr>
              <a:spcAft>
                <a:spcPts val="1200"/>
              </a:spcAft>
            </a:pPr>
            <a:r>
              <a:rPr lang="en-GB" sz="1400" b="1"/>
              <a:t>Table 3</a:t>
            </a:r>
            <a:r>
              <a:rPr lang="en-GB" sz="1400"/>
              <a:t> – Musculo-skeletal issues</a:t>
            </a:r>
          </a:p>
          <a:p>
            <a:pPr>
              <a:spcAft>
                <a:spcPts val="1200"/>
              </a:spcAft>
            </a:pPr>
            <a:r>
              <a:rPr lang="en-GB" sz="1400" b="1"/>
              <a:t>Table 4</a:t>
            </a:r>
            <a:r>
              <a:rPr lang="en-GB" sz="1400"/>
              <a:t> – Carers of adults</a:t>
            </a:r>
          </a:p>
          <a:p>
            <a:pPr>
              <a:spcAft>
                <a:spcPts val="1200"/>
              </a:spcAft>
            </a:pPr>
            <a:r>
              <a:rPr lang="en-GB" sz="1400" b="1"/>
              <a:t>Table 5 </a:t>
            </a:r>
            <a:r>
              <a:rPr lang="en-GB" sz="1400"/>
              <a:t>– Homelessness and rough sleeping</a:t>
            </a:r>
          </a:p>
          <a:p>
            <a:pPr>
              <a:spcAft>
                <a:spcPts val="1200"/>
              </a:spcAft>
            </a:pPr>
            <a:r>
              <a:rPr lang="en-GB" sz="1400" b="1"/>
              <a:t>Table 6 </a:t>
            </a:r>
            <a:r>
              <a:rPr lang="en-GB" sz="1400"/>
              <a:t>– Domestic Abuse</a:t>
            </a:r>
          </a:p>
          <a:p>
            <a:pPr>
              <a:spcAft>
                <a:spcPts val="1200"/>
              </a:spcAft>
            </a:pPr>
            <a:r>
              <a:rPr lang="en-GB" sz="1400" b="1"/>
              <a:t>Table 7</a:t>
            </a:r>
            <a:r>
              <a:rPr lang="en-GB" sz="1400"/>
              <a:t> – Addiction issues</a:t>
            </a:r>
          </a:p>
          <a:p>
            <a:pPr>
              <a:spcAft>
                <a:spcPts val="1200"/>
              </a:spcAft>
            </a:pPr>
            <a:r>
              <a:rPr lang="en-GB" sz="1400" b="1"/>
              <a:t>Table 8</a:t>
            </a:r>
            <a:r>
              <a:rPr lang="en-GB" sz="1400"/>
              <a:t> – Children and young people</a:t>
            </a:r>
          </a:p>
        </p:txBody>
      </p:sp>
    </p:spTree>
    <p:extLst>
      <p:ext uri="{BB962C8B-B14F-4D97-AF65-F5344CB8AC3E}">
        <p14:creationId xmlns:p14="http://schemas.microsoft.com/office/powerpoint/2010/main" val="18714119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7AF86-5090-6629-5D8D-B10DD523D027}"/>
              </a:ext>
            </a:extLst>
          </p:cNvPr>
          <p:cNvSpPr>
            <a:spLocks noGrp="1"/>
          </p:cNvSpPr>
          <p:nvPr>
            <p:ph type="title"/>
          </p:nvPr>
        </p:nvSpPr>
        <p:spPr>
          <a:xfrm>
            <a:off x="523445" y="382349"/>
            <a:ext cx="8812915" cy="813405"/>
          </a:xfrm>
        </p:spPr>
        <p:txBody>
          <a:bodyPr/>
          <a:lstStyle/>
          <a:p>
            <a:r>
              <a:rPr lang="en-GB"/>
              <a:t>1: Neurodiversity</a:t>
            </a:r>
          </a:p>
        </p:txBody>
      </p:sp>
      <p:sp>
        <p:nvSpPr>
          <p:cNvPr id="3" name="Content Placeholder 2">
            <a:extLst>
              <a:ext uri="{FF2B5EF4-FFF2-40B4-BE49-F238E27FC236}">
                <a16:creationId xmlns:a16="http://schemas.microsoft.com/office/drawing/2014/main" id="{0424850F-4ABB-2A6F-18AF-A9A0101759FE}"/>
              </a:ext>
            </a:extLst>
          </p:cNvPr>
          <p:cNvSpPr>
            <a:spLocks noGrp="1"/>
          </p:cNvSpPr>
          <p:nvPr>
            <p:ph idx="1"/>
          </p:nvPr>
        </p:nvSpPr>
        <p:spPr>
          <a:xfrm>
            <a:off x="257576" y="1256258"/>
            <a:ext cx="3132000" cy="307777"/>
          </a:xfrm>
        </p:spPr>
        <p:style>
          <a:lnRef idx="2">
            <a:schemeClr val="accent1"/>
          </a:lnRef>
          <a:fillRef idx="1">
            <a:schemeClr val="lt1"/>
          </a:fillRef>
          <a:effectRef idx="0">
            <a:schemeClr val="accent1"/>
          </a:effectRef>
          <a:fontRef idx="minor">
            <a:schemeClr val="dk1"/>
          </a:fontRef>
        </p:style>
        <p:txBody>
          <a:bodyPr wrap="square">
            <a:spAutoFit/>
          </a:bodyPr>
          <a:lstStyle/>
          <a:p>
            <a:pPr marL="0" indent="0" algn="ctr">
              <a:buNone/>
            </a:pPr>
            <a:r>
              <a:rPr lang="en-GB" sz="1400" b="1"/>
              <a:t>What matters to us?</a:t>
            </a:r>
          </a:p>
        </p:txBody>
      </p:sp>
      <p:sp>
        <p:nvSpPr>
          <p:cNvPr id="5" name="Slide Number Placeholder 4">
            <a:extLst>
              <a:ext uri="{FF2B5EF4-FFF2-40B4-BE49-F238E27FC236}">
                <a16:creationId xmlns:a16="http://schemas.microsoft.com/office/drawing/2014/main" id="{8417E494-68FA-A37F-B85D-8D30AE69DE74}"/>
              </a:ext>
            </a:extLst>
          </p:cNvPr>
          <p:cNvSpPr>
            <a:spLocks noGrp="1"/>
          </p:cNvSpPr>
          <p:nvPr>
            <p:ph type="sldNum" sz="quarter" idx="12"/>
          </p:nvPr>
        </p:nvSpPr>
        <p:spPr/>
        <p:txBody>
          <a:bodyPr/>
          <a:lstStyle/>
          <a:p>
            <a:fld id="{30A60DCE-9105-48A5-8A92-25C9283756D1}" type="slidenum">
              <a:rPr lang="en-GB" smtClean="0"/>
              <a:pPr/>
              <a:t>9</a:t>
            </a:fld>
            <a:endParaRPr lang="en-GB"/>
          </a:p>
        </p:txBody>
      </p:sp>
      <p:sp>
        <p:nvSpPr>
          <p:cNvPr id="7" name="TextBox 6">
            <a:extLst>
              <a:ext uri="{FF2B5EF4-FFF2-40B4-BE49-F238E27FC236}">
                <a16:creationId xmlns:a16="http://schemas.microsoft.com/office/drawing/2014/main" id="{6C2E0735-C5A2-D73C-AD3F-763598F277A2}"/>
              </a:ext>
            </a:extLst>
          </p:cNvPr>
          <p:cNvSpPr txBox="1"/>
          <p:nvPr/>
        </p:nvSpPr>
        <p:spPr>
          <a:xfrm>
            <a:off x="3963226" y="1256258"/>
            <a:ext cx="3132000" cy="307777"/>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marL="0" indent="0" algn="ctr">
              <a:buNone/>
            </a:pPr>
            <a:r>
              <a:rPr lang="en-GB" sz="1400" b="1"/>
              <a:t>What is already working well?</a:t>
            </a:r>
          </a:p>
        </p:txBody>
      </p:sp>
      <p:sp>
        <p:nvSpPr>
          <p:cNvPr id="9" name="TextBox 8">
            <a:extLst>
              <a:ext uri="{FF2B5EF4-FFF2-40B4-BE49-F238E27FC236}">
                <a16:creationId xmlns:a16="http://schemas.microsoft.com/office/drawing/2014/main" id="{1255C256-0979-1CD8-4D21-90A37BBD8BC7}"/>
              </a:ext>
            </a:extLst>
          </p:cNvPr>
          <p:cNvSpPr txBox="1"/>
          <p:nvPr/>
        </p:nvSpPr>
        <p:spPr>
          <a:xfrm>
            <a:off x="8227128" y="1256258"/>
            <a:ext cx="3132000" cy="30777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0" indent="0" algn="ctr">
              <a:buNone/>
            </a:pPr>
            <a:r>
              <a:rPr lang="en-GB" sz="1400" b="1"/>
              <a:t>What is not working so well?</a:t>
            </a:r>
          </a:p>
        </p:txBody>
      </p:sp>
      <p:graphicFrame>
        <p:nvGraphicFramePr>
          <p:cNvPr id="15" name="Diagram 14">
            <a:extLst>
              <a:ext uri="{FF2B5EF4-FFF2-40B4-BE49-F238E27FC236}">
                <a16:creationId xmlns:a16="http://schemas.microsoft.com/office/drawing/2014/main" id="{114D350B-71DF-3CD9-8489-203B492D7266}"/>
              </a:ext>
            </a:extLst>
          </p:cNvPr>
          <p:cNvGraphicFramePr/>
          <p:nvPr>
            <p:extLst>
              <p:ext uri="{D42A27DB-BD31-4B8C-83A1-F6EECF244321}">
                <p14:modId xmlns:p14="http://schemas.microsoft.com/office/powerpoint/2010/main" val="492017077"/>
              </p:ext>
            </p:extLst>
          </p:nvPr>
        </p:nvGraphicFramePr>
        <p:xfrm>
          <a:off x="0" y="1622226"/>
          <a:ext cx="3647152" cy="51478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6" name="Diagram 15">
            <a:extLst>
              <a:ext uri="{FF2B5EF4-FFF2-40B4-BE49-F238E27FC236}">
                <a16:creationId xmlns:a16="http://schemas.microsoft.com/office/drawing/2014/main" id="{BE981364-73EE-EE26-67DB-38BCAA32653C}"/>
              </a:ext>
            </a:extLst>
          </p:cNvPr>
          <p:cNvGraphicFramePr/>
          <p:nvPr>
            <p:extLst>
              <p:ext uri="{D42A27DB-BD31-4B8C-83A1-F6EECF244321}">
                <p14:modId xmlns:p14="http://schemas.microsoft.com/office/powerpoint/2010/main" val="4093286723"/>
              </p:ext>
            </p:extLst>
          </p:nvPr>
        </p:nvGraphicFramePr>
        <p:xfrm>
          <a:off x="3653757" y="1549811"/>
          <a:ext cx="3750939" cy="378412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7" name="Diagram 16">
            <a:extLst>
              <a:ext uri="{FF2B5EF4-FFF2-40B4-BE49-F238E27FC236}">
                <a16:creationId xmlns:a16="http://schemas.microsoft.com/office/drawing/2014/main" id="{6A47E1E1-69CF-E838-E8C5-8EFDE9B6D5FF}"/>
              </a:ext>
            </a:extLst>
          </p:cNvPr>
          <p:cNvGraphicFramePr/>
          <p:nvPr>
            <p:extLst>
              <p:ext uri="{D42A27DB-BD31-4B8C-83A1-F6EECF244321}">
                <p14:modId xmlns:p14="http://schemas.microsoft.com/office/powerpoint/2010/main" val="3818219978"/>
              </p:ext>
            </p:extLst>
          </p:nvPr>
        </p:nvGraphicFramePr>
        <p:xfrm>
          <a:off x="7587236" y="1451065"/>
          <a:ext cx="4411785" cy="5147854"/>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Tree>
    <p:extLst>
      <p:ext uri="{BB962C8B-B14F-4D97-AF65-F5344CB8AC3E}">
        <p14:creationId xmlns:p14="http://schemas.microsoft.com/office/powerpoint/2010/main" val="2167435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7AF86-5090-6629-5D8D-B10DD523D027}"/>
              </a:ext>
            </a:extLst>
          </p:cNvPr>
          <p:cNvSpPr>
            <a:spLocks noGrp="1"/>
          </p:cNvSpPr>
          <p:nvPr>
            <p:ph type="title"/>
          </p:nvPr>
        </p:nvSpPr>
        <p:spPr>
          <a:xfrm>
            <a:off x="523445" y="382349"/>
            <a:ext cx="8812915" cy="813405"/>
          </a:xfrm>
        </p:spPr>
        <p:txBody>
          <a:bodyPr/>
          <a:lstStyle/>
          <a:p>
            <a:r>
              <a:rPr lang="en-GB"/>
              <a:t>2: Mental Health 1/2</a:t>
            </a:r>
          </a:p>
        </p:txBody>
      </p:sp>
      <p:sp>
        <p:nvSpPr>
          <p:cNvPr id="3" name="Content Placeholder 2">
            <a:extLst>
              <a:ext uri="{FF2B5EF4-FFF2-40B4-BE49-F238E27FC236}">
                <a16:creationId xmlns:a16="http://schemas.microsoft.com/office/drawing/2014/main" id="{0424850F-4ABB-2A6F-18AF-A9A0101759FE}"/>
              </a:ext>
            </a:extLst>
          </p:cNvPr>
          <p:cNvSpPr>
            <a:spLocks noGrp="1"/>
          </p:cNvSpPr>
          <p:nvPr>
            <p:ph idx="1"/>
          </p:nvPr>
        </p:nvSpPr>
        <p:spPr>
          <a:xfrm>
            <a:off x="378069" y="1255101"/>
            <a:ext cx="2598887" cy="307777"/>
          </a:xfrm>
        </p:spPr>
        <p:style>
          <a:lnRef idx="2">
            <a:schemeClr val="accent1"/>
          </a:lnRef>
          <a:fillRef idx="1">
            <a:schemeClr val="lt1"/>
          </a:fillRef>
          <a:effectRef idx="0">
            <a:schemeClr val="accent1"/>
          </a:effectRef>
          <a:fontRef idx="minor">
            <a:schemeClr val="dk1"/>
          </a:fontRef>
        </p:style>
        <p:txBody>
          <a:bodyPr wrap="square">
            <a:spAutoFit/>
          </a:bodyPr>
          <a:lstStyle/>
          <a:p>
            <a:pPr marL="0" indent="0" algn="ctr">
              <a:buNone/>
            </a:pPr>
            <a:r>
              <a:rPr lang="en-GB" sz="1400" b="1"/>
              <a:t>What matters to us?</a:t>
            </a:r>
          </a:p>
        </p:txBody>
      </p:sp>
      <p:sp>
        <p:nvSpPr>
          <p:cNvPr id="5" name="Slide Number Placeholder 4">
            <a:extLst>
              <a:ext uri="{FF2B5EF4-FFF2-40B4-BE49-F238E27FC236}">
                <a16:creationId xmlns:a16="http://schemas.microsoft.com/office/drawing/2014/main" id="{8417E494-68FA-A37F-B85D-8D30AE69DE74}"/>
              </a:ext>
            </a:extLst>
          </p:cNvPr>
          <p:cNvSpPr>
            <a:spLocks noGrp="1"/>
          </p:cNvSpPr>
          <p:nvPr>
            <p:ph type="sldNum" sz="quarter" idx="12"/>
          </p:nvPr>
        </p:nvSpPr>
        <p:spPr/>
        <p:txBody>
          <a:bodyPr/>
          <a:lstStyle/>
          <a:p>
            <a:fld id="{30A60DCE-9105-48A5-8A92-25C9283756D1}" type="slidenum">
              <a:rPr lang="en-GB" smtClean="0"/>
              <a:pPr/>
              <a:t>10</a:t>
            </a:fld>
            <a:endParaRPr lang="en-GB"/>
          </a:p>
        </p:txBody>
      </p:sp>
      <p:sp>
        <p:nvSpPr>
          <p:cNvPr id="7" name="TextBox 6">
            <a:extLst>
              <a:ext uri="{FF2B5EF4-FFF2-40B4-BE49-F238E27FC236}">
                <a16:creationId xmlns:a16="http://schemas.microsoft.com/office/drawing/2014/main" id="{6C2E0735-C5A2-D73C-AD3F-763598F277A2}"/>
              </a:ext>
            </a:extLst>
          </p:cNvPr>
          <p:cNvSpPr txBox="1"/>
          <p:nvPr/>
        </p:nvSpPr>
        <p:spPr>
          <a:xfrm>
            <a:off x="3963226" y="1256258"/>
            <a:ext cx="3132000" cy="307777"/>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marL="0" indent="0" algn="ctr">
              <a:buNone/>
            </a:pPr>
            <a:r>
              <a:rPr lang="en-GB" sz="1400" b="1"/>
              <a:t>What is already working well?</a:t>
            </a:r>
          </a:p>
        </p:txBody>
      </p:sp>
      <p:graphicFrame>
        <p:nvGraphicFramePr>
          <p:cNvPr id="15" name="Diagram 14">
            <a:extLst>
              <a:ext uri="{FF2B5EF4-FFF2-40B4-BE49-F238E27FC236}">
                <a16:creationId xmlns:a16="http://schemas.microsoft.com/office/drawing/2014/main" id="{114D350B-71DF-3CD9-8489-203B492D7266}"/>
              </a:ext>
            </a:extLst>
          </p:cNvPr>
          <p:cNvGraphicFramePr/>
          <p:nvPr>
            <p:extLst>
              <p:ext uri="{D42A27DB-BD31-4B8C-83A1-F6EECF244321}">
                <p14:modId xmlns:p14="http://schemas.microsoft.com/office/powerpoint/2010/main" val="3740700355"/>
              </p:ext>
            </p:extLst>
          </p:nvPr>
        </p:nvGraphicFramePr>
        <p:xfrm>
          <a:off x="272561" y="1622226"/>
          <a:ext cx="2831123" cy="51478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6" name="Diagram 15">
            <a:extLst>
              <a:ext uri="{FF2B5EF4-FFF2-40B4-BE49-F238E27FC236}">
                <a16:creationId xmlns:a16="http://schemas.microsoft.com/office/drawing/2014/main" id="{BE981364-73EE-EE26-67DB-38BCAA32653C}"/>
              </a:ext>
            </a:extLst>
          </p:cNvPr>
          <p:cNvGraphicFramePr/>
          <p:nvPr>
            <p:extLst>
              <p:ext uri="{D42A27DB-BD31-4B8C-83A1-F6EECF244321}">
                <p14:modId xmlns:p14="http://schemas.microsoft.com/office/powerpoint/2010/main" val="3188827468"/>
              </p:ext>
            </p:extLst>
          </p:nvPr>
        </p:nvGraphicFramePr>
        <p:xfrm>
          <a:off x="3124108" y="1701293"/>
          <a:ext cx="8812915" cy="498972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7897289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7AF86-5090-6629-5D8D-B10DD523D027}"/>
              </a:ext>
            </a:extLst>
          </p:cNvPr>
          <p:cNvSpPr>
            <a:spLocks noGrp="1"/>
          </p:cNvSpPr>
          <p:nvPr>
            <p:ph type="title"/>
          </p:nvPr>
        </p:nvSpPr>
        <p:spPr>
          <a:xfrm>
            <a:off x="523445" y="382349"/>
            <a:ext cx="8812915" cy="813405"/>
          </a:xfrm>
        </p:spPr>
        <p:txBody>
          <a:bodyPr/>
          <a:lstStyle/>
          <a:p>
            <a:r>
              <a:rPr lang="en-GB"/>
              <a:t>2: Mental Health 2/2</a:t>
            </a:r>
          </a:p>
        </p:txBody>
      </p:sp>
      <p:sp>
        <p:nvSpPr>
          <p:cNvPr id="5" name="Slide Number Placeholder 4">
            <a:extLst>
              <a:ext uri="{FF2B5EF4-FFF2-40B4-BE49-F238E27FC236}">
                <a16:creationId xmlns:a16="http://schemas.microsoft.com/office/drawing/2014/main" id="{8417E494-68FA-A37F-B85D-8D30AE69DE74}"/>
              </a:ext>
            </a:extLst>
          </p:cNvPr>
          <p:cNvSpPr>
            <a:spLocks noGrp="1"/>
          </p:cNvSpPr>
          <p:nvPr>
            <p:ph type="sldNum" sz="quarter" idx="12"/>
          </p:nvPr>
        </p:nvSpPr>
        <p:spPr/>
        <p:txBody>
          <a:bodyPr/>
          <a:lstStyle/>
          <a:p>
            <a:fld id="{30A60DCE-9105-48A5-8A92-25C9283756D1}" type="slidenum">
              <a:rPr lang="en-GB" smtClean="0"/>
              <a:pPr/>
              <a:t>11</a:t>
            </a:fld>
            <a:endParaRPr lang="en-GB"/>
          </a:p>
        </p:txBody>
      </p:sp>
      <p:sp>
        <p:nvSpPr>
          <p:cNvPr id="9" name="TextBox 8">
            <a:extLst>
              <a:ext uri="{FF2B5EF4-FFF2-40B4-BE49-F238E27FC236}">
                <a16:creationId xmlns:a16="http://schemas.microsoft.com/office/drawing/2014/main" id="{1255C256-0979-1CD8-4D21-90A37BBD8BC7}"/>
              </a:ext>
            </a:extLst>
          </p:cNvPr>
          <p:cNvSpPr txBox="1"/>
          <p:nvPr/>
        </p:nvSpPr>
        <p:spPr>
          <a:xfrm>
            <a:off x="4050782" y="1245629"/>
            <a:ext cx="3132000" cy="30777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0" indent="0" algn="ctr">
              <a:buNone/>
            </a:pPr>
            <a:r>
              <a:rPr lang="en-GB" sz="1400" b="1"/>
              <a:t>What is not working so well?</a:t>
            </a:r>
          </a:p>
        </p:txBody>
      </p:sp>
      <p:graphicFrame>
        <p:nvGraphicFramePr>
          <p:cNvPr id="17" name="Diagram 16">
            <a:extLst>
              <a:ext uri="{FF2B5EF4-FFF2-40B4-BE49-F238E27FC236}">
                <a16:creationId xmlns:a16="http://schemas.microsoft.com/office/drawing/2014/main" id="{6A47E1E1-69CF-E838-E8C5-8EFDE9B6D5FF}"/>
              </a:ext>
            </a:extLst>
          </p:cNvPr>
          <p:cNvGraphicFramePr/>
          <p:nvPr>
            <p:extLst>
              <p:ext uri="{D42A27DB-BD31-4B8C-83A1-F6EECF244321}">
                <p14:modId xmlns:p14="http://schemas.microsoft.com/office/powerpoint/2010/main" val="2416825111"/>
              </p:ext>
            </p:extLst>
          </p:nvPr>
        </p:nvGraphicFramePr>
        <p:xfrm>
          <a:off x="155140" y="1399517"/>
          <a:ext cx="11881720" cy="53147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391253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7AF86-5090-6629-5D8D-B10DD523D027}"/>
              </a:ext>
            </a:extLst>
          </p:cNvPr>
          <p:cNvSpPr>
            <a:spLocks noGrp="1"/>
          </p:cNvSpPr>
          <p:nvPr>
            <p:ph type="title"/>
          </p:nvPr>
        </p:nvSpPr>
        <p:spPr>
          <a:xfrm>
            <a:off x="523445" y="382349"/>
            <a:ext cx="8812915" cy="813405"/>
          </a:xfrm>
        </p:spPr>
        <p:txBody>
          <a:bodyPr/>
          <a:lstStyle/>
          <a:p>
            <a:r>
              <a:rPr lang="en-GB"/>
              <a:t>3: Musculo Skeletal (MSK) issues</a:t>
            </a:r>
          </a:p>
        </p:txBody>
      </p:sp>
      <p:sp>
        <p:nvSpPr>
          <p:cNvPr id="3" name="Content Placeholder 2">
            <a:extLst>
              <a:ext uri="{FF2B5EF4-FFF2-40B4-BE49-F238E27FC236}">
                <a16:creationId xmlns:a16="http://schemas.microsoft.com/office/drawing/2014/main" id="{0424850F-4ABB-2A6F-18AF-A9A0101759FE}"/>
              </a:ext>
            </a:extLst>
          </p:cNvPr>
          <p:cNvSpPr>
            <a:spLocks noGrp="1"/>
          </p:cNvSpPr>
          <p:nvPr>
            <p:ph idx="1"/>
          </p:nvPr>
        </p:nvSpPr>
        <p:spPr>
          <a:xfrm>
            <a:off x="257576" y="1256258"/>
            <a:ext cx="4191332" cy="307777"/>
          </a:xfrm>
        </p:spPr>
        <p:style>
          <a:lnRef idx="2">
            <a:schemeClr val="accent1"/>
          </a:lnRef>
          <a:fillRef idx="1">
            <a:schemeClr val="lt1"/>
          </a:fillRef>
          <a:effectRef idx="0">
            <a:schemeClr val="accent1"/>
          </a:effectRef>
          <a:fontRef idx="minor">
            <a:schemeClr val="dk1"/>
          </a:fontRef>
        </p:style>
        <p:txBody>
          <a:bodyPr wrap="square">
            <a:spAutoFit/>
          </a:bodyPr>
          <a:lstStyle/>
          <a:p>
            <a:pPr marL="0" indent="0" algn="ctr">
              <a:buNone/>
            </a:pPr>
            <a:r>
              <a:rPr lang="en-GB" sz="1400" b="1"/>
              <a:t>What matters to us?</a:t>
            </a:r>
          </a:p>
        </p:txBody>
      </p:sp>
      <p:sp>
        <p:nvSpPr>
          <p:cNvPr id="5" name="Slide Number Placeholder 4">
            <a:extLst>
              <a:ext uri="{FF2B5EF4-FFF2-40B4-BE49-F238E27FC236}">
                <a16:creationId xmlns:a16="http://schemas.microsoft.com/office/drawing/2014/main" id="{8417E494-68FA-A37F-B85D-8D30AE69DE74}"/>
              </a:ext>
            </a:extLst>
          </p:cNvPr>
          <p:cNvSpPr>
            <a:spLocks noGrp="1"/>
          </p:cNvSpPr>
          <p:nvPr>
            <p:ph type="sldNum" sz="quarter" idx="12"/>
          </p:nvPr>
        </p:nvSpPr>
        <p:spPr/>
        <p:txBody>
          <a:bodyPr/>
          <a:lstStyle/>
          <a:p>
            <a:fld id="{30A60DCE-9105-48A5-8A92-25C9283756D1}" type="slidenum">
              <a:rPr lang="en-GB" smtClean="0"/>
              <a:pPr/>
              <a:t>12</a:t>
            </a:fld>
            <a:endParaRPr lang="en-GB"/>
          </a:p>
        </p:txBody>
      </p:sp>
      <p:sp>
        <p:nvSpPr>
          <p:cNvPr id="7" name="TextBox 6">
            <a:extLst>
              <a:ext uri="{FF2B5EF4-FFF2-40B4-BE49-F238E27FC236}">
                <a16:creationId xmlns:a16="http://schemas.microsoft.com/office/drawing/2014/main" id="{6C2E0735-C5A2-D73C-AD3F-763598F277A2}"/>
              </a:ext>
            </a:extLst>
          </p:cNvPr>
          <p:cNvSpPr txBox="1"/>
          <p:nvPr/>
        </p:nvSpPr>
        <p:spPr>
          <a:xfrm>
            <a:off x="4717295" y="1236672"/>
            <a:ext cx="3132000" cy="307777"/>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marL="0" indent="0" algn="ctr">
              <a:buNone/>
            </a:pPr>
            <a:r>
              <a:rPr lang="en-GB" sz="1400" b="1"/>
              <a:t>What is already working well?</a:t>
            </a:r>
          </a:p>
        </p:txBody>
      </p:sp>
      <p:sp>
        <p:nvSpPr>
          <p:cNvPr id="9" name="TextBox 8">
            <a:extLst>
              <a:ext uri="{FF2B5EF4-FFF2-40B4-BE49-F238E27FC236}">
                <a16:creationId xmlns:a16="http://schemas.microsoft.com/office/drawing/2014/main" id="{1255C256-0979-1CD8-4D21-90A37BBD8BC7}"/>
              </a:ext>
            </a:extLst>
          </p:cNvPr>
          <p:cNvSpPr txBox="1"/>
          <p:nvPr/>
        </p:nvSpPr>
        <p:spPr>
          <a:xfrm>
            <a:off x="8227128" y="1256258"/>
            <a:ext cx="3132000" cy="30777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0" indent="0" algn="ctr">
              <a:buNone/>
            </a:pPr>
            <a:r>
              <a:rPr lang="en-GB" sz="1400" b="1"/>
              <a:t>What is not working so well?</a:t>
            </a:r>
          </a:p>
        </p:txBody>
      </p:sp>
      <p:graphicFrame>
        <p:nvGraphicFramePr>
          <p:cNvPr id="15" name="Diagram 14">
            <a:extLst>
              <a:ext uri="{FF2B5EF4-FFF2-40B4-BE49-F238E27FC236}">
                <a16:creationId xmlns:a16="http://schemas.microsoft.com/office/drawing/2014/main" id="{114D350B-71DF-3CD9-8489-203B492D7266}"/>
              </a:ext>
            </a:extLst>
          </p:cNvPr>
          <p:cNvGraphicFramePr/>
          <p:nvPr>
            <p:extLst>
              <p:ext uri="{D42A27DB-BD31-4B8C-83A1-F6EECF244321}">
                <p14:modId xmlns:p14="http://schemas.microsoft.com/office/powerpoint/2010/main" val="1626042994"/>
              </p:ext>
            </p:extLst>
          </p:nvPr>
        </p:nvGraphicFramePr>
        <p:xfrm>
          <a:off x="0" y="1622226"/>
          <a:ext cx="5143500" cy="51478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6" name="Diagram 15">
            <a:extLst>
              <a:ext uri="{FF2B5EF4-FFF2-40B4-BE49-F238E27FC236}">
                <a16:creationId xmlns:a16="http://schemas.microsoft.com/office/drawing/2014/main" id="{BE981364-73EE-EE26-67DB-38BCAA32653C}"/>
              </a:ext>
            </a:extLst>
          </p:cNvPr>
          <p:cNvGraphicFramePr/>
          <p:nvPr>
            <p:extLst>
              <p:ext uri="{D42A27DB-BD31-4B8C-83A1-F6EECF244321}">
                <p14:modId xmlns:p14="http://schemas.microsoft.com/office/powerpoint/2010/main" val="3604329"/>
              </p:ext>
            </p:extLst>
          </p:nvPr>
        </p:nvGraphicFramePr>
        <p:xfrm>
          <a:off x="5251204" y="1622226"/>
          <a:ext cx="2017280" cy="504910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7" name="Diagram 16">
            <a:extLst>
              <a:ext uri="{FF2B5EF4-FFF2-40B4-BE49-F238E27FC236}">
                <a16:creationId xmlns:a16="http://schemas.microsoft.com/office/drawing/2014/main" id="{6A47E1E1-69CF-E838-E8C5-8EFDE9B6D5FF}"/>
              </a:ext>
            </a:extLst>
          </p:cNvPr>
          <p:cNvGraphicFramePr/>
          <p:nvPr>
            <p:extLst>
              <p:ext uri="{D42A27DB-BD31-4B8C-83A1-F6EECF244321}">
                <p14:modId xmlns:p14="http://schemas.microsoft.com/office/powerpoint/2010/main" val="3479245759"/>
              </p:ext>
            </p:extLst>
          </p:nvPr>
        </p:nvGraphicFramePr>
        <p:xfrm>
          <a:off x="7587236" y="1451065"/>
          <a:ext cx="4411785" cy="5147854"/>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Tree>
    <p:extLst>
      <p:ext uri="{BB962C8B-B14F-4D97-AF65-F5344CB8AC3E}">
        <p14:creationId xmlns:p14="http://schemas.microsoft.com/office/powerpoint/2010/main" val="49790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7AF86-5090-6629-5D8D-B10DD523D027}"/>
              </a:ext>
            </a:extLst>
          </p:cNvPr>
          <p:cNvSpPr>
            <a:spLocks noGrp="1"/>
          </p:cNvSpPr>
          <p:nvPr>
            <p:ph type="title"/>
          </p:nvPr>
        </p:nvSpPr>
        <p:spPr>
          <a:xfrm>
            <a:off x="523445" y="382349"/>
            <a:ext cx="8812915" cy="813405"/>
          </a:xfrm>
        </p:spPr>
        <p:txBody>
          <a:bodyPr/>
          <a:lstStyle/>
          <a:p>
            <a:r>
              <a:rPr lang="en-GB"/>
              <a:t>4: Carers of adults</a:t>
            </a:r>
          </a:p>
        </p:txBody>
      </p:sp>
      <p:sp>
        <p:nvSpPr>
          <p:cNvPr id="3" name="Content Placeholder 2">
            <a:extLst>
              <a:ext uri="{FF2B5EF4-FFF2-40B4-BE49-F238E27FC236}">
                <a16:creationId xmlns:a16="http://schemas.microsoft.com/office/drawing/2014/main" id="{0424850F-4ABB-2A6F-18AF-A9A0101759FE}"/>
              </a:ext>
            </a:extLst>
          </p:cNvPr>
          <p:cNvSpPr>
            <a:spLocks noGrp="1"/>
          </p:cNvSpPr>
          <p:nvPr>
            <p:ph idx="1"/>
          </p:nvPr>
        </p:nvSpPr>
        <p:spPr>
          <a:xfrm>
            <a:off x="257576" y="1256258"/>
            <a:ext cx="3132000" cy="307777"/>
          </a:xfrm>
        </p:spPr>
        <p:style>
          <a:lnRef idx="2">
            <a:schemeClr val="accent1"/>
          </a:lnRef>
          <a:fillRef idx="1">
            <a:schemeClr val="lt1"/>
          </a:fillRef>
          <a:effectRef idx="0">
            <a:schemeClr val="accent1"/>
          </a:effectRef>
          <a:fontRef idx="minor">
            <a:schemeClr val="dk1"/>
          </a:fontRef>
        </p:style>
        <p:txBody>
          <a:bodyPr wrap="square">
            <a:spAutoFit/>
          </a:bodyPr>
          <a:lstStyle/>
          <a:p>
            <a:pPr marL="0" indent="0" algn="ctr">
              <a:buNone/>
            </a:pPr>
            <a:r>
              <a:rPr lang="en-GB" sz="1400" b="1"/>
              <a:t>What matters to us?</a:t>
            </a:r>
          </a:p>
        </p:txBody>
      </p:sp>
      <p:sp>
        <p:nvSpPr>
          <p:cNvPr id="5" name="Slide Number Placeholder 4">
            <a:extLst>
              <a:ext uri="{FF2B5EF4-FFF2-40B4-BE49-F238E27FC236}">
                <a16:creationId xmlns:a16="http://schemas.microsoft.com/office/drawing/2014/main" id="{8417E494-68FA-A37F-B85D-8D30AE69DE74}"/>
              </a:ext>
            </a:extLst>
          </p:cNvPr>
          <p:cNvSpPr>
            <a:spLocks noGrp="1"/>
          </p:cNvSpPr>
          <p:nvPr>
            <p:ph type="sldNum" sz="quarter" idx="12"/>
          </p:nvPr>
        </p:nvSpPr>
        <p:spPr/>
        <p:txBody>
          <a:bodyPr/>
          <a:lstStyle/>
          <a:p>
            <a:fld id="{30A60DCE-9105-48A5-8A92-25C9283756D1}" type="slidenum">
              <a:rPr lang="en-GB" smtClean="0"/>
              <a:pPr/>
              <a:t>13</a:t>
            </a:fld>
            <a:endParaRPr lang="en-GB"/>
          </a:p>
        </p:txBody>
      </p:sp>
      <p:sp>
        <p:nvSpPr>
          <p:cNvPr id="7" name="TextBox 6">
            <a:extLst>
              <a:ext uri="{FF2B5EF4-FFF2-40B4-BE49-F238E27FC236}">
                <a16:creationId xmlns:a16="http://schemas.microsoft.com/office/drawing/2014/main" id="{6C2E0735-C5A2-D73C-AD3F-763598F277A2}"/>
              </a:ext>
            </a:extLst>
          </p:cNvPr>
          <p:cNvSpPr txBox="1"/>
          <p:nvPr/>
        </p:nvSpPr>
        <p:spPr>
          <a:xfrm>
            <a:off x="3579975" y="1238674"/>
            <a:ext cx="3132000" cy="307777"/>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marL="0" indent="0" algn="ctr">
              <a:buNone/>
            </a:pPr>
            <a:r>
              <a:rPr lang="en-GB" sz="1400" b="1"/>
              <a:t>What is already working well?</a:t>
            </a:r>
          </a:p>
        </p:txBody>
      </p:sp>
      <p:sp>
        <p:nvSpPr>
          <p:cNvPr id="9" name="TextBox 8">
            <a:extLst>
              <a:ext uri="{FF2B5EF4-FFF2-40B4-BE49-F238E27FC236}">
                <a16:creationId xmlns:a16="http://schemas.microsoft.com/office/drawing/2014/main" id="{1255C256-0979-1CD8-4D21-90A37BBD8BC7}"/>
              </a:ext>
            </a:extLst>
          </p:cNvPr>
          <p:cNvSpPr txBox="1"/>
          <p:nvPr/>
        </p:nvSpPr>
        <p:spPr>
          <a:xfrm>
            <a:off x="8076568" y="1254060"/>
            <a:ext cx="3132000" cy="30777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0" indent="0" algn="ctr">
              <a:buNone/>
            </a:pPr>
            <a:r>
              <a:rPr lang="en-GB" sz="1400" b="1"/>
              <a:t>What is not working so well?</a:t>
            </a:r>
          </a:p>
        </p:txBody>
      </p:sp>
      <p:graphicFrame>
        <p:nvGraphicFramePr>
          <p:cNvPr id="15" name="Diagram 14">
            <a:extLst>
              <a:ext uri="{FF2B5EF4-FFF2-40B4-BE49-F238E27FC236}">
                <a16:creationId xmlns:a16="http://schemas.microsoft.com/office/drawing/2014/main" id="{114D350B-71DF-3CD9-8489-203B492D7266}"/>
              </a:ext>
            </a:extLst>
          </p:cNvPr>
          <p:cNvGraphicFramePr/>
          <p:nvPr>
            <p:extLst>
              <p:ext uri="{D42A27DB-BD31-4B8C-83A1-F6EECF244321}">
                <p14:modId xmlns:p14="http://schemas.microsoft.com/office/powerpoint/2010/main" val="2211076031"/>
              </p:ext>
            </p:extLst>
          </p:nvPr>
        </p:nvGraphicFramePr>
        <p:xfrm>
          <a:off x="0" y="1622226"/>
          <a:ext cx="3647152" cy="51478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6" name="Diagram 15">
            <a:extLst>
              <a:ext uri="{FF2B5EF4-FFF2-40B4-BE49-F238E27FC236}">
                <a16:creationId xmlns:a16="http://schemas.microsoft.com/office/drawing/2014/main" id="{BE981364-73EE-EE26-67DB-38BCAA32653C}"/>
              </a:ext>
            </a:extLst>
          </p:cNvPr>
          <p:cNvGraphicFramePr/>
          <p:nvPr>
            <p:extLst>
              <p:ext uri="{D42A27DB-BD31-4B8C-83A1-F6EECF244321}">
                <p14:modId xmlns:p14="http://schemas.microsoft.com/office/powerpoint/2010/main" val="2441006915"/>
              </p:ext>
            </p:extLst>
          </p:nvPr>
        </p:nvGraphicFramePr>
        <p:xfrm>
          <a:off x="3653758" y="1549811"/>
          <a:ext cx="2984434" cy="517166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7" name="Diagram 16">
            <a:extLst>
              <a:ext uri="{FF2B5EF4-FFF2-40B4-BE49-F238E27FC236}">
                <a16:creationId xmlns:a16="http://schemas.microsoft.com/office/drawing/2014/main" id="{6A47E1E1-69CF-E838-E8C5-8EFDE9B6D5FF}"/>
              </a:ext>
            </a:extLst>
          </p:cNvPr>
          <p:cNvGraphicFramePr/>
          <p:nvPr>
            <p:extLst>
              <p:ext uri="{D42A27DB-BD31-4B8C-83A1-F6EECF244321}">
                <p14:modId xmlns:p14="http://schemas.microsoft.com/office/powerpoint/2010/main" val="3988971962"/>
              </p:ext>
            </p:extLst>
          </p:nvPr>
        </p:nvGraphicFramePr>
        <p:xfrm>
          <a:off x="6976157" y="1523451"/>
          <a:ext cx="5042928" cy="5147854"/>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Tree>
    <p:extLst>
      <p:ext uri="{BB962C8B-B14F-4D97-AF65-F5344CB8AC3E}">
        <p14:creationId xmlns:p14="http://schemas.microsoft.com/office/powerpoint/2010/main" val="25352656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7AF86-5090-6629-5D8D-B10DD523D027}"/>
              </a:ext>
            </a:extLst>
          </p:cNvPr>
          <p:cNvSpPr>
            <a:spLocks noGrp="1"/>
          </p:cNvSpPr>
          <p:nvPr>
            <p:ph type="title"/>
          </p:nvPr>
        </p:nvSpPr>
        <p:spPr>
          <a:xfrm>
            <a:off x="523445" y="382349"/>
            <a:ext cx="8812915" cy="813405"/>
          </a:xfrm>
        </p:spPr>
        <p:txBody>
          <a:bodyPr/>
          <a:lstStyle/>
          <a:p>
            <a:r>
              <a:rPr lang="en-GB"/>
              <a:t>5: Homelessness</a:t>
            </a:r>
          </a:p>
        </p:txBody>
      </p:sp>
      <p:sp>
        <p:nvSpPr>
          <p:cNvPr id="3" name="Content Placeholder 2">
            <a:extLst>
              <a:ext uri="{FF2B5EF4-FFF2-40B4-BE49-F238E27FC236}">
                <a16:creationId xmlns:a16="http://schemas.microsoft.com/office/drawing/2014/main" id="{0424850F-4ABB-2A6F-18AF-A9A0101759FE}"/>
              </a:ext>
            </a:extLst>
          </p:cNvPr>
          <p:cNvSpPr>
            <a:spLocks noGrp="1"/>
          </p:cNvSpPr>
          <p:nvPr>
            <p:ph idx="1"/>
          </p:nvPr>
        </p:nvSpPr>
        <p:spPr>
          <a:xfrm>
            <a:off x="1075261" y="1256258"/>
            <a:ext cx="3132000" cy="307777"/>
          </a:xfrm>
        </p:spPr>
        <p:style>
          <a:lnRef idx="2">
            <a:schemeClr val="accent1"/>
          </a:lnRef>
          <a:fillRef idx="1">
            <a:schemeClr val="lt1"/>
          </a:fillRef>
          <a:effectRef idx="0">
            <a:schemeClr val="accent1"/>
          </a:effectRef>
          <a:fontRef idx="minor">
            <a:schemeClr val="dk1"/>
          </a:fontRef>
        </p:style>
        <p:txBody>
          <a:bodyPr wrap="square">
            <a:spAutoFit/>
          </a:bodyPr>
          <a:lstStyle/>
          <a:p>
            <a:pPr marL="0" indent="0" algn="ctr">
              <a:buNone/>
            </a:pPr>
            <a:r>
              <a:rPr lang="en-GB" sz="1400" b="1"/>
              <a:t>What matters to us?</a:t>
            </a:r>
          </a:p>
        </p:txBody>
      </p:sp>
      <p:sp>
        <p:nvSpPr>
          <p:cNvPr id="5" name="Slide Number Placeholder 4">
            <a:extLst>
              <a:ext uri="{FF2B5EF4-FFF2-40B4-BE49-F238E27FC236}">
                <a16:creationId xmlns:a16="http://schemas.microsoft.com/office/drawing/2014/main" id="{8417E494-68FA-A37F-B85D-8D30AE69DE74}"/>
              </a:ext>
            </a:extLst>
          </p:cNvPr>
          <p:cNvSpPr>
            <a:spLocks noGrp="1"/>
          </p:cNvSpPr>
          <p:nvPr>
            <p:ph type="sldNum" sz="quarter" idx="12"/>
          </p:nvPr>
        </p:nvSpPr>
        <p:spPr/>
        <p:txBody>
          <a:bodyPr/>
          <a:lstStyle/>
          <a:p>
            <a:fld id="{30A60DCE-9105-48A5-8A92-25C9283756D1}" type="slidenum">
              <a:rPr lang="en-GB" smtClean="0"/>
              <a:pPr/>
              <a:t>14</a:t>
            </a:fld>
            <a:endParaRPr lang="en-GB"/>
          </a:p>
        </p:txBody>
      </p:sp>
      <p:sp>
        <p:nvSpPr>
          <p:cNvPr id="7" name="TextBox 6">
            <a:extLst>
              <a:ext uri="{FF2B5EF4-FFF2-40B4-BE49-F238E27FC236}">
                <a16:creationId xmlns:a16="http://schemas.microsoft.com/office/drawing/2014/main" id="{6C2E0735-C5A2-D73C-AD3F-763598F277A2}"/>
              </a:ext>
            </a:extLst>
          </p:cNvPr>
          <p:cNvSpPr txBox="1"/>
          <p:nvPr/>
        </p:nvSpPr>
        <p:spPr>
          <a:xfrm>
            <a:off x="5554631" y="1218893"/>
            <a:ext cx="3132000" cy="307777"/>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marL="0" indent="0" algn="ctr">
              <a:buNone/>
            </a:pPr>
            <a:r>
              <a:rPr lang="en-GB" sz="1400" b="1"/>
              <a:t>What is already working well?</a:t>
            </a:r>
          </a:p>
        </p:txBody>
      </p:sp>
      <p:sp>
        <p:nvSpPr>
          <p:cNvPr id="9" name="TextBox 8">
            <a:extLst>
              <a:ext uri="{FF2B5EF4-FFF2-40B4-BE49-F238E27FC236}">
                <a16:creationId xmlns:a16="http://schemas.microsoft.com/office/drawing/2014/main" id="{1255C256-0979-1CD8-4D21-90A37BBD8BC7}"/>
              </a:ext>
            </a:extLst>
          </p:cNvPr>
          <p:cNvSpPr txBox="1"/>
          <p:nvPr/>
        </p:nvSpPr>
        <p:spPr>
          <a:xfrm>
            <a:off x="8807417" y="1256258"/>
            <a:ext cx="3132000" cy="30777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0" indent="0" algn="ctr">
              <a:buNone/>
            </a:pPr>
            <a:r>
              <a:rPr lang="en-GB" sz="1400" b="1"/>
              <a:t>What is not working so well?</a:t>
            </a:r>
          </a:p>
        </p:txBody>
      </p:sp>
      <p:graphicFrame>
        <p:nvGraphicFramePr>
          <p:cNvPr id="15" name="Diagram 14">
            <a:extLst>
              <a:ext uri="{FF2B5EF4-FFF2-40B4-BE49-F238E27FC236}">
                <a16:creationId xmlns:a16="http://schemas.microsoft.com/office/drawing/2014/main" id="{114D350B-71DF-3CD9-8489-203B492D7266}"/>
              </a:ext>
            </a:extLst>
          </p:cNvPr>
          <p:cNvGraphicFramePr/>
          <p:nvPr>
            <p:extLst>
              <p:ext uri="{D42A27DB-BD31-4B8C-83A1-F6EECF244321}">
                <p14:modId xmlns:p14="http://schemas.microsoft.com/office/powerpoint/2010/main" val="2802612020"/>
              </p:ext>
            </p:extLst>
          </p:nvPr>
        </p:nvGraphicFramePr>
        <p:xfrm>
          <a:off x="96716" y="1169378"/>
          <a:ext cx="5554632" cy="56974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6" name="Diagram 15">
            <a:extLst>
              <a:ext uri="{FF2B5EF4-FFF2-40B4-BE49-F238E27FC236}">
                <a16:creationId xmlns:a16="http://schemas.microsoft.com/office/drawing/2014/main" id="{BE981364-73EE-EE26-67DB-38BCAA32653C}"/>
              </a:ext>
            </a:extLst>
          </p:cNvPr>
          <p:cNvGraphicFramePr/>
          <p:nvPr>
            <p:extLst>
              <p:ext uri="{D42A27DB-BD31-4B8C-83A1-F6EECF244321}">
                <p14:modId xmlns:p14="http://schemas.microsoft.com/office/powerpoint/2010/main" val="2930133950"/>
              </p:ext>
            </p:extLst>
          </p:nvPr>
        </p:nvGraphicFramePr>
        <p:xfrm>
          <a:off x="5842921" y="1549810"/>
          <a:ext cx="2625642" cy="522026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7" name="Diagram 16">
            <a:extLst>
              <a:ext uri="{FF2B5EF4-FFF2-40B4-BE49-F238E27FC236}">
                <a16:creationId xmlns:a16="http://schemas.microsoft.com/office/drawing/2014/main" id="{6A47E1E1-69CF-E838-E8C5-8EFDE9B6D5FF}"/>
              </a:ext>
            </a:extLst>
          </p:cNvPr>
          <p:cNvGraphicFramePr/>
          <p:nvPr>
            <p:extLst>
              <p:ext uri="{D42A27DB-BD31-4B8C-83A1-F6EECF244321}">
                <p14:modId xmlns:p14="http://schemas.microsoft.com/office/powerpoint/2010/main" val="2152734043"/>
              </p:ext>
            </p:extLst>
          </p:nvPr>
        </p:nvGraphicFramePr>
        <p:xfrm>
          <a:off x="8545595" y="1693814"/>
          <a:ext cx="3455905" cy="5147854"/>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Tree>
    <p:extLst>
      <p:ext uri="{BB962C8B-B14F-4D97-AF65-F5344CB8AC3E}">
        <p14:creationId xmlns:p14="http://schemas.microsoft.com/office/powerpoint/2010/main" val="306370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7AF86-5090-6629-5D8D-B10DD523D027}"/>
              </a:ext>
            </a:extLst>
          </p:cNvPr>
          <p:cNvSpPr>
            <a:spLocks noGrp="1"/>
          </p:cNvSpPr>
          <p:nvPr>
            <p:ph type="title"/>
          </p:nvPr>
        </p:nvSpPr>
        <p:spPr>
          <a:xfrm>
            <a:off x="523445" y="382349"/>
            <a:ext cx="8812915" cy="813405"/>
          </a:xfrm>
        </p:spPr>
        <p:txBody>
          <a:bodyPr/>
          <a:lstStyle/>
          <a:p>
            <a:r>
              <a:rPr lang="en-GB"/>
              <a:t>6: Domestic Abuse 1/2</a:t>
            </a:r>
          </a:p>
        </p:txBody>
      </p:sp>
      <p:sp>
        <p:nvSpPr>
          <p:cNvPr id="3" name="Content Placeholder 2">
            <a:extLst>
              <a:ext uri="{FF2B5EF4-FFF2-40B4-BE49-F238E27FC236}">
                <a16:creationId xmlns:a16="http://schemas.microsoft.com/office/drawing/2014/main" id="{0424850F-4ABB-2A6F-18AF-A9A0101759FE}"/>
              </a:ext>
            </a:extLst>
          </p:cNvPr>
          <p:cNvSpPr>
            <a:spLocks noGrp="1"/>
          </p:cNvSpPr>
          <p:nvPr>
            <p:ph idx="1"/>
          </p:nvPr>
        </p:nvSpPr>
        <p:spPr>
          <a:xfrm>
            <a:off x="3779722" y="1195754"/>
            <a:ext cx="3132000" cy="307777"/>
          </a:xfrm>
        </p:spPr>
        <p:style>
          <a:lnRef idx="2">
            <a:schemeClr val="accent1"/>
          </a:lnRef>
          <a:fillRef idx="1">
            <a:schemeClr val="lt1"/>
          </a:fillRef>
          <a:effectRef idx="0">
            <a:schemeClr val="accent1"/>
          </a:effectRef>
          <a:fontRef idx="minor">
            <a:schemeClr val="dk1"/>
          </a:fontRef>
        </p:style>
        <p:txBody>
          <a:bodyPr wrap="square">
            <a:spAutoFit/>
          </a:bodyPr>
          <a:lstStyle/>
          <a:p>
            <a:pPr marL="0" indent="0" algn="ctr">
              <a:buNone/>
            </a:pPr>
            <a:r>
              <a:rPr lang="en-GB" sz="1400" b="1"/>
              <a:t>What matters to us?</a:t>
            </a:r>
          </a:p>
        </p:txBody>
      </p:sp>
      <p:sp>
        <p:nvSpPr>
          <p:cNvPr id="5" name="Slide Number Placeholder 4">
            <a:extLst>
              <a:ext uri="{FF2B5EF4-FFF2-40B4-BE49-F238E27FC236}">
                <a16:creationId xmlns:a16="http://schemas.microsoft.com/office/drawing/2014/main" id="{8417E494-68FA-A37F-B85D-8D30AE69DE74}"/>
              </a:ext>
            </a:extLst>
          </p:cNvPr>
          <p:cNvSpPr>
            <a:spLocks noGrp="1"/>
          </p:cNvSpPr>
          <p:nvPr>
            <p:ph type="sldNum" sz="quarter" idx="12"/>
          </p:nvPr>
        </p:nvSpPr>
        <p:spPr/>
        <p:txBody>
          <a:bodyPr/>
          <a:lstStyle/>
          <a:p>
            <a:fld id="{30A60DCE-9105-48A5-8A92-25C9283756D1}" type="slidenum">
              <a:rPr lang="en-GB" smtClean="0"/>
              <a:pPr/>
              <a:t>15</a:t>
            </a:fld>
            <a:endParaRPr lang="en-GB"/>
          </a:p>
        </p:txBody>
      </p:sp>
      <p:graphicFrame>
        <p:nvGraphicFramePr>
          <p:cNvPr id="15" name="Diagram 14">
            <a:extLst>
              <a:ext uri="{FF2B5EF4-FFF2-40B4-BE49-F238E27FC236}">
                <a16:creationId xmlns:a16="http://schemas.microsoft.com/office/drawing/2014/main" id="{114D350B-71DF-3CD9-8489-203B492D7266}"/>
              </a:ext>
            </a:extLst>
          </p:cNvPr>
          <p:cNvGraphicFramePr/>
          <p:nvPr>
            <p:extLst>
              <p:ext uri="{D42A27DB-BD31-4B8C-83A1-F6EECF244321}">
                <p14:modId xmlns:p14="http://schemas.microsoft.com/office/powerpoint/2010/main" val="62869865"/>
              </p:ext>
            </p:extLst>
          </p:nvPr>
        </p:nvGraphicFramePr>
        <p:xfrm>
          <a:off x="2031022" y="1564035"/>
          <a:ext cx="6629401" cy="51478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592908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7AF86-5090-6629-5D8D-B10DD523D027}"/>
              </a:ext>
            </a:extLst>
          </p:cNvPr>
          <p:cNvSpPr>
            <a:spLocks noGrp="1"/>
          </p:cNvSpPr>
          <p:nvPr>
            <p:ph type="title"/>
          </p:nvPr>
        </p:nvSpPr>
        <p:spPr>
          <a:xfrm>
            <a:off x="523445" y="382349"/>
            <a:ext cx="8812915" cy="813405"/>
          </a:xfrm>
        </p:spPr>
        <p:txBody>
          <a:bodyPr/>
          <a:lstStyle/>
          <a:p>
            <a:r>
              <a:rPr lang="en-GB"/>
              <a:t>6: Domestic Abuse 2/2</a:t>
            </a:r>
          </a:p>
        </p:txBody>
      </p:sp>
      <p:sp>
        <p:nvSpPr>
          <p:cNvPr id="5" name="Slide Number Placeholder 4">
            <a:extLst>
              <a:ext uri="{FF2B5EF4-FFF2-40B4-BE49-F238E27FC236}">
                <a16:creationId xmlns:a16="http://schemas.microsoft.com/office/drawing/2014/main" id="{8417E494-68FA-A37F-B85D-8D30AE69DE74}"/>
              </a:ext>
            </a:extLst>
          </p:cNvPr>
          <p:cNvSpPr>
            <a:spLocks noGrp="1"/>
          </p:cNvSpPr>
          <p:nvPr>
            <p:ph type="sldNum" sz="quarter" idx="12"/>
          </p:nvPr>
        </p:nvSpPr>
        <p:spPr/>
        <p:txBody>
          <a:bodyPr/>
          <a:lstStyle/>
          <a:p>
            <a:fld id="{30A60DCE-9105-48A5-8A92-25C9283756D1}" type="slidenum">
              <a:rPr lang="en-GB" smtClean="0"/>
              <a:pPr/>
              <a:t>16</a:t>
            </a:fld>
            <a:endParaRPr lang="en-GB"/>
          </a:p>
        </p:txBody>
      </p:sp>
      <p:sp>
        <p:nvSpPr>
          <p:cNvPr id="7" name="TextBox 6">
            <a:extLst>
              <a:ext uri="{FF2B5EF4-FFF2-40B4-BE49-F238E27FC236}">
                <a16:creationId xmlns:a16="http://schemas.microsoft.com/office/drawing/2014/main" id="{6C2E0735-C5A2-D73C-AD3F-763598F277A2}"/>
              </a:ext>
            </a:extLst>
          </p:cNvPr>
          <p:cNvSpPr txBox="1"/>
          <p:nvPr/>
        </p:nvSpPr>
        <p:spPr>
          <a:xfrm>
            <a:off x="1237611" y="1297176"/>
            <a:ext cx="3132000" cy="307777"/>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marL="0" indent="0" algn="ctr">
              <a:buNone/>
            </a:pPr>
            <a:r>
              <a:rPr lang="en-GB" sz="1400" b="1"/>
              <a:t>What is already working well?</a:t>
            </a:r>
          </a:p>
        </p:txBody>
      </p:sp>
      <p:sp>
        <p:nvSpPr>
          <p:cNvPr id="9" name="TextBox 8">
            <a:extLst>
              <a:ext uri="{FF2B5EF4-FFF2-40B4-BE49-F238E27FC236}">
                <a16:creationId xmlns:a16="http://schemas.microsoft.com/office/drawing/2014/main" id="{1255C256-0979-1CD8-4D21-90A37BBD8BC7}"/>
              </a:ext>
            </a:extLst>
          </p:cNvPr>
          <p:cNvSpPr txBox="1"/>
          <p:nvPr/>
        </p:nvSpPr>
        <p:spPr>
          <a:xfrm>
            <a:off x="7400425" y="1256258"/>
            <a:ext cx="3132000" cy="30777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0" indent="0" algn="ctr">
              <a:buNone/>
            </a:pPr>
            <a:r>
              <a:rPr lang="en-GB" sz="1400" b="1"/>
              <a:t>What is not working so well?</a:t>
            </a:r>
          </a:p>
        </p:txBody>
      </p:sp>
      <p:graphicFrame>
        <p:nvGraphicFramePr>
          <p:cNvPr id="16" name="Diagram 15">
            <a:extLst>
              <a:ext uri="{FF2B5EF4-FFF2-40B4-BE49-F238E27FC236}">
                <a16:creationId xmlns:a16="http://schemas.microsoft.com/office/drawing/2014/main" id="{BE981364-73EE-EE26-67DB-38BCAA32653C}"/>
              </a:ext>
            </a:extLst>
          </p:cNvPr>
          <p:cNvGraphicFramePr/>
          <p:nvPr>
            <p:extLst>
              <p:ext uri="{D42A27DB-BD31-4B8C-83A1-F6EECF244321}">
                <p14:modId xmlns:p14="http://schemas.microsoft.com/office/powerpoint/2010/main" val="2654681050"/>
              </p:ext>
            </p:extLst>
          </p:nvPr>
        </p:nvGraphicFramePr>
        <p:xfrm>
          <a:off x="352015" y="1467653"/>
          <a:ext cx="5266270" cy="50079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7" name="Diagram 16">
            <a:extLst>
              <a:ext uri="{FF2B5EF4-FFF2-40B4-BE49-F238E27FC236}">
                <a16:creationId xmlns:a16="http://schemas.microsoft.com/office/drawing/2014/main" id="{6A47E1E1-69CF-E838-E8C5-8EFDE9B6D5FF}"/>
              </a:ext>
            </a:extLst>
          </p:cNvPr>
          <p:cNvGraphicFramePr/>
          <p:nvPr>
            <p:extLst>
              <p:ext uri="{D42A27DB-BD31-4B8C-83A1-F6EECF244321}">
                <p14:modId xmlns:p14="http://schemas.microsoft.com/office/powerpoint/2010/main" val="3442148730"/>
              </p:ext>
            </p:extLst>
          </p:nvPr>
        </p:nvGraphicFramePr>
        <p:xfrm>
          <a:off x="5819982" y="1624539"/>
          <a:ext cx="6292887" cy="514785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681499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7AF86-5090-6629-5D8D-B10DD523D027}"/>
              </a:ext>
            </a:extLst>
          </p:cNvPr>
          <p:cNvSpPr>
            <a:spLocks noGrp="1"/>
          </p:cNvSpPr>
          <p:nvPr>
            <p:ph type="title"/>
          </p:nvPr>
        </p:nvSpPr>
        <p:spPr>
          <a:xfrm>
            <a:off x="523445" y="382349"/>
            <a:ext cx="8812915" cy="813405"/>
          </a:xfrm>
        </p:spPr>
        <p:txBody>
          <a:bodyPr/>
          <a:lstStyle/>
          <a:p>
            <a:r>
              <a:rPr lang="en-GB"/>
              <a:t>7: Addiction 1/2</a:t>
            </a:r>
          </a:p>
        </p:txBody>
      </p:sp>
      <p:sp>
        <p:nvSpPr>
          <p:cNvPr id="3" name="Content Placeholder 2">
            <a:extLst>
              <a:ext uri="{FF2B5EF4-FFF2-40B4-BE49-F238E27FC236}">
                <a16:creationId xmlns:a16="http://schemas.microsoft.com/office/drawing/2014/main" id="{0424850F-4ABB-2A6F-18AF-A9A0101759FE}"/>
              </a:ext>
            </a:extLst>
          </p:cNvPr>
          <p:cNvSpPr>
            <a:spLocks noGrp="1"/>
          </p:cNvSpPr>
          <p:nvPr>
            <p:ph idx="1"/>
          </p:nvPr>
        </p:nvSpPr>
        <p:spPr>
          <a:xfrm>
            <a:off x="1277484" y="1380993"/>
            <a:ext cx="3132000" cy="307777"/>
          </a:xfrm>
        </p:spPr>
        <p:style>
          <a:lnRef idx="2">
            <a:schemeClr val="accent1"/>
          </a:lnRef>
          <a:fillRef idx="1">
            <a:schemeClr val="lt1"/>
          </a:fillRef>
          <a:effectRef idx="0">
            <a:schemeClr val="accent1"/>
          </a:effectRef>
          <a:fontRef idx="minor">
            <a:schemeClr val="dk1"/>
          </a:fontRef>
        </p:style>
        <p:txBody>
          <a:bodyPr wrap="square">
            <a:spAutoFit/>
          </a:bodyPr>
          <a:lstStyle/>
          <a:p>
            <a:pPr marL="0" indent="0" algn="ctr">
              <a:buNone/>
            </a:pPr>
            <a:r>
              <a:rPr lang="en-GB" sz="1400" b="1"/>
              <a:t>What matters to us?</a:t>
            </a:r>
          </a:p>
        </p:txBody>
      </p:sp>
      <p:sp>
        <p:nvSpPr>
          <p:cNvPr id="5" name="Slide Number Placeholder 4">
            <a:extLst>
              <a:ext uri="{FF2B5EF4-FFF2-40B4-BE49-F238E27FC236}">
                <a16:creationId xmlns:a16="http://schemas.microsoft.com/office/drawing/2014/main" id="{8417E494-68FA-A37F-B85D-8D30AE69DE74}"/>
              </a:ext>
            </a:extLst>
          </p:cNvPr>
          <p:cNvSpPr>
            <a:spLocks noGrp="1"/>
          </p:cNvSpPr>
          <p:nvPr>
            <p:ph type="sldNum" sz="quarter" idx="12"/>
          </p:nvPr>
        </p:nvSpPr>
        <p:spPr/>
        <p:txBody>
          <a:bodyPr/>
          <a:lstStyle/>
          <a:p>
            <a:fld id="{30A60DCE-9105-48A5-8A92-25C9283756D1}" type="slidenum">
              <a:rPr lang="en-GB" smtClean="0"/>
              <a:pPr/>
              <a:t>17</a:t>
            </a:fld>
            <a:endParaRPr lang="en-GB"/>
          </a:p>
        </p:txBody>
      </p:sp>
      <p:sp>
        <p:nvSpPr>
          <p:cNvPr id="7" name="TextBox 6">
            <a:extLst>
              <a:ext uri="{FF2B5EF4-FFF2-40B4-BE49-F238E27FC236}">
                <a16:creationId xmlns:a16="http://schemas.microsoft.com/office/drawing/2014/main" id="{6C2E0735-C5A2-D73C-AD3F-763598F277A2}"/>
              </a:ext>
            </a:extLst>
          </p:cNvPr>
          <p:cNvSpPr txBox="1"/>
          <p:nvPr/>
        </p:nvSpPr>
        <p:spPr>
          <a:xfrm>
            <a:off x="7236426" y="1380994"/>
            <a:ext cx="3132000" cy="307777"/>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marL="0" indent="0" algn="ctr">
              <a:buNone/>
            </a:pPr>
            <a:r>
              <a:rPr lang="en-GB" sz="1400" b="1"/>
              <a:t>What is already working well?</a:t>
            </a:r>
          </a:p>
        </p:txBody>
      </p:sp>
      <p:graphicFrame>
        <p:nvGraphicFramePr>
          <p:cNvPr id="15" name="Diagram 14">
            <a:extLst>
              <a:ext uri="{FF2B5EF4-FFF2-40B4-BE49-F238E27FC236}">
                <a16:creationId xmlns:a16="http://schemas.microsoft.com/office/drawing/2014/main" id="{114D350B-71DF-3CD9-8489-203B492D7266}"/>
              </a:ext>
            </a:extLst>
          </p:cNvPr>
          <p:cNvGraphicFramePr/>
          <p:nvPr>
            <p:extLst>
              <p:ext uri="{D42A27DB-BD31-4B8C-83A1-F6EECF244321}">
                <p14:modId xmlns:p14="http://schemas.microsoft.com/office/powerpoint/2010/main" val="1030950129"/>
              </p:ext>
            </p:extLst>
          </p:nvPr>
        </p:nvGraphicFramePr>
        <p:xfrm>
          <a:off x="155545" y="1815295"/>
          <a:ext cx="6239394" cy="47236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6" name="Diagram 15">
            <a:extLst>
              <a:ext uri="{FF2B5EF4-FFF2-40B4-BE49-F238E27FC236}">
                <a16:creationId xmlns:a16="http://schemas.microsoft.com/office/drawing/2014/main" id="{BE981364-73EE-EE26-67DB-38BCAA32653C}"/>
              </a:ext>
            </a:extLst>
          </p:cNvPr>
          <p:cNvGraphicFramePr/>
          <p:nvPr>
            <p:extLst>
              <p:ext uri="{D42A27DB-BD31-4B8C-83A1-F6EECF244321}">
                <p14:modId xmlns:p14="http://schemas.microsoft.com/office/powerpoint/2010/main" val="1663792085"/>
              </p:ext>
            </p:extLst>
          </p:nvPr>
        </p:nvGraphicFramePr>
        <p:xfrm>
          <a:off x="6004069" y="1752033"/>
          <a:ext cx="5833142" cy="472361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1892856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7AF86-5090-6629-5D8D-B10DD523D027}"/>
              </a:ext>
            </a:extLst>
          </p:cNvPr>
          <p:cNvSpPr>
            <a:spLocks noGrp="1"/>
          </p:cNvSpPr>
          <p:nvPr>
            <p:ph type="title"/>
          </p:nvPr>
        </p:nvSpPr>
        <p:spPr>
          <a:xfrm>
            <a:off x="523445" y="382349"/>
            <a:ext cx="8812915" cy="813405"/>
          </a:xfrm>
        </p:spPr>
        <p:txBody>
          <a:bodyPr/>
          <a:lstStyle/>
          <a:p>
            <a:r>
              <a:rPr lang="en-GB"/>
              <a:t>7: Addiction 2/2</a:t>
            </a:r>
          </a:p>
        </p:txBody>
      </p:sp>
      <p:sp>
        <p:nvSpPr>
          <p:cNvPr id="5" name="Slide Number Placeholder 4">
            <a:extLst>
              <a:ext uri="{FF2B5EF4-FFF2-40B4-BE49-F238E27FC236}">
                <a16:creationId xmlns:a16="http://schemas.microsoft.com/office/drawing/2014/main" id="{8417E494-68FA-A37F-B85D-8D30AE69DE74}"/>
              </a:ext>
            </a:extLst>
          </p:cNvPr>
          <p:cNvSpPr>
            <a:spLocks noGrp="1"/>
          </p:cNvSpPr>
          <p:nvPr>
            <p:ph type="sldNum" sz="quarter" idx="12"/>
          </p:nvPr>
        </p:nvSpPr>
        <p:spPr/>
        <p:txBody>
          <a:bodyPr/>
          <a:lstStyle/>
          <a:p>
            <a:fld id="{30A60DCE-9105-48A5-8A92-25C9283756D1}" type="slidenum">
              <a:rPr lang="en-GB" smtClean="0"/>
              <a:pPr/>
              <a:t>18</a:t>
            </a:fld>
            <a:endParaRPr lang="en-GB"/>
          </a:p>
        </p:txBody>
      </p:sp>
      <p:sp>
        <p:nvSpPr>
          <p:cNvPr id="9" name="TextBox 8">
            <a:extLst>
              <a:ext uri="{FF2B5EF4-FFF2-40B4-BE49-F238E27FC236}">
                <a16:creationId xmlns:a16="http://schemas.microsoft.com/office/drawing/2014/main" id="{1255C256-0979-1CD8-4D21-90A37BBD8BC7}"/>
              </a:ext>
            </a:extLst>
          </p:cNvPr>
          <p:cNvSpPr txBox="1"/>
          <p:nvPr/>
        </p:nvSpPr>
        <p:spPr>
          <a:xfrm>
            <a:off x="4434487" y="1599158"/>
            <a:ext cx="3132000" cy="30777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0" indent="0" algn="ctr">
              <a:buNone/>
            </a:pPr>
            <a:r>
              <a:rPr lang="en-GB" sz="1400" b="1"/>
              <a:t>What is not working so well?</a:t>
            </a:r>
          </a:p>
        </p:txBody>
      </p:sp>
      <p:graphicFrame>
        <p:nvGraphicFramePr>
          <p:cNvPr id="17" name="Diagram 16">
            <a:extLst>
              <a:ext uri="{FF2B5EF4-FFF2-40B4-BE49-F238E27FC236}">
                <a16:creationId xmlns:a16="http://schemas.microsoft.com/office/drawing/2014/main" id="{6A47E1E1-69CF-E838-E8C5-8EFDE9B6D5FF}"/>
              </a:ext>
            </a:extLst>
          </p:cNvPr>
          <p:cNvGraphicFramePr/>
          <p:nvPr>
            <p:extLst>
              <p:ext uri="{D42A27DB-BD31-4B8C-83A1-F6EECF244321}">
                <p14:modId xmlns:p14="http://schemas.microsoft.com/office/powerpoint/2010/main" val="1199712852"/>
              </p:ext>
            </p:extLst>
          </p:nvPr>
        </p:nvGraphicFramePr>
        <p:xfrm>
          <a:off x="1151267" y="2066527"/>
          <a:ext cx="9698441" cy="40441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904005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7AF86-5090-6629-5D8D-B10DD523D027}"/>
              </a:ext>
            </a:extLst>
          </p:cNvPr>
          <p:cNvSpPr>
            <a:spLocks noGrp="1"/>
          </p:cNvSpPr>
          <p:nvPr>
            <p:ph type="title"/>
          </p:nvPr>
        </p:nvSpPr>
        <p:spPr>
          <a:xfrm>
            <a:off x="523445" y="382349"/>
            <a:ext cx="8812915" cy="813405"/>
          </a:xfrm>
        </p:spPr>
        <p:txBody>
          <a:bodyPr/>
          <a:lstStyle/>
          <a:p>
            <a:r>
              <a:rPr lang="en-GB"/>
              <a:t>8: Children and Young People</a:t>
            </a:r>
          </a:p>
        </p:txBody>
      </p:sp>
      <p:sp>
        <p:nvSpPr>
          <p:cNvPr id="3" name="Content Placeholder 2">
            <a:extLst>
              <a:ext uri="{FF2B5EF4-FFF2-40B4-BE49-F238E27FC236}">
                <a16:creationId xmlns:a16="http://schemas.microsoft.com/office/drawing/2014/main" id="{0424850F-4ABB-2A6F-18AF-A9A0101759FE}"/>
              </a:ext>
            </a:extLst>
          </p:cNvPr>
          <p:cNvSpPr>
            <a:spLocks noGrp="1"/>
          </p:cNvSpPr>
          <p:nvPr>
            <p:ph idx="1"/>
          </p:nvPr>
        </p:nvSpPr>
        <p:spPr>
          <a:xfrm>
            <a:off x="1179799" y="1314447"/>
            <a:ext cx="3132000" cy="307777"/>
          </a:xfrm>
        </p:spPr>
        <p:style>
          <a:lnRef idx="2">
            <a:schemeClr val="accent1"/>
          </a:lnRef>
          <a:fillRef idx="1">
            <a:schemeClr val="lt1"/>
          </a:fillRef>
          <a:effectRef idx="0">
            <a:schemeClr val="accent1"/>
          </a:effectRef>
          <a:fontRef idx="minor">
            <a:schemeClr val="dk1"/>
          </a:fontRef>
        </p:style>
        <p:txBody>
          <a:bodyPr wrap="square">
            <a:spAutoFit/>
          </a:bodyPr>
          <a:lstStyle/>
          <a:p>
            <a:pPr marL="0" indent="0" algn="ctr">
              <a:buNone/>
            </a:pPr>
            <a:r>
              <a:rPr lang="en-GB" sz="1400" b="1"/>
              <a:t>What matters to us?</a:t>
            </a:r>
          </a:p>
        </p:txBody>
      </p:sp>
      <p:sp>
        <p:nvSpPr>
          <p:cNvPr id="5" name="Slide Number Placeholder 4">
            <a:extLst>
              <a:ext uri="{FF2B5EF4-FFF2-40B4-BE49-F238E27FC236}">
                <a16:creationId xmlns:a16="http://schemas.microsoft.com/office/drawing/2014/main" id="{8417E494-68FA-A37F-B85D-8D30AE69DE74}"/>
              </a:ext>
            </a:extLst>
          </p:cNvPr>
          <p:cNvSpPr>
            <a:spLocks noGrp="1"/>
          </p:cNvSpPr>
          <p:nvPr>
            <p:ph type="sldNum" sz="quarter" idx="12"/>
          </p:nvPr>
        </p:nvSpPr>
        <p:spPr/>
        <p:txBody>
          <a:bodyPr/>
          <a:lstStyle/>
          <a:p>
            <a:fld id="{30A60DCE-9105-48A5-8A92-25C9283756D1}" type="slidenum">
              <a:rPr lang="en-GB" smtClean="0"/>
              <a:pPr/>
              <a:t>19</a:t>
            </a:fld>
            <a:endParaRPr lang="en-GB"/>
          </a:p>
        </p:txBody>
      </p:sp>
      <p:sp>
        <p:nvSpPr>
          <p:cNvPr id="7" name="TextBox 6">
            <a:extLst>
              <a:ext uri="{FF2B5EF4-FFF2-40B4-BE49-F238E27FC236}">
                <a16:creationId xmlns:a16="http://schemas.microsoft.com/office/drawing/2014/main" id="{6C2E0735-C5A2-D73C-AD3F-763598F277A2}"/>
              </a:ext>
            </a:extLst>
          </p:cNvPr>
          <p:cNvSpPr txBox="1"/>
          <p:nvPr/>
        </p:nvSpPr>
        <p:spPr>
          <a:xfrm>
            <a:off x="5524475" y="1314448"/>
            <a:ext cx="3132000" cy="307777"/>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marL="0" indent="0" algn="ctr">
              <a:buNone/>
            </a:pPr>
            <a:r>
              <a:rPr lang="en-GB" sz="1400" b="1"/>
              <a:t>What is already working well?</a:t>
            </a:r>
          </a:p>
        </p:txBody>
      </p:sp>
      <p:sp>
        <p:nvSpPr>
          <p:cNvPr id="9" name="TextBox 8">
            <a:extLst>
              <a:ext uri="{FF2B5EF4-FFF2-40B4-BE49-F238E27FC236}">
                <a16:creationId xmlns:a16="http://schemas.microsoft.com/office/drawing/2014/main" id="{1255C256-0979-1CD8-4D21-90A37BBD8BC7}"/>
              </a:ext>
            </a:extLst>
          </p:cNvPr>
          <p:cNvSpPr txBox="1"/>
          <p:nvPr/>
        </p:nvSpPr>
        <p:spPr>
          <a:xfrm>
            <a:off x="8776262" y="1314449"/>
            <a:ext cx="3132000" cy="30777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0" indent="0" algn="ctr">
              <a:buNone/>
            </a:pPr>
            <a:r>
              <a:rPr lang="en-GB" sz="1400" b="1"/>
              <a:t>What is not working so well?</a:t>
            </a:r>
          </a:p>
        </p:txBody>
      </p:sp>
      <p:graphicFrame>
        <p:nvGraphicFramePr>
          <p:cNvPr id="15" name="Diagram 14">
            <a:extLst>
              <a:ext uri="{FF2B5EF4-FFF2-40B4-BE49-F238E27FC236}">
                <a16:creationId xmlns:a16="http://schemas.microsoft.com/office/drawing/2014/main" id="{114D350B-71DF-3CD9-8489-203B492D7266}"/>
              </a:ext>
            </a:extLst>
          </p:cNvPr>
          <p:cNvGraphicFramePr/>
          <p:nvPr>
            <p:extLst>
              <p:ext uri="{D42A27DB-BD31-4B8C-83A1-F6EECF244321}">
                <p14:modId xmlns:p14="http://schemas.microsoft.com/office/powerpoint/2010/main" val="1398684248"/>
              </p:ext>
            </p:extLst>
          </p:nvPr>
        </p:nvGraphicFramePr>
        <p:xfrm>
          <a:off x="424630" y="1586854"/>
          <a:ext cx="4642339" cy="51478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6" name="Diagram 15">
            <a:extLst>
              <a:ext uri="{FF2B5EF4-FFF2-40B4-BE49-F238E27FC236}">
                <a16:creationId xmlns:a16="http://schemas.microsoft.com/office/drawing/2014/main" id="{BE981364-73EE-EE26-67DB-38BCAA32653C}"/>
              </a:ext>
            </a:extLst>
          </p:cNvPr>
          <p:cNvGraphicFramePr/>
          <p:nvPr>
            <p:extLst>
              <p:ext uri="{D42A27DB-BD31-4B8C-83A1-F6EECF244321}">
                <p14:modId xmlns:p14="http://schemas.microsoft.com/office/powerpoint/2010/main" val="3177877855"/>
              </p:ext>
            </p:extLst>
          </p:nvPr>
        </p:nvGraphicFramePr>
        <p:xfrm>
          <a:off x="5670255" y="1828787"/>
          <a:ext cx="2840440" cy="473473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7" name="Diagram 16">
            <a:extLst>
              <a:ext uri="{FF2B5EF4-FFF2-40B4-BE49-F238E27FC236}">
                <a16:creationId xmlns:a16="http://schemas.microsoft.com/office/drawing/2014/main" id="{6A47E1E1-69CF-E838-E8C5-8EFDE9B6D5FF}"/>
              </a:ext>
            </a:extLst>
          </p:cNvPr>
          <p:cNvGraphicFramePr/>
          <p:nvPr>
            <p:extLst>
              <p:ext uri="{D42A27DB-BD31-4B8C-83A1-F6EECF244321}">
                <p14:modId xmlns:p14="http://schemas.microsoft.com/office/powerpoint/2010/main" val="1949105375"/>
              </p:ext>
            </p:extLst>
          </p:nvPr>
        </p:nvGraphicFramePr>
        <p:xfrm>
          <a:off x="8926930" y="1865458"/>
          <a:ext cx="2840440" cy="4475284"/>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Tree>
    <p:extLst>
      <p:ext uri="{BB962C8B-B14F-4D97-AF65-F5344CB8AC3E}">
        <p14:creationId xmlns:p14="http://schemas.microsoft.com/office/powerpoint/2010/main" val="35453805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2AA59FF-A719-40EE-3E28-886CB4FC5004}"/>
              </a:ext>
            </a:extLst>
          </p:cNvPr>
          <p:cNvSpPr>
            <a:spLocks noGrp="1"/>
          </p:cNvSpPr>
          <p:nvPr>
            <p:ph type="title"/>
          </p:nvPr>
        </p:nvSpPr>
        <p:spPr/>
        <p:txBody>
          <a:bodyPr>
            <a:normAutofit/>
          </a:bodyPr>
          <a:lstStyle/>
          <a:p>
            <a:r>
              <a:rPr lang="en-GB" dirty="0"/>
              <a:t>Place-based Action Planning</a:t>
            </a:r>
            <a:endParaRPr lang="en-GB" b="0" dirty="0">
              <a:solidFill>
                <a:srgbClr val="FF0000"/>
              </a:solidFill>
            </a:endParaRPr>
          </a:p>
        </p:txBody>
      </p:sp>
      <p:sp>
        <p:nvSpPr>
          <p:cNvPr id="5" name="Text Placeholder 4">
            <a:extLst>
              <a:ext uri="{FF2B5EF4-FFF2-40B4-BE49-F238E27FC236}">
                <a16:creationId xmlns:a16="http://schemas.microsoft.com/office/drawing/2014/main" id="{895C7FFD-D727-02CF-5CCB-F08924F1EC02}"/>
              </a:ext>
            </a:extLst>
          </p:cNvPr>
          <p:cNvSpPr>
            <a:spLocks noGrp="1"/>
          </p:cNvSpPr>
          <p:nvPr>
            <p:ph type="body" idx="1"/>
          </p:nvPr>
        </p:nvSpPr>
        <p:spPr/>
        <p:txBody>
          <a:bodyPr/>
          <a:lstStyle/>
          <a:p>
            <a:r>
              <a:rPr lang="en-GB"/>
              <a:t>Activities 2-5: Breakout discussions</a:t>
            </a:r>
          </a:p>
        </p:txBody>
      </p:sp>
      <p:sp>
        <p:nvSpPr>
          <p:cNvPr id="3" name="TextBox 2">
            <a:extLst>
              <a:ext uri="{FF2B5EF4-FFF2-40B4-BE49-F238E27FC236}">
                <a16:creationId xmlns:a16="http://schemas.microsoft.com/office/drawing/2014/main" id="{DF719594-A7D6-72BD-DB9F-E5891DD3AB51}"/>
              </a:ext>
            </a:extLst>
          </p:cNvPr>
          <p:cNvSpPr txBox="1"/>
          <p:nvPr/>
        </p:nvSpPr>
        <p:spPr>
          <a:xfrm>
            <a:off x="963084" y="1807636"/>
            <a:ext cx="8989808" cy="2031325"/>
          </a:xfrm>
          <a:prstGeom prst="rect">
            <a:avLst/>
          </a:prstGeom>
          <a:noFill/>
        </p:spPr>
        <p:txBody>
          <a:bodyPr wrap="square">
            <a:spAutoFit/>
          </a:bodyPr>
          <a:lstStyle/>
          <a:p>
            <a:r>
              <a:rPr lang="en-GB" sz="1800" b="0" dirty="0">
                <a:solidFill>
                  <a:srgbClr val="FF0000"/>
                </a:solidFill>
                <a:latin typeface="Century Gothic" panose="020F0302020204030204"/>
              </a:rPr>
              <a:t>These slides are a </a:t>
            </a:r>
            <a:r>
              <a:rPr lang="en-GB" sz="1800" b="1" dirty="0">
                <a:solidFill>
                  <a:srgbClr val="FF0000"/>
                </a:solidFill>
                <a:latin typeface="Century Gothic" panose="020F0302020204030204"/>
              </a:rPr>
              <a:t>verbatim</a:t>
            </a:r>
            <a:r>
              <a:rPr kumimoji="0" lang="en-GB" sz="1800" b="1" i="0" u="none" strike="noStrike" kern="1200" spc="0" normalizeH="0" baseline="0" noProof="0" dirty="0">
                <a:ln>
                  <a:noFill/>
                </a:ln>
                <a:solidFill>
                  <a:srgbClr val="FF0000"/>
                </a:solidFill>
                <a:effectLst/>
                <a:uLnTx/>
                <a:uFillTx/>
                <a:latin typeface="Century Gothic" panose="020F0302020204030204"/>
                <a:ea typeface="+mj-ea"/>
                <a:cs typeface="+mj-cs"/>
              </a:rPr>
              <a:t> reproduction</a:t>
            </a:r>
            <a:r>
              <a:rPr lang="en-GB" sz="1800" b="1" dirty="0">
                <a:solidFill>
                  <a:srgbClr val="FF0000"/>
                </a:solidFill>
                <a:latin typeface="Century Gothic" panose="020F0302020204030204"/>
              </a:rPr>
              <a:t> </a:t>
            </a:r>
            <a:r>
              <a:rPr lang="en-GB" sz="1800" b="0" dirty="0">
                <a:solidFill>
                  <a:srgbClr val="FF0000"/>
                </a:solidFill>
                <a:latin typeface="Century Gothic" panose="020F0302020204030204"/>
              </a:rPr>
              <a:t>of all of the </a:t>
            </a:r>
            <a:br>
              <a:rPr lang="en-GB" sz="1800" b="0" dirty="0">
                <a:solidFill>
                  <a:srgbClr val="FF0000"/>
                </a:solidFill>
                <a:latin typeface="Century Gothic" panose="020F0302020204030204"/>
              </a:rPr>
            </a:br>
            <a:r>
              <a:rPr lang="en-GB" sz="1800" b="1" dirty="0">
                <a:solidFill>
                  <a:srgbClr val="FF0000"/>
                </a:solidFill>
                <a:latin typeface="Century Gothic" panose="020F0302020204030204"/>
              </a:rPr>
              <a:t>ideas and suggestions </a:t>
            </a:r>
            <a:r>
              <a:rPr lang="en-GB" sz="1800" b="0" dirty="0">
                <a:solidFill>
                  <a:srgbClr val="FF0000"/>
                </a:solidFill>
                <a:latin typeface="Century Gothic" panose="020F0302020204030204"/>
              </a:rPr>
              <a:t>made during the workshop discussions </a:t>
            </a:r>
            <a:br>
              <a:rPr lang="en-GB" sz="1800" b="0" dirty="0">
                <a:solidFill>
                  <a:srgbClr val="FF0000"/>
                </a:solidFill>
                <a:latin typeface="Century Gothic" panose="020F0302020204030204"/>
              </a:rPr>
            </a:br>
            <a:r>
              <a:rPr lang="en-GB" sz="1800" b="0" dirty="0">
                <a:solidFill>
                  <a:srgbClr val="FF0000"/>
                </a:solidFill>
                <a:latin typeface="Century Gothic" panose="020F0302020204030204"/>
              </a:rPr>
              <a:t>and will </a:t>
            </a:r>
            <a:r>
              <a:rPr lang="en-GB" sz="1800" b="1" dirty="0">
                <a:solidFill>
                  <a:srgbClr val="FF0000"/>
                </a:solidFill>
                <a:latin typeface="Century Gothic" panose="020F0302020204030204"/>
              </a:rPr>
              <a:t>need further development by places</a:t>
            </a:r>
            <a:r>
              <a:rPr lang="en-GB" sz="1800" dirty="0">
                <a:solidFill>
                  <a:srgbClr val="FF0000"/>
                </a:solidFill>
                <a:latin typeface="Century Gothic" panose="020F0302020204030204"/>
              </a:rPr>
              <a:t>, including:</a:t>
            </a:r>
            <a:br>
              <a:rPr lang="en-GB" sz="1800" b="0" dirty="0">
                <a:solidFill>
                  <a:srgbClr val="FF0000"/>
                </a:solidFill>
                <a:latin typeface="Century Gothic" panose="020F0302020204030204"/>
              </a:rPr>
            </a:br>
            <a:endParaRPr lang="en-GB" sz="1800" b="0" dirty="0">
              <a:solidFill>
                <a:srgbClr val="FF0000"/>
              </a:solidFill>
              <a:latin typeface="Century Gothic" panose="020F0302020204030204"/>
            </a:endParaRPr>
          </a:p>
          <a:p>
            <a:pPr marL="342900" indent="-342900">
              <a:buAutoNum type="arabicPeriod"/>
            </a:pPr>
            <a:r>
              <a:rPr lang="en-GB" sz="1800" b="1" dirty="0">
                <a:solidFill>
                  <a:srgbClr val="FF0000"/>
                </a:solidFill>
                <a:latin typeface="Century Gothic" panose="020F0302020204030204"/>
              </a:rPr>
              <a:t>Review</a:t>
            </a:r>
            <a:r>
              <a:rPr lang="en-GB" sz="1800" b="0" dirty="0">
                <a:solidFill>
                  <a:srgbClr val="FF0000"/>
                </a:solidFill>
                <a:latin typeface="Century Gothic" panose="020F0302020204030204"/>
              </a:rPr>
              <a:t> against current place plans to align with existing work</a:t>
            </a:r>
            <a:endParaRPr lang="en-GB" dirty="0">
              <a:solidFill>
                <a:srgbClr val="FF0000"/>
              </a:solidFill>
              <a:latin typeface="Century Gothic" panose="020F0302020204030204"/>
            </a:endParaRPr>
          </a:p>
          <a:p>
            <a:pPr marL="342900" indent="-342900">
              <a:buAutoNum type="arabicPeriod"/>
            </a:pPr>
            <a:r>
              <a:rPr lang="en-GB" sz="1800" b="1" dirty="0">
                <a:solidFill>
                  <a:srgbClr val="FF0000"/>
                </a:solidFill>
                <a:latin typeface="Century Gothic" panose="020F0302020204030204"/>
              </a:rPr>
              <a:t>Refine</a:t>
            </a:r>
            <a:r>
              <a:rPr lang="en-GB" sz="1800" b="0" dirty="0">
                <a:solidFill>
                  <a:srgbClr val="FF0000"/>
                </a:solidFill>
                <a:latin typeface="Century Gothic" panose="020F0302020204030204"/>
              </a:rPr>
              <a:t>,</a:t>
            </a:r>
            <a:r>
              <a:rPr kumimoji="0" lang="en-GB" sz="1800" b="0" i="0" u="none" strike="noStrike" kern="1200" spc="0" normalizeH="0" baseline="0" noProof="0" dirty="0">
                <a:ln>
                  <a:noFill/>
                </a:ln>
                <a:solidFill>
                  <a:srgbClr val="FF0000"/>
                </a:solidFill>
                <a:effectLst/>
                <a:uLnTx/>
                <a:uFillTx/>
                <a:latin typeface="Century Gothic" panose="020F0302020204030204"/>
                <a:ea typeface="+mj-ea"/>
                <a:cs typeface="+mj-cs"/>
              </a:rPr>
              <a:t> </a:t>
            </a:r>
            <a:r>
              <a:rPr kumimoji="0" lang="en-GB" sz="1800" b="1" i="0" u="none" strike="noStrike" kern="1200" spc="0" normalizeH="0" baseline="0" noProof="0" dirty="0">
                <a:ln>
                  <a:noFill/>
                </a:ln>
                <a:solidFill>
                  <a:srgbClr val="FF0000"/>
                </a:solidFill>
                <a:effectLst/>
                <a:uLnTx/>
                <a:uFillTx/>
                <a:latin typeface="Century Gothic" panose="020F0302020204030204"/>
                <a:ea typeface="+mj-ea"/>
                <a:cs typeface="+mj-cs"/>
              </a:rPr>
              <a:t>prioritise</a:t>
            </a:r>
            <a:r>
              <a:rPr lang="en-GB" sz="1800" b="1" dirty="0">
                <a:solidFill>
                  <a:srgbClr val="FF0000"/>
                </a:solidFill>
                <a:latin typeface="Century Gothic" panose="020F0302020204030204"/>
              </a:rPr>
              <a:t> </a:t>
            </a:r>
            <a:r>
              <a:rPr kumimoji="0" lang="en-GB" sz="1800" b="0" i="0" u="none" strike="noStrike" kern="1200" spc="0" normalizeH="0" baseline="0" noProof="0" dirty="0">
                <a:ln>
                  <a:noFill/>
                </a:ln>
                <a:solidFill>
                  <a:srgbClr val="FF0000"/>
                </a:solidFill>
                <a:effectLst/>
                <a:uLnTx/>
                <a:uFillTx/>
                <a:latin typeface="Century Gothic" panose="020F0302020204030204"/>
                <a:ea typeface="+mj-ea"/>
                <a:cs typeface="+mj-cs"/>
              </a:rPr>
              <a:t>and </a:t>
            </a:r>
            <a:r>
              <a:rPr kumimoji="0" lang="en-GB" sz="1800" b="1" i="0" u="none" strike="noStrike" kern="1200" spc="0" normalizeH="0" baseline="0" noProof="0" dirty="0">
                <a:ln>
                  <a:noFill/>
                </a:ln>
                <a:solidFill>
                  <a:srgbClr val="FF0000"/>
                </a:solidFill>
                <a:effectLst/>
                <a:uLnTx/>
                <a:uFillTx/>
                <a:latin typeface="Century Gothic" panose="020F0302020204030204"/>
                <a:ea typeface="+mj-ea"/>
                <a:cs typeface="+mj-cs"/>
              </a:rPr>
              <a:t>further develop </a:t>
            </a:r>
            <a:r>
              <a:rPr kumimoji="0" lang="en-GB" sz="1800" b="0" i="0" u="none" strike="noStrike" kern="1200" spc="0" normalizeH="0" baseline="0" noProof="0" dirty="0">
                <a:ln>
                  <a:noFill/>
                </a:ln>
                <a:solidFill>
                  <a:srgbClr val="FF0000"/>
                </a:solidFill>
                <a:effectLst/>
                <a:uLnTx/>
                <a:uFillTx/>
                <a:latin typeface="Century Gothic" panose="020F0302020204030204"/>
                <a:ea typeface="+mj-ea"/>
                <a:cs typeface="+mj-cs"/>
              </a:rPr>
              <a:t>plans,</a:t>
            </a:r>
            <a:r>
              <a:rPr lang="en-GB" sz="1800" b="0" dirty="0">
                <a:solidFill>
                  <a:srgbClr val="FF0000"/>
                </a:solidFill>
                <a:latin typeface="Century Gothic" panose="020F0302020204030204"/>
              </a:rPr>
              <a:t> </a:t>
            </a:r>
            <a:r>
              <a:rPr lang="en-GB" dirty="0">
                <a:solidFill>
                  <a:srgbClr val="FF0000"/>
                </a:solidFill>
                <a:latin typeface="Century Gothic" panose="020F0302020204030204"/>
              </a:rPr>
              <a:t>considering existing capacity </a:t>
            </a:r>
          </a:p>
          <a:p>
            <a:pPr marL="342900" indent="-342900">
              <a:buAutoNum type="arabicPeriod"/>
            </a:pPr>
            <a:r>
              <a:rPr lang="en-GB" sz="1800" b="1" dirty="0">
                <a:solidFill>
                  <a:srgbClr val="FF0000"/>
                </a:solidFill>
                <a:latin typeface="Century Gothic" panose="020F0302020204030204"/>
              </a:rPr>
              <a:t>Review </a:t>
            </a:r>
            <a:r>
              <a:rPr lang="en-GB" sz="1800" b="0" dirty="0">
                <a:solidFill>
                  <a:srgbClr val="FF0000"/>
                </a:solidFill>
                <a:latin typeface="Century Gothic" panose="020F0302020204030204"/>
              </a:rPr>
              <a:t>and </a:t>
            </a:r>
            <a:r>
              <a:rPr lang="en-GB" sz="1800" b="1" dirty="0">
                <a:solidFill>
                  <a:srgbClr val="FF0000"/>
                </a:solidFill>
                <a:latin typeface="Century Gothic" panose="020F0302020204030204"/>
              </a:rPr>
              <a:t>agree </a:t>
            </a:r>
            <a:r>
              <a:rPr lang="en-GB" sz="1800" b="0" dirty="0">
                <a:solidFill>
                  <a:srgbClr val="FF0000"/>
                </a:solidFill>
                <a:latin typeface="Century Gothic" panose="020F0302020204030204"/>
              </a:rPr>
              <a:t>at place boards</a:t>
            </a:r>
            <a:endParaRPr lang="en-GB" dirty="0"/>
          </a:p>
        </p:txBody>
      </p:sp>
    </p:spTree>
    <p:extLst>
      <p:ext uri="{BB962C8B-B14F-4D97-AF65-F5344CB8AC3E}">
        <p14:creationId xmlns:p14="http://schemas.microsoft.com/office/powerpoint/2010/main" val="22648315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854879C-204D-819C-5B7B-F083934E8F8B}"/>
              </a:ext>
            </a:extLst>
          </p:cNvPr>
          <p:cNvSpPr>
            <a:spLocks noGrp="1"/>
          </p:cNvSpPr>
          <p:nvPr>
            <p:ph type="title"/>
          </p:nvPr>
        </p:nvSpPr>
        <p:spPr>
          <a:xfrm>
            <a:off x="523445" y="382348"/>
            <a:ext cx="8812915" cy="1849006"/>
          </a:xfrm>
        </p:spPr>
        <p:txBody>
          <a:bodyPr>
            <a:noAutofit/>
          </a:bodyPr>
          <a:lstStyle/>
          <a:p>
            <a:r>
              <a:rPr lang="en-GB" sz="2800"/>
              <a:t>Activities 3-5:</a:t>
            </a:r>
            <a:br>
              <a:rPr lang="en-GB" sz="2800"/>
            </a:br>
            <a:r>
              <a:rPr lang="en-GB" sz="2800" b="0"/>
              <a:t>Breakout discussions formed the main part of the afternoon session. Groups were formed around local authority places.</a:t>
            </a:r>
          </a:p>
        </p:txBody>
      </p:sp>
      <p:grpSp>
        <p:nvGrpSpPr>
          <p:cNvPr id="2" name="Group 1">
            <a:extLst>
              <a:ext uri="{FF2B5EF4-FFF2-40B4-BE49-F238E27FC236}">
                <a16:creationId xmlns:a16="http://schemas.microsoft.com/office/drawing/2014/main" id="{0FA9A3C6-4E9C-5FA7-174A-375311C987E1}"/>
              </a:ext>
            </a:extLst>
          </p:cNvPr>
          <p:cNvGrpSpPr/>
          <p:nvPr/>
        </p:nvGrpSpPr>
        <p:grpSpPr>
          <a:xfrm>
            <a:off x="737588" y="2635975"/>
            <a:ext cx="2974046" cy="3146646"/>
            <a:chOff x="737588" y="1154107"/>
            <a:chExt cx="4374630" cy="4628514"/>
          </a:xfrm>
        </p:grpSpPr>
        <p:sp>
          <p:nvSpPr>
            <p:cNvPr id="127" name="Rectangle 126">
              <a:extLst>
                <a:ext uri="{FF2B5EF4-FFF2-40B4-BE49-F238E27FC236}">
                  <a16:creationId xmlns:a16="http://schemas.microsoft.com/office/drawing/2014/main" id="{D69FDC0A-10F6-2D17-9DCA-A8E6D9B8FA63}"/>
                </a:ext>
              </a:extLst>
            </p:cNvPr>
            <p:cNvSpPr/>
            <p:nvPr/>
          </p:nvSpPr>
          <p:spPr>
            <a:xfrm>
              <a:off x="2924738" y="3429000"/>
              <a:ext cx="2187480" cy="2353621"/>
            </a:xfrm>
            <a:prstGeom prst="rect">
              <a:avLst/>
            </a:prstGeom>
          </p:spPr>
          <p:style>
            <a:lnRef idx="2">
              <a:schemeClr val="dk1"/>
            </a:lnRef>
            <a:fillRef idx="1">
              <a:schemeClr val="lt1"/>
            </a:fillRef>
            <a:effectRef idx="0">
              <a:schemeClr val="dk1"/>
            </a:effectRef>
            <a:fontRef idx="minor">
              <a:schemeClr val="dk1"/>
            </a:fontRef>
          </p:style>
          <p:txBody>
            <a:bodyPr rtlCol="0" anchor="t"/>
            <a:lstStyle/>
            <a:p>
              <a:pPr algn="ctr"/>
              <a:r>
                <a:rPr lang="en-GB" sz="1200" b="1"/>
                <a:t>Woodfield Room</a:t>
              </a:r>
            </a:p>
          </p:txBody>
        </p:sp>
        <p:sp>
          <p:nvSpPr>
            <p:cNvPr id="126" name="Rectangle 125">
              <a:extLst>
                <a:ext uri="{FF2B5EF4-FFF2-40B4-BE49-F238E27FC236}">
                  <a16:creationId xmlns:a16="http://schemas.microsoft.com/office/drawing/2014/main" id="{DE5B7490-F3FE-2E37-7F7C-B2A373F20944}"/>
                </a:ext>
              </a:extLst>
            </p:cNvPr>
            <p:cNvSpPr/>
            <p:nvPr/>
          </p:nvSpPr>
          <p:spPr>
            <a:xfrm>
              <a:off x="737589" y="3429000"/>
              <a:ext cx="2187480" cy="2353621"/>
            </a:xfrm>
            <a:prstGeom prst="rect">
              <a:avLst/>
            </a:prstGeom>
          </p:spPr>
          <p:style>
            <a:lnRef idx="2">
              <a:schemeClr val="dk1"/>
            </a:lnRef>
            <a:fillRef idx="1">
              <a:schemeClr val="lt1"/>
            </a:fillRef>
            <a:effectRef idx="0">
              <a:schemeClr val="dk1"/>
            </a:effectRef>
            <a:fontRef idx="minor">
              <a:schemeClr val="dk1"/>
            </a:fontRef>
          </p:style>
          <p:txBody>
            <a:bodyPr rtlCol="0" anchor="t"/>
            <a:lstStyle/>
            <a:p>
              <a:pPr algn="ctr"/>
              <a:r>
                <a:rPr lang="en-GB" sz="1200" b="1"/>
                <a:t>Moorfield Room</a:t>
              </a:r>
            </a:p>
          </p:txBody>
        </p:sp>
        <p:sp>
          <p:nvSpPr>
            <p:cNvPr id="125" name="Rectangle 124">
              <a:extLst>
                <a:ext uri="{FF2B5EF4-FFF2-40B4-BE49-F238E27FC236}">
                  <a16:creationId xmlns:a16="http://schemas.microsoft.com/office/drawing/2014/main" id="{E1F8F404-179D-D056-AE9E-3D9F3300ED5D}"/>
                </a:ext>
              </a:extLst>
            </p:cNvPr>
            <p:cNvSpPr/>
            <p:nvPr/>
          </p:nvSpPr>
          <p:spPr>
            <a:xfrm>
              <a:off x="737588" y="1154107"/>
              <a:ext cx="4374630" cy="2282115"/>
            </a:xfrm>
            <a:prstGeom prst="rect">
              <a:avLst/>
            </a:prstGeom>
          </p:spPr>
          <p:style>
            <a:lnRef idx="2">
              <a:schemeClr val="dk1"/>
            </a:lnRef>
            <a:fillRef idx="1">
              <a:schemeClr val="lt1"/>
            </a:fillRef>
            <a:effectRef idx="0">
              <a:schemeClr val="dk1"/>
            </a:effectRef>
            <a:fontRef idx="minor">
              <a:schemeClr val="dk1"/>
            </a:fontRef>
          </p:style>
          <p:txBody>
            <a:bodyPr rtlCol="0" anchor="t"/>
            <a:lstStyle/>
            <a:p>
              <a:pPr algn="ctr"/>
              <a:r>
                <a:rPr lang="en-GB" sz="1200" b="1"/>
                <a:t>Main Hall</a:t>
              </a:r>
            </a:p>
          </p:txBody>
        </p:sp>
        <p:grpSp>
          <p:nvGrpSpPr>
            <p:cNvPr id="325" name="Group 324">
              <a:extLst>
                <a:ext uri="{FF2B5EF4-FFF2-40B4-BE49-F238E27FC236}">
                  <a16:creationId xmlns:a16="http://schemas.microsoft.com/office/drawing/2014/main" id="{5BFE8995-FB0E-CFB1-6CC8-73CD60FFA33F}"/>
                </a:ext>
              </a:extLst>
            </p:cNvPr>
            <p:cNvGrpSpPr/>
            <p:nvPr/>
          </p:nvGrpSpPr>
          <p:grpSpPr>
            <a:xfrm>
              <a:off x="1105791" y="1381957"/>
              <a:ext cx="1281481" cy="1928674"/>
              <a:chOff x="6923182" y="1651155"/>
              <a:chExt cx="1514775" cy="2279790"/>
            </a:xfrm>
          </p:grpSpPr>
          <p:sp>
            <p:nvSpPr>
              <p:cNvPr id="98" name="Rectangle: Rounded Corners 97">
                <a:extLst>
                  <a:ext uri="{FF2B5EF4-FFF2-40B4-BE49-F238E27FC236}">
                    <a16:creationId xmlns:a16="http://schemas.microsoft.com/office/drawing/2014/main" id="{685FC4F4-1617-BC2B-10C7-2E80C47689F7}"/>
                  </a:ext>
                </a:extLst>
              </p:cNvPr>
              <p:cNvSpPr/>
              <p:nvPr/>
            </p:nvSpPr>
            <p:spPr>
              <a:xfrm>
                <a:off x="7178827" y="2290443"/>
                <a:ext cx="1002323" cy="1319198"/>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GB" sz="800" b="1"/>
                  <a:t>MKCC</a:t>
                </a:r>
              </a:p>
            </p:txBody>
          </p:sp>
          <p:grpSp>
            <p:nvGrpSpPr>
              <p:cNvPr id="99" name="Group 98">
                <a:extLst>
                  <a:ext uri="{FF2B5EF4-FFF2-40B4-BE49-F238E27FC236}">
                    <a16:creationId xmlns:a16="http://schemas.microsoft.com/office/drawing/2014/main" id="{77444EE1-04B3-7B58-0CAD-D6998787F78E}"/>
                  </a:ext>
                </a:extLst>
              </p:cNvPr>
              <p:cNvGrpSpPr/>
              <p:nvPr/>
            </p:nvGrpSpPr>
            <p:grpSpPr>
              <a:xfrm>
                <a:off x="7977005" y="1651155"/>
                <a:ext cx="171205" cy="545122"/>
                <a:chOff x="1925515" y="2124808"/>
                <a:chExt cx="171205" cy="545122"/>
              </a:xfrm>
            </p:grpSpPr>
            <p:sp>
              <p:nvSpPr>
                <p:cNvPr id="100" name="Oval 99">
                  <a:extLst>
                    <a:ext uri="{FF2B5EF4-FFF2-40B4-BE49-F238E27FC236}">
                      <a16:creationId xmlns:a16="http://schemas.microsoft.com/office/drawing/2014/main" id="{11057A9C-3A87-9927-EC4A-6C6BC4E0A086}"/>
                    </a:ext>
                  </a:extLst>
                </p:cNvPr>
                <p:cNvSpPr/>
                <p:nvPr/>
              </p:nvSpPr>
              <p:spPr>
                <a:xfrm>
                  <a:off x="1925515" y="2124808"/>
                  <a:ext cx="171205" cy="17120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sz="1050" b="1"/>
                </a:p>
              </p:txBody>
            </p:sp>
            <p:sp>
              <p:nvSpPr>
                <p:cNvPr id="101" name="Rectangle: Rounded Corners 100">
                  <a:extLst>
                    <a:ext uri="{FF2B5EF4-FFF2-40B4-BE49-F238E27FC236}">
                      <a16:creationId xmlns:a16="http://schemas.microsoft.com/office/drawing/2014/main" id="{12746D3C-026E-C9ED-8396-16AE64C5829E}"/>
                    </a:ext>
                  </a:extLst>
                </p:cNvPr>
                <p:cNvSpPr/>
                <p:nvPr/>
              </p:nvSpPr>
              <p:spPr>
                <a:xfrm>
                  <a:off x="1925515" y="2304805"/>
                  <a:ext cx="171205" cy="365125"/>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sz="1050" b="1"/>
                </a:p>
              </p:txBody>
            </p:sp>
          </p:grpSp>
          <p:grpSp>
            <p:nvGrpSpPr>
              <p:cNvPr id="102" name="Group 101">
                <a:extLst>
                  <a:ext uri="{FF2B5EF4-FFF2-40B4-BE49-F238E27FC236}">
                    <a16:creationId xmlns:a16="http://schemas.microsoft.com/office/drawing/2014/main" id="{2800D6CE-1E3F-E5ED-7899-80F521656D74}"/>
                  </a:ext>
                </a:extLst>
              </p:cNvPr>
              <p:cNvGrpSpPr/>
              <p:nvPr/>
            </p:nvGrpSpPr>
            <p:grpSpPr>
              <a:xfrm>
                <a:off x="8266752" y="2573873"/>
                <a:ext cx="171205" cy="545122"/>
                <a:chOff x="1925515" y="2124808"/>
                <a:chExt cx="171205" cy="545122"/>
              </a:xfrm>
            </p:grpSpPr>
            <p:sp>
              <p:nvSpPr>
                <p:cNvPr id="103" name="Oval 102">
                  <a:extLst>
                    <a:ext uri="{FF2B5EF4-FFF2-40B4-BE49-F238E27FC236}">
                      <a16:creationId xmlns:a16="http://schemas.microsoft.com/office/drawing/2014/main" id="{4A5AAFD3-E127-122D-3519-C17DD0B85FFB}"/>
                    </a:ext>
                  </a:extLst>
                </p:cNvPr>
                <p:cNvSpPr/>
                <p:nvPr/>
              </p:nvSpPr>
              <p:spPr>
                <a:xfrm>
                  <a:off x="1925515" y="2124808"/>
                  <a:ext cx="171205" cy="17120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sz="1050" b="1"/>
                </a:p>
              </p:txBody>
            </p:sp>
            <p:sp>
              <p:nvSpPr>
                <p:cNvPr id="104" name="Rectangle: Rounded Corners 103">
                  <a:extLst>
                    <a:ext uri="{FF2B5EF4-FFF2-40B4-BE49-F238E27FC236}">
                      <a16:creationId xmlns:a16="http://schemas.microsoft.com/office/drawing/2014/main" id="{BFBA308A-B73F-6884-8807-F0CE62CE2C64}"/>
                    </a:ext>
                  </a:extLst>
                </p:cNvPr>
                <p:cNvSpPr/>
                <p:nvPr/>
              </p:nvSpPr>
              <p:spPr>
                <a:xfrm>
                  <a:off x="1925515" y="2304805"/>
                  <a:ext cx="171205" cy="365125"/>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sz="1050" b="1"/>
                </a:p>
              </p:txBody>
            </p:sp>
          </p:grpSp>
          <p:grpSp>
            <p:nvGrpSpPr>
              <p:cNvPr id="105" name="Group 104">
                <a:extLst>
                  <a:ext uri="{FF2B5EF4-FFF2-40B4-BE49-F238E27FC236}">
                    <a16:creationId xmlns:a16="http://schemas.microsoft.com/office/drawing/2014/main" id="{84FDBC08-4A18-9B32-E807-8302040C2343}"/>
                  </a:ext>
                </a:extLst>
              </p:cNvPr>
              <p:cNvGrpSpPr/>
              <p:nvPr/>
            </p:nvGrpSpPr>
            <p:grpSpPr>
              <a:xfrm>
                <a:off x="8260951" y="3203342"/>
                <a:ext cx="171205" cy="545122"/>
                <a:chOff x="1925515" y="2124808"/>
                <a:chExt cx="171205" cy="545122"/>
              </a:xfrm>
            </p:grpSpPr>
            <p:sp>
              <p:nvSpPr>
                <p:cNvPr id="106" name="Oval 105">
                  <a:extLst>
                    <a:ext uri="{FF2B5EF4-FFF2-40B4-BE49-F238E27FC236}">
                      <a16:creationId xmlns:a16="http://schemas.microsoft.com/office/drawing/2014/main" id="{F512B344-0EA5-A0E3-6665-9B4F57837A8F}"/>
                    </a:ext>
                  </a:extLst>
                </p:cNvPr>
                <p:cNvSpPr/>
                <p:nvPr/>
              </p:nvSpPr>
              <p:spPr>
                <a:xfrm>
                  <a:off x="1925515" y="2124808"/>
                  <a:ext cx="171205" cy="17120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sz="1050" b="1"/>
                </a:p>
              </p:txBody>
            </p:sp>
            <p:sp>
              <p:nvSpPr>
                <p:cNvPr id="107" name="Rectangle: Rounded Corners 106">
                  <a:extLst>
                    <a:ext uri="{FF2B5EF4-FFF2-40B4-BE49-F238E27FC236}">
                      <a16:creationId xmlns:a16="http://schemas.microsoft.com/office/drawing/2014/main" id="{20AB678F-16C5-FB0D-542D-0688A2F96AD7}"/>
                    </a:ext>
                  </a:extLst>
                </p:cNvPr>
                <p:cNvSpPr/>
                <p:nvPr/>
              </p:nvSpPr>
              <p:spPr>
                <a:xfrm>
                  <a:off x="1925515" y="2304805"/>
                  <a:ext cx="171205" cy="365125"/>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sz="1050" b="1"/>
                </a:p>
              </p:txBody>
            </p:sp>
          </p:grpSp>
          <p:grpSp>
            <p:nvGrpSpPr>
              <p:cNvPr id="108" name="Group 107">
                <a:extLst>
                  <a:ext uri="{FF2B5EF4-FFF2-40B4-BE49-F238E27FC236}">
                    <a16:creationId xmlns:a16="http://schemas.microsoft.com/office/drawing/2014/main" id="{53036409-57EB-16BD-1015-F395E9667682}"/>
                  </a:ext>
                </a:extLst>
              </p:cNvPr>
              <p:cNvGrpSpPr/>
              <p:nvPr/>
            </p:nvGrpSpPr>
            <p:grpSpPr>
              <a:xfrm>
                <a:off x="7642208" y="1662692"/>
                <a:ext cx="171205" cy="545122"/>
                <a:chOff x="1925515" y="2124808"/>
                <a:chExt cx="171205" cy="545122"/>
              </a:xfrm>
            </p:grpSpPr>
            <p:sp>
              <p:nvSpPr>
                <p:cNvPr id="109" name="Oval 108">
                  <a:extLst>
                    <a:ext uri="{FF2B5EF4-FFF2-40B4-BE49-F238E27FC236}">
                      <a16:creationId xmlns:a16="http://schemas.microsoft.com/office/drawing/2014/main" id="{27D4FCA1-229D-D9F8-04F9-AB81FDCFA4AC}"/>
                    </a:ext>
                  </a:extLst>
                </p:cNvPr>
                <p:cNvSpPr/>
                <p:nvPr/>
              </p:nvSpPr>
              <p:spPr>
                <a:xfrm>
                  <a:off x="1925515" y="2124808"/>
                  <a:ext cx="171205" cy="17120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sz="1050" b="1"/>
                </a:p>
              </p:txBody>
            </p:sp>
            <p:sp>
              <p:nvSpPr>
                <p:cNvPr id="110" name="Rectangle: Rounded Corners 109">
                  <a:extLst>
                    <a:ext uri="{FF2B5EF4-FFF2-40B4-BE49-F238E27FC236}">
                      <a16:creationId xmlns:a16="http://schemas.microsoft.com/office/drawing/2014/main" id="{B5825FD6-4468-AB61-CD7B-158220BB5A3B}"/>
                    </a:ext>
                  </a:extLst>
                </p:cNvPr>
                <p:cNvSpPr/>
                <p:nvPr/>
              </p:nvSpPr>
              <p:spPr>
                <a:xfrm>
                  <a:off x="1925515" y="2304805"/>
                  <a:ext cx="171205" cy="365125"/>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sz="1050" b="1"/>
                </a:p>
              </p:txBody>
            </p:sp>
          </p:grpSp>
          <p:grpSp>
            <p:nvGrpSpPr>
              <p:cNvPr id="111" name="Group 110">
                <a:extLst>
                  <a:ext uri="{FF2B5EF4-FFF2-40B4-BE49-F238E27FC236}">
                    <a16:creationId xmlns:a16="http://schemas.microsoft.com/office/drawing/2014/main" id="{73930E7A-3A1C-C28D-0634-F15DA844EE50}"/>
                  </a:ext>
                </a:extLst>
              </p:cNvPr>
              <p:cNvGrpSpPr/>
              <p:nvPr/>
            </p:nvGrpSpPr>
            <p:grpSpPr>
              <a:xfrm>
                <a:off x="7280275" y="1659663"/>
                <a:ext cx="171205" cy="545122"/>
                <a:chOff x="1925515" y="2124808"/>
                <a:chExt cx="171205" cy="545122"/>
              </a:xfrm>
            </p:grpSpPr>
            <p:sp>
              <p:nvSpPr>
                <p:cNvPr id="112" name="Oval 111">
                  <a:extLst>
                    <a:ext uri="{FF2B5EF4-FFF2-40B4-BE49-F238E27FC236}">
                      <a16:creationId xmlns:a16="http://schemas.microsoft.com/office/drawing/2014/main" id="{2190B13E-8A07-E6C6-A6B3-DFE01B660057}"/>
                    </a:ext>
                  </a:extLst>
                </p:cNvPr>
                <p:cNvSpPr/>
                <p:nvPr/>
              </p:nvSpPr>
              <p:spPr>
                <a:xfrm>
                  <a:off x="1925515" y="2124808"/>
                  <a:ext cx="171205" cy="17120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sz="1050" b="1"/>
                </a:p>
              </p:txBody>
            </p:sp>
            <p:sp>
              <p:nvSpPr>
                <p:cNvPr id="113" name="Rectangle: Rounded Corners 112">
                  <a:extLst>
                    <a:ext uri="{FF2B5EF4-FFF2-40B4-BE49-F238E27FC236}">
                      <a16:creationId xmlns:a16="http://schemas.microsoft.com/office/drawing/2014/main" id="{A335174F-BF4F-1415-D10D-4907587725DF}"/>
                    </a:ext>
                  </a:extLst>
                </p:cNvPr>
                <p:cNvSpPr/>
                <p:nvPr/>
              </p:nvSpPr>
              <p:spPr>
                <a:xfrm>
                  <a:off x="1925515" y="2304805"/>
                  <a:ext cx="171205" cy="365125"/>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sz="1050" b="1"/>
                </a:p>
              </p:txBody>
            </p:sp>
          </p:grpSp>
          <p:grpSp>
            <p:nvGrpSpPr>
              <p:cNvPr id="114" name="Group 113">
                <a:extLst>
                  <a:ext uri="{FF2B5EF4-FFF2-40B4-BE49-F238E27FC236}">
                    <a16:creationId xmlns:a16="http://schemas.microsoft.com/office/drawing/2014/main" id="{31BBA077-FF6A-83FD-8B0B-537E3A7E92E6}"/>
                  </a:ext>
                </a:extLst>
              </p:cNvPr>
              <p:cNvGrpSpPr/>
              <p:nvPr/>
            </p:nvGrpSpPr>
            <p:grpSpPr>
              <a:xfrm>
                <a:off x="6923182" y="2529909"/>
                <a:ext cx="171205" cy="545122"/>
                <a:chOff x="1925515" y="2124808"/>
                <a:chExt cx="171205" cy="545122"/>
              </a:xfrm>
            </p:grpSpPr>
            <p:sp>
              <p:nvSpPr>
                <p:cNvPr id="115" name="Oval 114">
                  <a:extLst>
                    <a:ext uri="{FF2B5EF4-FFF2-40B4-BE49-F238E27FC236}">
                      <a16:creationId xmlns:a16="http://schemas.microsoft.com/office/drawing/2014/main" id="{BE43918B-A7BA-8678-7160-E86DD01A797B}"/>
                    </a:ext>
                  </a:extLst>
                </p:cNvPr>
                <p:cNvSpPr/>
                <p:nvPr/>
              </p:nvSpPr>
              <p:spPr>
                <a:xfrm>
                  <a:off x="1925515" y="2124808"/>
                  <a:ext cx="171205" cy="17120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sz="1050" b="1"/>
                </a:p>
              </p:txBody>
            </p:sp>
            <p:sp>
              <p:nvSpPr>
                <p:cNvPr id="116" name="Rectangle: Rounded Corners 115">
                  <a:extLst>
                    <a:ext uri="{FF2B5EF4-FFF2-40B4-BE49-F238E27FC236}">
                      <a16:creationId xmlns:a16="http://schemas.microsoft.com/office/drawing/2014/main" id="{3C48D424-C559-7B11-88BD-343EBFC88597}"/>
                    </a:ext>
                  </a:extLst>
                </p:cNvPr>
                <p:cNvSpPr/>
                <p:nvPr/>
              </p:nvSpPr>
              <p:spPr>
                <a:xfrm>
                  <a:off x="1925515" y="2304805"/>
                  <a:ext cx="171205" cy="365125"/>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sz="1050" b="1"/>
                </a:p>
              </p:txBody>
            </p:sp>
          </p:grpSp>
          <p:grpSp>
            <p:nvGrpSpPr>
              <p:cNvPr id="117" name="Group 116">
                <a:extLst>
                  <a:ext uri="{FF2B5EF4-FFF2-40B4-BE49-F238E27FC236}">
                    <a16:creationId xmlns:a16="http://schemas.microsoft.com/office/drawing/2014/main" id="{0A9E2841-5EB0-7111-67B5-D9A9EFD79BB2}"/>
                  </a:ext>
                </a:extLst>
              </p:cNvPr>
              <p:cNvGrpSpPr/>
              <p:nvPr/>
            </p:nvGrpSpPr>
            <p:grpSpPr>
              <a:xfrm>
                <a:off x="6933104" y="3139023"/>
                <a:ext cx="171205" cy="545122"/>
                <a:chOff x="1925515" y="2124808"/>
                <a:chExt cx="171205" cy="545122"/>
              </a:xfrm>
            </p:grpSpPr>
            <p:sp>
              <p:nvSpPr>
                <p:cNvPr id="118" name="Oval 117">
                  <a:extLst>
                    <a:ext uri="{FF2B5EF4-FFF2-40B4-BE49-F238E27FC236}">
                      <a16:creationId xmlns:a16="http://schemas.microsoft.com/office/drawing/2014/main" id="{920B5A4B-2E05-B560-3E63-EA9608DE3E82}"/>
                    </a:ext>
                  </a:extLst>
                </p:cNvPr>
                <p:cNvSpPr/>
                <p:nvPr/>
              </p:nvSpPr>
              <p:spPr>
                <a:xfrm>
                  <a:off x="1925515" y="2124808"/>
                  <a:ext cx="171205" cy="17120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sz="1050" b="1"/>
                </a:p>
              </p:txBody>
            </p:sp>
            <p:sp>
              <p:nvSpPr>
                <p:cNvPr id="119" name="Rectangle: Rounded Corners 118">
                  <a:extLst>
                    <a:ext uri="{FF2B5EF4-FFF2-40B4-BE49-F238E27FC236}">
                      <a16:creationId xmlns:a16="http://schemas.microsoft.com/office/drawing/2014/main" id="{BF2597B2-B97F-98A9-F036-11C7DB2B90D3}"/>
                    </a:ext>
                  </a:extLst>
                </p:cNvPr>
                <p:cNvSpPr/>
                <p:nvPr/>
              </p:nvSpPr>
              <p:spPr>
                <a:xfrm>
                  <a:off x="1925515" y="2304805"/>
                  <a:ext cx="171205" cy="365125"/>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sz="1050" b="1"/>
                </a:p>
              </p:txBody>
            </p:sp>
          </p:grpSp>
          <p:grpSp>
            <p:nvGrpSpPr>
              <p:cNvPr id="307" name="Group 306">
                <a:extLst>
                  <a:ext uri="{FF2B5EF4-FFF2-40B4-BE49-F238E27FC236}">
                    <a16:creationId xmlns:a16="http://schemas.microsoft.com/office/drawing/2014/main" id="{E29DDF7D-2FC9-47AA-ED99-7FD8D3C75BD1}"/>
                  </a:ext>
                </a:extLst>
              </p:cNvPr>
              <p:cNvGrpSpPr/>
              <p:nvPr/>
            </p:nvGrpSpPr>
            <p:grpSpPr>
              <a:xfrm>
                <a:off x="6956610" y="1907009"/>
                <a:ext cx="171205" cy="545122"/>
                <a:chOff x="1925515" y="2124808"/>
                <a:chExt cx="171205" cy="545122"/>
              </a:xfrm>
            </p:grpSpPr>
            <p:sp>
              <p:nvSpPr>
                <p:cNvPr id="308" name="Oval 307">
                  <a:extLst>
                    <a:ext uri="{FF2B5EF4-FFF2-40B4-BE49-F238E27FC236}">
                      <a16:creationId xmlns:a16="http://schemas.microsoft.com/office/drawing/2014/main" id="{87612E3F-4830-2799-020D-E5372DBB7B6F}"/>
                    </a:ext>
                  </a:extLst>
                </p:cNvPr>
                <p:cNvSpPr/>
                <p:nvPr/>
              </p:nvSpPr>
              <p:spPr>
                <a:xfrm>
                  <a:off x="1925515" y="2124808"/>
                  <a:ext cx="171205" cy="17120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sz="1050" b="1"/>
                </a:p>
              </p:txBody>
            </p:sp>
            <p:sp>
              <p:nvSpPr>
                <p:cNvPr id="309" name="Rectangle: Rounded Corners 308">
                  <a:extLst>
                    <a:ext uri="{FF2B5EF4-FFF2-40B4-BE49-F238E27FC236}">
                      <a16:creationId xmlns:a16="http://schemas.microsoft.com/office/drawing/2014/main" id="{C621CA43-56F1-F20A-582C-46C1C889F697}"/>
                    </a:ext>
                  </a:extLst>
                </p:cNvPr>
                <p:cNvSpPr/>
                <p:nvPr/>
              </p:nvSpPr>
              <p:spPr>
                <a:xfrm>
                  <a:off x="1925515" y="2304805"/>
                  <a:ext cx="171205" cy="365125"/>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sz="1050" b="1"/>
                </a:p>
              </p:txBody>
            </p:sp>
          </p:grpSp>
          <p:grpSp>
            <p:nvGrpSpPr>
              <p:cNvPr id="310" name="Group 309">
                <a:extLst>
                  <a:ext uri="{FF2B5EF4-FFF2-40B4-BE49-F238E27FC236}">
                    <a16:creationId xmlns:a16="http://schemas.microsoft.com/office/drawing/2014/main" id="{C14E15FB-BB76-DF66-9BC8-C4AA3F82EFE6}"/>
                  </a:ext>
                </a:extLst>
              </p:cNvPr>
              <p:cNvGrpSpPr/>
              <p:nvPr/>
            </p:nvGrpSpPr>
            <p:grpSpPr>
              <a:xfrm>
                <a:off x="8246147" y="1979616"/>
                <a:ext cx="171205" cy="545122"/>
                <a:chOff x="1925515" y="2124808"/>
                <a:chExt cx="171205" cy="545122"/>
              </a:xfrm>
            </p:grpSpPr>
            <p:sp>
              <p:nvSpPr>
                <p:cNvPr id="311" name="Oval 310">
                  <a:extLst>
                    <a:ext uri="{FF2B5EF4-FFF2-40B4-BE49-F238E27FC236}">
                      <a16:creationId xmlns:a16="http://schemas.microsoft.com/office/drawing/2014/main" id="{2F935DF8-1E00-E75A-195F-7128AF77176A}"/>
                    </a:ext>
                  </a:extLst>
                </p:cNvPr>
                <p:cNvSpPr/>
                <p:nvPr/>
              </p:nvSpPr>
              <p:spPr>
                <a:xfrm>
                  <a:off x="1925515" y="2124808"/>
                  <a:ext cx="171205" cy="17120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sz="1050" b="1"/>
                </a:p>
              </p:txBody>
            </p:sp>
            <p:sp>
              <p:nvSpPr>
                <p:cNvPr id="312" name="Rectangle: Rounded Corners 311">
                  <a:extLst>
                    <a:ext uri="{FF2B5EF4-FFF2-40B4-BE49-F238E27FC236}">
                      <a16:creationId xmlns:a16="http://schemas.microsoft.com/office/drawing/2014/main" id="{B36F3A0F-274E-CF13-BC67-A7E8BFE75E0E}"/>
                    </a:ext>
                  </a:extLst>
                </p:cNvPr>
                <p:cNvSpPr/>
                <p:nvPr/>
              </p:nvSpPr>
              <p:spPr>
                <a:xfrm>
                  <a:off x="1925515" y="2304805"/>
                  <a:ext cx="171205" cy="365125"/>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sz="1050" b="1"/>
                </a:p>
              </p:txBody>
            </p:sp>
          </p:grpSp>
          <p:grpSp>
            <p:nvGrpSpPr>
              <p:cNvPr id="316" name="Group 315">
                <a:extLst>
                  <a:ext uri="{FF2B5EF4-FFF2-40B4-BE49-F238E27FC236}">
                    <a16:creationId xmlns:a16="http://schemas.microsoft.com/office/drawing/2014/main" id="{EFF2497E-394E-9C03-AD3C-20D29D123AC7}"/>
                  </a:ext>
                </a:extLst>
              </p:cNvPr>
              <p:cNvGrpSpPr/>
              <p:nvPr/>
            </p:nvGrpSpPr>
            <p:grpSpPr>
              <a:xfrm>
                <a:off x="7921839" y="3374286"/>
                <a:ext cx="171205" cy="545122"/>
                <a:chOff x="1925515" y="2124808"/>
                <a:chExt cx="171205" cy="545122"/>
              </a:xfrm>
            </p:grpSpPr>
            <p:sp>
              <p:nvSpPr>
                <p:cNvPr id="317" name="Oval 316">
                  <a:extLst>
                    <a:ext uri="{FF2B5EF4-FFF2-40B4-BE49-F238E27FC236}">
                      <a16:creationId xmlns:a16="http://schemas.microsoft.com/office/drawing/2014/main" id="{577D3CE9-0324-10FE-EFB1-A214366D0C9A}"/>
                    </a:ext>
                  </a:extLst>
                </p:cNvPr>
                <p:cNvSpPr/>
                <p:nvPr/>
              </p:nvSpPr>
              <p:spPr>
                <a:xfrm>
                  <a:off x="1925515" y="2124808"/>
                  <a:ext cx="171205" cy="17120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sz="1050" b="1"/>
                </a:p>
              </p:txBody>
            </p:sp>
            <p:sp>
              <p:nvSpPr>
                <p:cNvPr id="318" name="Rectangle: Rounded Corners 317">
                  <a:extLst>
                    <a:ext uri="{FF2B5EF4-FFF2-40B4-BE49-F238E27FC236}">
                      <a16:creationId xmlns:a16="http://schemas.microsoft.com/office/drawing/2014/main" id="{E74008F5-2D17-209C-E210-AF81402FABBE}"/>
                    </a:ext>
                  </a:extLst>
                </p:cNvPr>
                <p:cNvSpPr/>
                <p:nvPr/>
              </p:nvSpPr>
              <p:spPr>
                <a:xfrm>
                  <a:off x="1925515" y="2304805"/>
                  <a:ext cx="171205" cy="365125"/>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sz="1050" b="1"/>
                </a:p>
              </p:txBody>
            </p:sp>
          </p:grpSp>
          <p:grpSp>
            <p:nvGrpSpPr>
              <p:cNvPr id="319" name="Group 318">
                <a:extLst>
                  <a:ext uri="{FF2B5EF4-FFF2-40B4-BE49-F238E27FC236}">
                    <a16:creationId xmlns:a16="http://schemas.microsoft.com/office/drawing/2014/main" id="{749D37A9-3998-02BA-6651-EACA4B9CB088}"/>
                  </a:ext>
                </a:extLst>
              </p:cNvPr>
              <p:cNvGrpSpPr/>
              <p:nvPr/>
            </p:nvGrpSpPr>
            <p:grpSpPr>
              <a:xfrm>
                <a:off x="7587042" y="3385823"/>
                <a:ext cx="171205" cy="545122"/>
                <a:chOff x="1925515" y="2124808"/>
                <a:chExt cx="171205" cy="545122"/>
              </a:xfrm>
            </p:grpSpPr>
            <p:sp>
              <p:nvSpPr>
                <p:cNvPr id="320" name="Oval 319">
                  <a:extLst>
                    <a:ext uri="{FF2B5EF4-FFF2-40B4-BE49-F238E27FC236}">
                      <a16:creationId xmlns:a16="http://schemas.microsoft.com/office/drawing/2014/main" id="{531536DC-AB04-D7B0-01C5-D06290F37448}"/>
                    </a:ext>
                  </a:extLst>
                </p:cNvPr>
                <p:cNvSpPr/>
                <p:nvPr/>
              </p:nvSpPr>
              <p:spPr>
                <a:xfrm>
                  <a:off x="1925515" y="2124808"/>
                  <a:ext cx="171205" cy="17120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sz="1050" b="1"/>
                </a:p>
              </p:txBody>
            </p:sp>
            <p:sp>
              <p:nvSpPr>
                <p:cNvPr id="321" name="Rectangle: Rounded Corners 320">
                  <a:extLst>
                    <a:ext uri="{FF2B5EF4-FFF2-40B4-BE49-F238E27FC236}">
                      <a16:creationId xmlns:a16="http://schemas.microsoft.com/office/drawing/2014/main" id="{FD4B9B44-6893-1FF3-61B3-7ABCC7B4102C}"/>
                    </a:ext>
                  </a:extLst>
                </p:cNvPr>
                <p:cNvSpPr/>
                <p:nvPr/>
              </p:nvSpPr>
              <p:spPr>
                <a:xfrm>
                  <a:off x="1925515" y="2304805"/>
                  <a:ext cx="171205" cy="365125"/>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sz="1050" b="1"/>
                </a:p>
              </p:txBody>
            </p:sp>
          </p:grpSp>
          <p:grpSp>
            <p:nvGrpSpPr>
              <p:cNvPr id="322" name="Group 321">
                <a:extLst>
                  <a:ext uri="{FF2B5EF4-FFF2-40B4-BE49-F238E27FC236}">
                    <a16:creationId xmlns:a16="http://schemas.microsoft.com/office/drawing/2014/main" id="{0705B59C-D432-1C4C-57CB-7B5D957E4862}"/>
                  </a:ext>
                </a:extLst>
              </p:cNvPr>
              <p:cNvGrpSpPr/>
              <p:nvPr/>
            </p:nvGrpSpPr>
            <p:grpSpPr>
              <a:xfrm>
                <a:off x="7225109" y="3382794"/>
                <a:ext cx="171205" cy="545122"/>
                <a:chOff x="1925515" y="2124808"/>
                <a:chExt cx="171205" cy="545122"/>
              </a:xfrm>
            </p:grpSpPr>
            <p:sp>
              <p:nvSpPr>
                <p:cNvPr id="323" name="Oval 322">
                  <a:extLst>
                    <a:ext uri="{FF2B5EF4-FFF2-40B4-BE49-F238E27FC236}">
                      <a16:creationId xmlns:a16="http://schemas.microsoft.com/office/drawing/2014/main" id="{8C80138F-034B-0B60-C4E0-432F2E508B16}"/>
                    </a:ext>
                  </a:extLst>
                </p:cNvPr>
                <p:cNvSpPr/>
                <p:nvPr/>
              </p:nvSpPr>
              <p:spPr>
                <a:xfrm>
                  <a:off x="1925515" y="2124808"/>
                  <a:ext cx="171205" cy="17120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sz="1050" b="1"/>
                </a:p>
              </p:txBody>
            </p:sp>
            <p:sp>
              <p:nvSpPr>
                <p:cNvPr id="324" name="Rectangle: Rounded Corners 323">
                  <a:extLst>
                    <a:ext uri="{FF2B5EF4-FFF2-40B4-BE49-F238E27FC236}">
                      <a16:creationId xmlns:a16="http://schemas.microsoft.com/office/drawing/2014/main" id="{18E90035-F8C3-4C5A-E0D2-51FC74F091F8}"/>
                    </a:ext>
                  </a:extLst>
                </p:cNvPr>
                <p:cNvSpPr/>
                <p:nvPr/>
              </p:nvSpPr>
              <p:spPr>
                <a:xfrm>
                  <a:off x="1925515" y="2304805"/>
                  <a:ext cx="171205" cy="365125"/>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sz="1050" b="1"/>
                </a:p>
              </p:txBody>
            </p:sp>
          </p:grpSp>
        </p:grpSp>
        <p:grpSp>
          <p:nvGrpSpPr>
            <p:cNvPr id="326" name="Group 325">
              <a:extLst>
                <a:ext uri="{FF2B5EF4-FFF2-40B4-BE49-F238E27FC236}">
                  <a16:creationId xmlns:a16="http://schemas.microsoft.com/office/drawing/2014/main" id="{39C85BF8-595B-9AFB-2F96-76F655E57C34}"/>
                </a:ext>
              </a:extLst>
            </p:cNvPr>
            <p:cNvGrpSpPr/>
            <p:nvPr/>
          </p:nvGrpSpPr>
          <p:grpSpPr>
            <a:xfrm>
              <a:off x="3416521" y="1394201"/>
              <a:ext cx="1281481" cy="1928674"/>
              <a:chOff x="6923182" y="1651155"/>
              <a:chExt cx="1514775" cy="2279790"/>
            </a:xfrm>
          </p:grpSpPr>
          <p:sp>
            <p:nvSpPr>
              <p:cNvPr id="327" name="Rectangle: Rounded Corners 326">
                <a:extLst>
                  <a:ext uri="{FF2B5EF4-FFF2-40B4-BE49-F238E27FC236}">
                    <a16:creationId xmlns:a16="http://schemas.microsoft.com/office/drawing/2014/main" id="{A0D0C6D8-E211-BCF6-9175-0204D299EDFB}"/>
                  </a:ext>
                </a:extLst>
              </p:cNvPr>
              <p:cNvSpPr/>
              <p:nvPr/>
            </p:nvSpPr>
            <p:spPr>
              <a:xfrm>
                <a:off x="7178827" y="2290443"/>
                <a:ext cx="1002323" cy="1319198"/>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GB" sz="800" b="1"/>
                  <a:t>BBC</a:t>
                </a:r>
              </a:p>
            </p:txBody>
          </p:sp>
          <p:grpSp>
            <p:nvGrpSpPr>
              <p:cNvPr id="328" name="Group 327">
                <a:extLst>
                  <a:ext uri="{FF2B5EF4-FFF2-40B4-BE49-F238E27FC236}">
                    <a16:creationId xmlns:a16="http://schemas.microsoft.com/office/drawing/2014/main" id="{1DC07211-1FC2-2A5B-3179-999AAF5FBF20}"/>
                  </a:ext>
                </a:extLst>
              </p:cNvPr>
              <p:cNvGrpSpPr/>
              <p:nvPr/>
            </p:nvGrpSpPr>
            <p:grpSpPr>
              <a:xfrm>
                <a:off x="7977005" y="1651155"/>
                <a:ext cx="171205" cy="545122"/>
                <a:chOff x="1925515" y="2124808"/>
                <a:chExt cx="171205" cy="545122"/>
              </a:xfrm>
            </p:grpSpPr>
            <p:sp>
              <p:nvSpPr>
                <p:cNvPr id="362" name="Oval 361">
                  <a:extLst>
                    <a:ext uri="{FF2B5EF4-FFF2-40B4-BE49-F238E27FC236}">
                      <a16:creationId xmlns:a16="http://schemas.microsoft.com/office/drawing/2014/main" id="{D2828202-88AB-9361-8FDA-9AA117C91E32}"/>
                    </a:ext>
                  </a:extLst>
                </p:cNvPr>
                <p:cNvSpPr/>
                <p:nvPr/>
              </p:nvSpPr>
              <p:spPr>
                <a:xfrm>
                  <a:off x="1925515" y="2124808"/>
                  <a:ext cx="171205" cy="171205"/>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050" b="1"/>
                </a:p>
              </p:txBody>
            </p:sp>
            <p:sp>
              <p:nvSpPr>
                <p:cNvPr id="363" name="Rectangle: Rounded Corners 362">
                  <a:extLst>
                    <a:ext uri="{FF2B5EF4-FFF2-40B4-BE49-F238E27FC236}">
                      <a16:creationId xmlns:a16="http://schemas.microsoft.com/office/drawing/2014/main" id="{8488FA71-DF8B-6F13-3528-C22D869254BC}"/>
                    </a:ext>
                  </a:extLst>
                </p:cNvPr>
                <p:cNvSpPr/>
                <p:nvPr/>
              </p:nvSpPr>
              <p:spPr>
                <a:xfrm>
                  <a:off x="1925515" y="2304805"/>
                  <a:ext cx="171205" cy="36512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050" b="1"/>
                </a:p>
              </p:txBody>
            </p:sp>
          </p:grpSp>
          <p:grpSp>
            <p:nvGrpSpPr>
              <p:cNvPr id="329" name="Group 328">
                <a:extLst>
                  <a:ext uri="{FF2B5EF4-FFF2-40B4-BE49-F238E27FC236}">
                    <a16:creationId xmlns:a16="http://schemas.microsoft.com/office/drawing/2014/main" id="{FD25A510-045D-2EB2-09CB-0D297E5EA682}"/>
                  </a:ext>
                </a:extLst>
              </p:cNvPr>
              <p:cNvGrpSpPr/>
              <p:nvPr/>
            </p:nvGrpSpPr>
            <p:grpSpPr>
              <a:xfrm>
                <a:off x="8266752" y="2573873"/>
                <a:ext cx="171205" cy="545122"/>
                <a:chOff x="1925515" y="2124808"/>
                <a:chExt cx="171205" cy="545122"/>
              </a:xfrm>
            </p:grpSpPr>
            <p:sp>
              <p:nvSpPr>
                <p:cNvPr id="360" name="Oval 359">
                  <a:extLst>
                    <a:ext uri="{FF2B5EF4-FFF2-40B4-BE49-F238E27FC236}">
                      <a16:creationId xmlns:a16="http://schemas.microsoft.com/office/drawing/2014/main" id="{B8303B17-47F7-990A-B257-4E770C3234B8}"/>
                    </a:ext>
                  </a:extLst>
                </p:cNvPr>
                <p:cNvSpPr/>
                <p:nvPr/>
              </p:nvSpPr>
              <p:spPr>
                <a:xfrm>
                  <a:off x="1925515" y="2124808"/>
                  <a:ext cx="171205" cy="171205"/>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050" b="1"/>
                </a:p>
              </p:txBody>
            </p:sp>
            <p:sp>
              <p:nvSpPr>
                <p:cNvPr id="361" name="Rectangle: Rounded Corners 360">
                  <a:extLst>
                    <a:ext uri="{FF2B5EF4-FFF2-40B4-BE49-F238E27FC236}">
                      <a16:creationId xmlns:a16="http://schemas.microsoft.com/office/drawing/2014/main" id="{00ED87E4-49AB-5B8B-BDDF-E9FE98E8EC6C}"/>
                    </a:ext>
                  </a:extLst>
                </p:cNvPr>
                <p:cNvSpPr/>
                <p:nvPr/>
              </p:nvSpPr>
              <p:spPr>
                <a:xfrm>
                  <a:off x="1925515" y="2304805"/>
                  <a:ext cx="171205" cy="36512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050" b="1"/>
                </a:p>
              </p:txBody>
            </p:sp>
          </p:grpSp>
          <p:grpSp>
            <p:nvGrpSpPr>
              <p:cNvPr id="330" name="Group 329">
                <a:extLst>
                  <a:ext uri="{FF2B5EF4-FFF2-40B4-BE49-F238E27FC236}">
                    <a16:creationId xmlns:a16="http://schemas.microsoft.com/office/drawing/2014/main" id="{84F67A99-00C0-2711-7FB5-3D71F8ACDF66}"/>
                  </a:ext>
                </a:extLst>
              </p:cNvPr>
              <p:cNvGrpSpPr/>
              <p:nvPr/>
            </p:nvGrpSpPr>
            <p:grpSpPr>
              <a:xfrm>
                <a:off x="8260951" y="3203342"/>
                <a:ext cx="171205" cy="545122"/>
                <a:chOff x="1925515" y="2124808"/>
                <a:chExt cx="171205" cy="545122"/>
              </a:xfrm>
            </p:grpSpPr>
            <p:sp>
              <p:nvSpPr>
                <p:cNvPr id="358" name="Oval 357">
                  <a:extLst>
                    <a:ext uri="{FF2B5EF4-FFF2-40B4-BE49-F238E27FC236}">
                      <a16:creationId xmlns:a16="http://schemas.microsoft.com/office/drawing/2014/main" id="{A998C641-3DC8-8E1C-8560-AFEB5FD110CB}"/>
                    </a:ext>
                  </a:extLst>
                </p:cNvPr>
                <p:cNvSpPr/>
                <p:nvPr/>
              </p:nvSpPr>
              <p:spPr>
                <a:xfrm>
                  <a:off x="1925515" y="2124808"/>
                  <a:ext cx="171205" cy="171205"/>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050" b="1"/>
                </a:p>
              </p:txBody>
            </p:sp>
            <p:sp>
              <p:nvSpPr>
                <p:cNvPr id="359" name="Rectangle: Rounded Corners 358">
                  <a:extLst>
                    <a:ext uri="{FF2B5EF4-FFF2-40B4-BE49-F238E27FC236}">
                      <a16:creationId xmlns:a16="http://schemas.microsoft.com/office/drawing/2014/main" id="{59CE882D-8CC5-DFDB-B9E5-909AC04A319D}"/>
                    </a:ext>
                  </a:extLst>
                </p:cNvPr>
                <p:cNvSpPr/>
                <p:nvPr/>
              </p:nvSpPr>
              <p:spPr>
                <a:xfrm>
                  <a:off x="1925515" y="2304805"/>
                  <a:ext cx="171205" cy="36512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050" b="1"/>
                </a:p>
              </p:txBody>
            </p:sp>
          </p:grpSp>
          <p:grpSp>
            <p:nvGrpSpPr>
              <p:cNvPr id="331" name="Group 330">
                <a:extLst>
                  <a:ext uri="{FF2B5EF4-FFF2-40B4-BE49-F238E27FC236}">
                    <a16:creationId xmlns:a16="http://schemas.microsoft.com/office/drawing/2014/main" id="{BD004229-8D1F-42B0-4DA6-F2E681C5352C}"/>
                  </a:ext>
                </a:extLst>
              </p:cNvPr>
              <p:cNvGrpSpPr/>
              <p:nvPr/>
            </p:nvGrpSpPr>
            <p:grpSpPr>
              <a:xfrm>
                <a:off x="7642208" y="1662692"/>
                <a:ext cx="171205" cy="545122"/>
                <a:chOff x="1925515" y="2124808"/>
                <a:chExt cx="171205" cy="545122"/>
              </a:xfrm>
            </p:grpSpPr>
            <p:sp>
              <p:nvSpPr>
                <p:cNvPr id="356" name="Oval 355">
                  <a:extLst>
                    <a:ext uri="{FF2B5EF4-FFF2-40B4-BE49-F238E27FC236}">
                      <a16:creationId xmlns:a16="http://schemas.microsoft.com/office/drawing/2014/main" id="{016427C9-C163-B820-C60C-C8A8E1838B69}"/>
                    </a:ext>
                  </a:extLst>
                </p:cNvPr>
                <p:cNvSpPr/>
                <p:nvPr/>
              </p:nvSpPr>
              <p:spPr>
                <a:xfrm>
                  <a:off x="1925515" y="2124808"/>
                  <a:ext cx="171205" cy="171205"/>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050" b="1"/>
                </a:p>
              </p:txBody>
            </p:sp>
            <p:sp>
              <p:nvSpPr>
                <p:cNvPr id="357" name="Rectangle: Rounded Corners 356">
                  <a:extLst>
                    <a:ext uri="{FF2B5EF4-FFF2-40B4-BE49-F238E27FC236}">
                      <a16:creationId xmlns:a16="http://schemas.microsoft.com/office/drawing/2014/main" id="{66064C18-CE92-2BB2-AE12-7B6B1A174F78}"/>
                    </a:ext>
                  </a:extLst>
                </p:cNvPr>
                <p:cNvSpPr/>
                <p:nvPr/>
              </p:nvSpPr>
              <p:spPr>
                <a:xfrm>
                  <a:off x="1925515" y="2304805"/>
                  <a:ext cx="171205" cy="36512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050" b="1"/>
                </a:p>
              </p:txBody>
            </p:sp>
          </p:grpSp>
          <p:grpSp>
            <p:nvGrpSpPr>
              <p:cNvPr id="332" name="Group 331">
                <a:extLst>
                  <a:ext uri="{FF2B5EF4-FFF2-40B4-BE49-F238E27FC236}">
                    <a16:creationId xmlns:a16="http://schemas.microsoft.com/office/drawing/2014/main" id="{94349029-0BC4-E78A-68F6-230E3D40A8CF}"/>
                  </a:ext>
                </a:extLst>
              </p:cNvPr>
              <p:cNvGrpSpPr/>
              <p:nvPr/>
            </p:nvGrpSpPr>
            <p:grpSpPr>
              <a:xfrm>
                <a:off x="7280275" y="1659663"/>
                <a:ext cx="171205" cy="545122"/>
                <a:chOff x="1925515" y="2124808"/>
                <a:chExt cx="171205" cy="545122"/>
              </a:xfrm>
            </p:grpSpPr>
            <p:sp>
              <p:nvSpPr>
                <p:cNvPr id="354" name="Oval 353">
                  <a:extLst>
                    <a:ext uri="{FF2B5EF4-FFF2-40B4-BE49-F238E27FC236}">
                      <a16:creationId xmlns:a16="http://schemas.microsoft.com/office/drawing/2014/main" id="{3C72B8C0-EFF6-3011-6EDD-0A1407355D65}"/>
                    </a:ext>
                  </a:extLst>
                </p:cNvPr>
                <p:cNvSpPr/>
                <p:nvPr/>
              </p:nvSpPr>
              <p:spPr>
                <a:xfrm>
                  <a:off x="1925515" y="2124808"/>
                  <a:ext cx="171205" cy="171205"/>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050" b="1"/>
                </a:p>
              </p:txBody>
            </p:sp>
            <p:sp>
              <p:nvSpPr>
                <p:cNvPr id="355" name="Rectangle: Rounded Corners 354">
                  <a:extLst>
                    <a:ext uri="{FF2B5EF4-FFF2-40B4-BE49-F238E27FC236}">
                      <a16:creationId xmlns:a16="http://schemas.microsoft.com/office/drawing/2014/main" id="{58F52CC8-C9C1-809E-E199-8C1AC400A307}"/>
                    </a:ext>
                  </a:extLst>
                </p:cNvPr>
                <p:cNvSpPr/>
                <p:nvPr/>
              </p:nvSpPr>
              <p:spPr>
                <a:xfrm>
                  <a:off x="1925515" y="2304805"/>
                  <a:ext cx="171205" cy="36512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050" b="1"/>
                </a:p>
              </p:txBody>
            </p:sp>
          </p:grpSp>
          <p:grpSp>
            <p:nvGrpSpPr>
              <p:cNvPr id="333" name="Group 332">
                <a:extLst>
                  <a:ext uri="{FF2B5EF4-FFF2-40B4-BE49-F238E27FC236}">
                    <a16:creationId xmlns:a16="http://schemas.microsoft.com/office/drawing/2014/main" id="{0BBB2D07-027A-F3DD-0776-0542B6DEA079}"/>
                  </a:ext>
                </a:extLst>
              </p:cNvPr>
              <p:cNvGrpSpPr/>
              <p:nvPr/>
            </p:nvGrpSpPr>
            <p:grpSpPr>
              <a:xfrm>
                <a:off x="6923182" y="2529909"/>
                <a:ext cx="171205" cy="545122"/>
                <a:chOff x="1925515" y="2124808"/>
                <a:chExt cx="171205" cy="545122"/>
              </a:xfrm>
            </p:grpSpPr>
            <p:sp>
              <p:nvSpPr>
                <p:cNvPr id="352" name="Oval 351">
                  <a:extLst>
                    <a:ext uri="{FF2B5EF4-FFF2-40B4-BE49-F238E27FC236}">
                      <a16:creationId xmlns:a16="http://schemas.microsoft.com/office/drawing/2014/main" id="{80DF4553-BC6A-F6A2-0EF1-0B2F41DEA457}"/>
                    </a:ext>
                  </a:extLst>
                </p:cNvPr>
                <p:cNvSpPr/>
                <p:nvPr/>
              </p:nvSpPr>
              <p:spPr>
                <a:xfrm>
                  <a:off x="1925515" y="2124808"/>
                  <a:ext cx="171205" cy="171205"/>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050" b="1"/>
                </a:p>
              </p:txBody>
            </p:sp>
            <p:sp>
              <p:nvSpPr>
                <p:cNvPr id="353" name="Rectangle: Rounded Corners 352">
                  <a:extLst>
                    <a:ext uri="{FF2B5EF4-FFF2-40B4-BE49-F238E27FC236}">
                      <a16:creationId xmlns:a16="http://schemas.microsoft.com/office/drawing/2014/main" id="{E6B0A720-2C58-FD8C-32E2-0036A9D3EEBB}"/>
                    </a:ext>
                  </a:extLst>
                </p:cNvPr>
                <p:cNvSpPr/>
                <p:nvPr/>
              </p:nvSpPr>
              <p:spPr>
                <a:xfrm>
                  <a:off x="1925515" y="2304805"/>
                  <a:ext cx="171205" cy="36512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050" b="1"/>
                </a:p>
              </p:txBody>
            </p:sp>
          </p:grpSp>
          <p:grpSp>
            <p:nvGrpSpPr>
              <p:cNvPr id="334" name="Group 333">
                <a:extLst>
                  <a:ext uri="{FF2B5EF4-FFF2-40B4-BE49-F238E27FC236}">
                    <a16:creationId xmlns:a16="http://schemas.microsoft.com/office/drawing/2014/main" id="{9378D645-E031-96A2-619B-0BE34C270344}"/>
                  </a:ext>
                </a:extLst>
              </p:cNvPr>
              <p:cNvGrpSpPr/>
              <p:nvPr/>
            </p:nvGrpSpPr>
            <p:grpSpPr>
              <a:xfrm>
                <a:off x="6933104" y="3139023"/>
                <a:ext cx="171205" cy="545122"/>
                <a:chOff x="1925515" y="2124808"/>
                <a:chExt cx="171205" cy="545122"/>
              </a:xfrm>
            </p:grpSpPr>
            <p:sp>
              <p:nvSpPr>
                <p:cNvPr id="350" name="Oval 349">
                  <a:extLst>
                    <a:ext uri="{FF2B5EF4-FFF2-40B4-BE49-F238E27FC236}">
                      <a16:creationId xmlns:a16="http://schemas.microsoft.com/office/drawing/2014/main" id="{372E9ECF-D300-5900-7E10-FEE8A9A2B17D}"/>
                    </a:ext>
                  </a:extLst>
                </p:cNvPr>
                <p:cNvSpPr/>
                <p:nvPr/>
              </p:nvSpPr>
              <p:spPr>
                <a:xfrm>
                  <a:off x="1925515" y="2124808"/>
                  <a:ext cx="171205" cy="171205"/>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050" b="1"/>
                </a:p>
              </p:txBody>
            </p:sp>
            <p:sp>
              <p:nvSpPr>
                <p:cNvPr id="351" name="Rectangle: Rounded Corners 350">
                  <a:extLst>
                    <a:ext uri="{FF2B5EF4-FFF2-40B4-BE49-F238E27FC236}">
                      <a16:creationId xmlns:a16="http://schemas.microsoft.com/office/drawing/2014/main" id="{36A045CC-B3E4-132F-D772-2C12B20A24B8}"/>
                    </a:ext>
                  </a:extLst>
                </p:cNvPr>
                <p:cNvSpPr/>
                <p:nvPr/>
              </p:nvSpPr>
              <p:spPr>
                <a:xfrm>
                  <a:off x="1925515" y="2304805"/>
                  <a:ext cx="171205" cy="36512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050" b="1"/>
                </a:p>
              </p:txBody>
            </p:sp>
          </p:grpSp>
          <p:grpSp>
            <p:nvGrpSpPr>
              <p:cNvPr id="335" name="Group 334">
                <a:extLst>
                  <a:ext uri="{FF2B5EF4-FFF2-40B4-BE49-F238E27FC236}">
                    <a16:creationId xmlns:a16="http://schemas.microsoft.com/office/drawing/2014/main" id="{4DA4D475-2414-18DE-B70D-C322BD417035}"/>
                  </a:ext>
                </a:extLst>
              </p:cNvPr>
              <p:cNvGrpSpPr/>
              <p:nvPr/>
            </p:nvGrpSpPr>
            <p:grpSpPr>
              <a:xfrm>
                <a:off x="6956610" y="1907009"/>
                <a:ext cx="171205" cy="545122"/>
                <a:chOff x="1925515" y="2124808"/>
                <a:chExt cx="171205" cy="545122"/>
              </a:xfrm>
            </p:grpSpPr>
            <p:sp>
              <p:nvSpPr>
                <p:cNvPr id="348" name="Oval 347">
                  <a:extLst>
                    <a:ext uri="{FF2B5EF4-FFF2-40B4-BE49-F238E27FC236}">
                      <a16:creationId xmlns:a16="http://schemas.microsoft.com/office/drawing/2014/main" id="{7DD812CF-24F9-B86C-0C7B-6A03EEF595C0}"/>
                    </a:ext>
                  </a:extLst>
                </p:cNvPr>
                <p:cNvSpPr/>
                <p:nvPr/>
              </p:nvSpPr>
              <p:spPr>
                <a:xfrm>
                  <a:off x="1925515" y="2124808"/>
                  <a:ext cx="171205" cy="171205"/>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050" b="1"/>
                </a:p>
              </p:txBody>
            </p:sp>
            <p:sp>
              <p:nvSpPr>
                <p:cNvPr id="349" name="Rectangle: Rounded Corners 348">
                  <a:extLst>
                    <a:ext uri="{FF2B5EF4-FFF2-40B4-BE49-F238E27FC236}">
                      <a16:creationId xmlns:a16="http://schemas.microsoft.com/office/drawing/2014/main" id="{0876C5B4-D600-BA01-10AB-763C3DBE1896}"/>
                    </a:ext>
                  </a:extLst>
                </p:cNvPr>
                <p:cNvSpPr/>
                <p:nvPr/>
              </p:nvSpPr>
              <p:spPr>
                <a:xfrm>
                  <a:off x="1925515" y="2304805"/>
                  <a:ext cx="171205" cy="36512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050" b="1"/>
                </a:p>
              </p:txBody>
            </p:sp>
          </p:grpSp>
          <p:grpSp>
            <p:nvGrpSpPr>
              <p:cNvPr id="336" name="Group 335">
                <a:extLst>
                  <a:ext uri="{FF2B5EF4-FFF2-40B4-BE49-F238E27FC236}">
                    <a16:creationId xmlns:a16="http://schemas.microsoft.com/office/drawing/2014/main" id="{739345C0-4F19-816A-A462-16F0F6581156}"/>
                  </a:ext>
                </a:extLst>
              </p:cNvPr>
              <p:cNvGrpSpPr/>
              <p:nvPr/>
            </p:nvGrpSpPr>
            <p:grpSpPr>
              <a:xfrm>
                <a:off x="8246147" y="1979616"/>
                <a:ext cx="171205" cy="545122"/>
                <a:chOff x="1925515" y="2124808"/>
                <a:chExt cx="171205" cy="545122"/>
              </a:xfrm>
            </p:grpSpPr>
            <p:sp>
              <p:nvSpPr>
                <p:cNvPr id="346" name="Oval 345">
                  <a:extLst>
                    <a:ext uri="{FF2B5EF4-FFF2-40B4-BE49-F238E27FC236}">
                      <a16:creationId xmlns:a16="http://schemas.microsoft.com/office/drawing/2014/main" id="{BBEC0EF5-9847-B9C0-EBA4-D51E6F657059}"/>
                    </a:ext>
                  </a:extLst>
                </p:cNvPr>
                <p:cNvSpPr/>
                <p:nvPr/>
              </p:nvSpPr>
              <p:spPr>
                <a:xfrm>
                  <a:off x="1925515" y="2124808"/>
                  <a:ext cx="171205" cy="171205"/>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050" b="1"/>
                </a:p>
              </p:txBody>
            </p:sp>
            <p:sp>
              <p:nvSpPr>
                <p:cNvPr id="347" name="Rectangle: Rounded Corners 346">
                  <a:extLst>
                    <a:ext uri="{FF2B5EF4-FFF2-40B4-BE49-F238E27FC236}">
                      <a16:creationId xmlns:a16="http://schemas.microsoft.com/office/drawing/2014/main" id="{E653B73D-8FAB-A861-5DD3-73D22941C975}"/>
                    </a:ext>
                  </a:extLst>
                </p:cNvPr>
                <p:cNvSpPr/>
                <p:nvPr/>
              </p:nvSpPr>
              <p:spPr>
                <a:xfrm>
                  <a:off x="1925515" y="2304805"/>
                  <a:ext cx="171205" cy="36512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050" b="1"/>
                </a:p>
              </p:txBody>
            </p:sp>
          </p:grpSp>
          <p:grpSp>
            <p:nvGrpSpPr>
              <p:cNvPr id="337" name="Group 336">
                <a:extLst>
                  <a:ext uri="{FF2B5EF4-FFF2-40B4-BE49-F238E27FC236}">
                    <a16:creationId xmlns:a16="http://schemas.microsoft.com/office/drawing/2014/main" id="{C3CBA0C8-BB28-5705-2252-5C91FEEE7840}"/>
                  </a:ext>
                </a:extLst>
              </p:cNvPr>
              <p:cNvGrpSpPr/>
              <p:nvPr/>
            </p:nvGrpSpPr>
            <p:grpSpPr>
              <a:xfrm>
                <a:off x="7921839" y="3374286"/>
                <a:ext cx="171205" cy="545122"/>
                <a:chOff x="1925515" y="2124808"/>
                <a:chExt cx="171205" cy="545122"/>
              </a:xfrm>
            </p:grpSpPr>
            <p:sp>
              <p:nvSpPr>
                <p:cNvPr id="344" name="Oval 343">
                  <a:extLst>
                    <a:ext uri="{FF2B5EF4-FFF2-40B4-BE49-F238E27FC236}">
                      <a16:creationId xmlns:a16="http://schemas.microsoft.com/office/drawing/2014/main" id="{44D7171D-6732-AA88-FDE1-883E705CF304}"/>
                    </a:ext>
                  </a:extLst>
                </p:cNvPr>
                <p:cNvSpPr/>
                <p:nvPr/>
              </p:nvSpPr>
              <p:spPr>
                <a:xfrm>
                  <a:off x="1925515" y="2124808"/>
                  <a:ext cx="171205" cy="171205"/>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050" b="1"/>
                </a:p>
              </p:txBody>
            </p:sp>
            <p:sp>
              <p:nvSpPr>
                <p:cNvPr id="345" name="Rectangle: Rounded Corners 344">
                  <a:extLst>
                    <a:ext uri="{FF2B5EF4-FFF2-40B4-BE49-F238E27FC236}">
                      <a16:creationId xmlns:a16="http://schemas.microsoft.com/office/drawing/2014/main" id="{788DE252-F674-03A7-48BD-74EF6C65F9A4}"/>
                    </a:ext>
                  </a:extLst>
                </p:cNvPr>
                <p:cNvSpPr/>
                <p:nvPr/>
              </p:nvSpPr>
              <p:spPr>
                <a:xfrm>
                  <a:off x="1925515" y="2304805"/>
                  <a:ext cx="171205" cy="36512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050" b="1"/>
                </a:p>
              </p:txBody>
            </p:sp>
          </p:grpSp>
          <p:grpSp>
            <p:nvGrpSpPr>
              <p:cNvPr id="338" name="Group 337">
                <a:extLst>
                  <a:ext uri="{FF2B5EF4-FFF2-40B4-BE49-F238E27FC236}">
                    <a16:creationId xmlns:a16="http://schemas.microsoft.com/office/drawing/2014/main" id="{5EAB34C1-01DB-28B4-4D3D-99D92DDED805}"/>
                  </a:ext>
                </a:extLst>
              </p:cNvPr>
              <p:cNvGrpSpPr/>
              <p:nvPr/>
            </p:nvGrpSpPr>
            <p:grpSpPr>
              <a:xfrm>
                <a:off x="7587042" y="3385823"/>
                <a:ext cx="171205" cy="545122"/>
                <a:chOff x="1925515" y="2124808"/>
                <a:chExt cx="171205" cy="545122"/>
              </a:xfrm>
            </p:grpSpPr>
            <p:sp>
              <p:nvSpPr>
                <p:cNvPr id="342" name="Oval 341">
                  <a:extLst>
                    <a:ext uri="{FF2B5EF4-FFF2-40B4-BE49-F238E27FC236}">
                      <a16:creationId xmlns:a16="http://schemas.microsoft.com/office/drawing/2014/main" id="{FA2FF8C9-3DF1-21E0-DDCB-3D74E2C421C8}"/>
                    </a:ext>
                  </a:extLst>
                </p:cNvPr>
                <p:cNvSpPr/>
                <p:nvPr/>
              </p:nvSpPr>
              <p:spPr>
                <a:xfrm>
                  <a:off x="1925515" y="2124808"/>
                  <a:ext cx="171205" cy="171205"/>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050" b="1"/>
                </a:p>
              </p:txBody>
            </p:sp>
            <p:sp>
              <p:nvSpPr>
                <p:cNvPr id="343" name="Rectangle: Rounded Corners 342">
                  <a:extLst>
                    <a:ext uri="{FF2B5EF4-FFF2-40B4-BE49-F238E27FC236}">
                      <a16:creationId xmlns:a16="http://schemas.microsoft.com/office/drawing/2014/main" id="{32536827-CFEB-8B71-3A9F-4423AB1C2416}"/>
                    </a:ext>
                  </a:extLst>
                </p:cNvPr>
                <p:cNvSpPr/>
                <p:nvPr/>
              </p:nvSpPr>
              <p:spPr>
                <a:xfrm>
                  <a:off x="1925515" y="2304805"/>
                  <a:ext cx="171205" cy="36512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050" b="1"/>
                </a:p>
              </p:txBody>
            </p:sp>
          </p:grpSp>
          <p:grpSp>
            <p:nvGrpSpPr>
              <p:cNvPr id="339" name="Group 338">
                <a:extLst>
                  <a:ext uri="{FF2B5EF4-FFF2-40B4-BE49-F238E27FC236}">
                    <a16:creationId xmlns:a16="http://schemas.microsoft.com/office/drawing/2014/main" id="{01F40DA0-BEDE-AC4E-50D7-4A2B158CB8EA}"/>
                  </a:ext>
                </a:extLst>
              </p:cNvPr>
              <p:cNvGrpSpPr/>
              <p:nvPr/>
            </p:nvGrpSpPr>
            <p:grpSpPr>
              <a:xfrm>
                <a:off x="7225109" y="3382794"/>
                <a:ext cx="171205" cy="545122"/>
                <a:chOff x="1925515" y="2124808"/>
                <a:chExt cx="171205" cy="545122"/>
              </a:xfrm>
            </p:grpSpPr>
            <p:sp>
              <p:nvSpPr>
                <p:cNvPr id="340" name="Oval 339">
                  <a:extLst>
                    <a:ext uri="{FF2B5EF4-FFF2-40B4-BE49-F238E27FC236}">
                      <a16:creationId xmlns:a16="http://schemas.microsoft.com/office/drawing/2014/main" id="{D0579D63-9E85-5DF4-669B-B4E1819FB174}"/>
                    </a:ext>
                  </a:extLst>
                </p:cNvPr>
                <p:cNvSpPr/>
                <p:nvPr/>
              </p:nvSpPr>
              <p:spPr>
                <a:xfrm>
                  <a:off x="1925515" y="2124808"/>
                  <a:ext cx="171205" cy="171205"/>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050" b="1"/>
                </a:p>
              </p:txBody>
            </p:sp>
            <p:sp>
              <p:nvSpPr>
                <p:cNvPr id="341" name="Rectangle: Rounded Corners 340">
                  <a:extLst>
                    <a:ext uri="{FF2B5EF4-FFF2-40B4-BE49-F238E27FC236}">
                      <a16:creationId xmlns:a16="http://schemas.microsoft.com/office/drawing/2014/main" id="{E6AB0790-59E1-8A1A-53C4-E99679830A85}"/>
                    </a:ext>
                  </a:extLst>
                </p:cNvPr>
                <p:cNvSpPr/>
                <p:nvPr/>
              </p:nvSpPr>
              <p:spPr>
                <a:xfrm>
                  <a:off x="1925515" y="2304805"/>
                  <a:ext cx="171205" cy="36512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050" b="1"/>
                </a:p>
              </p:txBody>
            </p:sp>
          </p:grpSp>
        </p:grpSp>
        <p:grpSp>
          <p:nvGrpSpPr>
            <p:cNvPr id="364" name="Group 363">
              <a:extLst>
                <a:ext uri="{FF2B5EF4-FFF2-40B4-BE49-F238E27FC236}">
                  <a16:creationId xmlns:a16="http://schemas.microsoft.com/office/drawing/2014/main" id="{8478FD0A-C4A7-2D9D-58E9-E0BC80789434}"/>
                </a:ext>
              </a:extLst>
            </p:cNvPr>
            <p:cNvGrpSpPr/>
            <p:nvPr/>
          </p:nvGrpSpPr>
          <p:grpSpPr>
            <a:xfrm>
              <a:off x="1235950" y="3778389"/>
              <a:ext cx="1281481" cy="1928674"/>
              <a:chOff x="6923182" y="1651155"/>
              <a:chExt cx="1514775" cy="2279790"/>
            </a:xfrm>
          </p:grpSpPr>
          <p:sp>
            <p:nvSpPr>
              <p:cNvPr id="365" name="Rectangle: Rounded Corners 364">
                <a:extLst>
                  <a:ext uri="{FF2B5EF4-FFF2-40B4-BE49-F238E27FC236}">
                    <a16:creationId xmlns:a16="http://schemas.microsoft.com/office/drawing/2014/main" id="{1D7C1AA2-8088-CCA7-C3D7-28F00B83DE64}"/>
                  </a:ext>
                </a:extLst>
              </p:cNvPr>
              <p:cNvSpPr/>
              <p:nvPr/>
            </p:nvSpPr>
            <p:spPr>
              <a:xfrm>
                <a:off x="7178827" y="2290443"/>
                <a:ext cx="1002323" cy="1319198"/>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GB" sz="800" b="1"/>
                  <a:t>LBC</a:t>
                </a:r>
              </a:p>
            </p:txBody>
          </p:sp>
          <p:grpSp>
            <p:nvGrpSpPr>
              <p:cNvPr id="366" name="Group 365">
                <a:extLst>
                  <a:ext uri="{FF2B5EF4-FFF2-40B4-BE49-F238E27FC236}">
                    <a16:creationId xmlns:a16="http://schemas.microsoft.com/office/drawing/2014/main" id="{2345E8CB-0B1B-BF28-FB16-F01958114B6F}"/>
                  </a:ext>
                </a:extLst>
              </p:cNvPr>
              <p:cNvGrpSpPr/>
              <p:nvPr/>
            </p:nvGrpSpPr>
            <p:grpSpPr>
              <a:xfrm>
                <a:off x="7977005" y="1651155"/>
                <a:ext cx="171205" cy="545122"/>
                <a:chOff x="1925515" y="2124808"/>
                <a:chExt cx="171205" cy="545122"/>
              </a:xfrm>
            </p:grpSpPr>
            <p:sp>
              <p:nvSpPr>
                <p:cNvPr id="400" name="Oval 399">
                  <a:extLst>
                    <a:ext uri="{FF2B5EF4-FFF2-40B4-BE49-F238E27FC236}">
                      <a16:creationId xmlns:a16="http://schemas.microsoft.com/office/drawing/2014/main" id="{DF8C98EC-7AA1-39E8-34E2-85AAB937AB0F}"/>
                    </a:ext>
                  </a:extLst>
                </p:cNvPr>
                <p:cNvSpPr/>
                <p:nvPr/>
              </p:nvSpPr>
              <p:spPr>
                <a:xfrm>
                  <a:off x="1925515" y="2124808"/>
                  <a:ext cx="171205" cy="171205"/>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050" b="1"/>
                </a:p>
              </p:txBody>
            </p:sp>
            <p:sp>
              <p:nvSpPr>
                <p:cNvPr id="401" name="Rectangle: Rounded Corners 400">
                  <a:extLst>
                    <a:ext uri="{FF2B5EF4-FFF2-40B4-BE49-F238E27FC236}">
                      <a16:creationId xmlns:a16="http://schemas.microsoft.com/office/drawing/2014/main" id="{49A5D282-4618-A7FE-B082-7E071C574C40}"/>
                    </a:ext>
                  </a:extLst>
                </p:cNvPr>
                <p:cNvSpPr/>
                <p:nvPr/>
              </p:nvSpPr>
              <p:spPr>
                <a:xfrm>
                  <a:off x="1925515" y="2304805"/>
                  <a:ext cx="171205" cy="365125"/>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050" b="1"/>
                </a:p>
              </p:txBody>
            </p:sp>
          </p:grpSp>
          <p:grpSp>
            <p:nvGrpSpPr>
              <p:cNvPr id="367" name="Group 366">
                <a:extLst>
                  <a:ext uri="{FF2B5EF4-FFF2-40B4-BE49-F238E27FC236}">
                    <a16:creationId xmlns:a16="http://schemas.microsoft.com/office/drawing/2014/main" id="{1B0D92E6-D577-CE0A-E8C4-73C62FE992B5}"/>
                  </a:ext>
                </a:extLst>
              </p:cNvPr>
              <p:cNvGrpSpPr/>
              <p:nvPr/>
            </p:nvGrpSpPr>
            <p:grpSpPr>
              <a:xfrm>
                <a:off x="8266752" y="2573873"/>
                <a:ext cx="171205" cy="545122"/>
                <a:chOff x="1925515" y="2124808"/>
                <a:chExt cx="171205" cy="545122"/>
              </a:xfrm>
            </p:grpSpPr>
            <p:sp>
              <p:nvSpPr>
                <p:cNvPr id="398" name="Oval 397">
                  <a:extLst>
                    <a:ext uri="{FF2B5EF4-FFF2-40B4-BE49-F238E27FC236}">
                      <a16:creationId xmlns:a16="http://schemas.microsoft.com/office/drawing/2014/main" id="{9AA35B8D-2B6C-E640-606F-18D2AFA456EE}"/>
                    </a:ext>
                  </a:extLst>
                </p:cNvPr>
                <p:cNvSpPr/>
                <p:nvPr/>
              </p:nvSpPr>
              <p:spPr>
                <a:xfrm>
                  <a:off x="1925515" y="2124808"/>
                  <a:ext cx="171205" cy="171205"/>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050" b="1"/>
                </a:p>
              </p:txBody>
            </p:sp>
            <p:sp>
              <p:nvSpPr>
                <p:cNvPr id="399" name="Rectangle: Rounded Corners 398">
                  <a:extLst>
                    <a:ext uri="{FF2B5EF4-FFF2-40B4-BE49-F238E27FC236}">
                      <a16:creationId xmlns:a16="http://schemas.microsoft.com/office/drawing/2014/main" id="{CCAFC2EB-C457-1031-1E65-A3B8EAEFE198}"/>
                    </a:ext>
                  </a:extLst>
                </p:cNvPr>
                <p:cNvSpPr/>
                <p:nvPr/>
              </p:nvSpPr>
              <p:spPr>
                <a:xfrm>
                  <a:off x="1925515" y="2304805"/>
                  <a:ext cx="171205" cy="365125"/>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050" b="1"/>
                </a:p>
              </p:txBody>
            </p:sp>
          </p:grpSp>
          <p:grpSp>
            <p:nvGrpSpPr>
              <p:cNvPr id="368" name="Group 367">
                <a:extLst>
                  <a:ext uri="{FF2B5EF4-FFF2-40B4-BE49-F238E27FC236}">
                    <a16:creationId xmlns:a16="http://schemas.microsoft.com/office/drawing/2014/main" id="{DE7AA7FC-C427-DD9E-74F2-7C7B14ED0B98}"/>
                  </a:ext>
                </a:extLst>
              </p:cNvPr>
              <p:cNvGrpSpPr/>
              <p:nvPr/>
            </p:nvGrpSpPr>
            <p:grpSpPr>
              <a:xfrm>
                <a:off x="8260951" y="3203342"/>
                <a:ext cx="171205" cy="545122"/>
                <a:chOff x="1925515" y="2124808"/>
                <a:chExt cx="171205" cy="545122"/>
              </a:xfrm>
            </p:grpSpPr>
            <p:sp>
              <p:nvSpPr>
                <p:cNvPr id="396" name="Oval 395">
                  <a:extLst>
                    <a:ext uri="{FF2B5EF4-FFF2-40B4-BE49-F238E27FC236}">
                      <a16:creationId xmlns:a16="http://schemas.microsoft.com/office/drawing/2014/main" id="{77555BDA-5AD3-89AC-FAEA-766A8373B11B}"/>
                    </a:ext>
                  </a:extLst>
                </p:cNvPr>
                <p:cNvSpPr/>
                <p:nvPr/>
              </p:nvSpPr>
              <p:spPr>
                <a:xfrm>
                  <a:off x="1925515" y="2124808"/>
                  <a:ext cx="171205" cy="171205"/>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050" b="1"/>
                </a:p>
              </p:txBody>
            </p:sp>
            <p:sp>
              <p:nvSpPr>
                <p:cNvPr id="397" name="Rectangle: Rounded Corners 396">
                  <a:extLst>
                    <a:ext uri="{FF2B5EF4-FFF2-40B4-BE49-F238E27FC236}">
                      <a16:creationId xmlns:a16="http://schemas.microsoft.com/office/drawing/2014/main" id="{3119EDE2-B753-B71D-B447-E80B75A4A75E}"/>
                    </a:ext>
                  </a:extLst>
                </p:cNvPr>
                <p:cNvSpPr/>
                <p:nvPr/>
              </p:nvSpPr>
              <p:spPr>
                <a:xfrm>
                  <a:off x="1925515" y="2304805"/>
                  <a:ext cx="171205" cy="365125"/>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050" b="1"/>
                </a:p>
              </p:txBody>
            </p:sp>
          </p:grpSp>
          <p:grpSp>
            <p:nvGrpSpPr>
              <p:cNvPr id="369" name="Group 368">
                <a:extLst>
                  <a:ext uri="{FF2B5EF4-FFF2-40B4-BE49-F238E27FC236}">
                    <a16:creationId xmlns:a16="http://schemas.microsoft.com/office/drawing/2014/main" id="{CAFB05A3-67B8-7D19-7EFD-A665DCFFD853}"/>
                  </a:ext>
                </a:extLst>
              </p:cNvPr>
              <p:cNvGrpSpPr/>
              <p:nvPr/>
            </p:nvGrpSpPr>
            <p:grpSpPr>
              <a:xfrm>
                <a:off x="7642208" y="1662692"/>
                <a:ext cx="171205" cy="545122"/>
                <a:chOff x="1925515" y="2124808"/>
                <a:chExt cx="171205" cy="545122"/>
              </a:xfrm>
            </p:grpSpPr>
            <p:sp>
              <p:nvSpPr>
                <p:cNvPr id="394" name="Oval 393">
                  <a:extLst>
                    <a:ext uri="{FF2B5EF4-FFF2-40B4-BE49-F238E27FC236}">
                      <a16:creationId xmlns:a16="http://schemas.microsoft.com/office/drawing/2014/main" id="{A8B3316D-338D-770A-0F44-009061909E64}"/>
                    </a:ext>
                  </a:extLst>
                </p:cNvPr>
                <p:cNvSpPr/>
                <p:nvPr/>
              </p:nvSpPr>
              <p:spPr>
                <a:xfrm>
                  <a:off x="1925515" y="2124808"/>
                  <a:ext cx="171205" cy="171205"/>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050" b="1"/>
                </a:p>
              </p:txBody>
            </p:sp>
            <p:sp>
              <p:nvSpPr>
                <p:cNvPr id="395" name="Rectangle: Rounded Corners 394">
                  <a:extLst>
                    <a:ext uri="{FF2B5EF4-FFF2-40B4-BE49-F238E27FC236}">
                      <a16:creationId xmlns:a16="http://schemas.microsoft.com/office/drawing/2014/main" id="{3876D6D4-0C10-5A27-7827-E0E4A6FAD5BD}"/>
                    </a:ext>
                  </a:extLst>
                </p:cNvPr>
                <p:cNvSpPr/>
                <p:nvPr/>
              </p:nvSpPr>
              <p:spPr>
                <a:xfrm>
                  <a:off x="1925515" y="2304805"/>
                  <a:ext cx="171205" cy="365125"/>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050" b="1"/>
                </a:p>
              </p:txBody>
            </p:sp>
          </p:grpSp>
          <p:grpSp>
            <p:nvGrpSpPr>
              <p:cNvPr id="370" name="Group 369">
                <a:extLst>
                  <a:ext uri="{FF2B5EF4-FFF2-40B4-BE49-F238E27FC236}">
                    <a16:creationId xmlns:a16="http://schemas.microsoft.com/office/drawing/2014/main" id="{C0C1EAC6-CAD1-A714-2C93-DB628278AC0D}"/>
                  </a:ext>
                </a:extLst>
              </p:cNvPr>
              <p:cNvGrpSpPr/>
              <p:nvPr/>
            </p:nvGrpSpPr>
            <p:grpSpPr>
              <a:xfrm>
                <a:off x="7280275" y="1659663"/>
                <a:ext cx="171205" cy="545122"/>
                <a:chOff x="1925515" y="2124808"/>
                <a:chExt cx="171205" cy="545122"/>
              </a:xfrm>
            </p:grpSpPr>
            <p:sp>
              <p:nvSpPr>
                <p:cNvPr id="392" name="Oval 391">
                  <a:extLst>
                    <a:ext uri="{FF2B5EF4-FFF2-40B4-BE49-F238E27FC236}">
                      <a16:creationId xmlns:a16="http://schemas.microsoft.com/office/drawing/2014/main" id="{1F5A8284-CD49-1B69-424B-D148F31559E7}"/>
                    </a:ext>
                  </a:extLst>
                </p:cNvPr>
                <p:cNvSpPr/>
                <p:nvPr/>
              </p:nvSpPr>
              <p:spPr>
                <a:xfrm>
                  <a:off x="1925515" y="2124808"/>
                  <a:ext cx="171205" cy="171205"/>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050" b="1"/>
                </a:p>
              </p:txBody>
            </p:sp>
            <p:sp>
              <p:nvSpPr>
                <p:cNvPr id="393" name="Rectangle: Rounded Corners 392">
                  <a:extLst>
                    <a:ext uri="{FF2B5EF4-FFF2-40B4-BE49-F238E27FC236}">
                      <a16:creationId xmlns:a16="http://schemas.microsoft.com/office/drawing/2014/main" id="{7161EFD0-2D6F-7292-1400-BA9AAF169FD0}"/>
                    </a:ext>
                  </a:extLst>
                </p:cNvPr>
                <p:cNvSpPr/>
                <p:nvPr/>
              </p:nvSpPr>
              <p:spPr>
                <a:xfrm>
                  <a:off x="1925515" y="2304805"/>
                  <a:ext cx="171205" cy="365125"/>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050" b="1"/>
                </a:p>
              </p:txBody>
            </p:sp>
          </p:grpSp>
          <p:grpSp>
            <p:nvGrpSpPr>
              <p:cNvPr id="371" name="Group 370">
                <a:extLst>
                  <a:ext uri="{FF2B5EF4-FFF2-40B4-BE49-F238E27FC236}">
                    <a16:creationId xmlns:a16="http://schemas.microsoft.com/office/drawing/2014/main" id="{909C5CEB-58B5-6E98-4C8D-1A21140D72B2}"/>
                  </a:ext>
                </a:extLst>
              </p:cNvPr>
              <p:cNvGrpSpPr/>
              <p:nvPr/>
            </p:nvGrpSpPr>
            <p:grpSpPr>
              <a:xfrm>
                <a:off x="6923182" y="2529909"/>
                <a:ext cx="171205" cy="545122"/>
                <a:chOff x="1925515" y="2124808"/>
                <a:chExt cx="171205" cy="545122"/>
              </a:xfrm>
            </p:grpSpPr>
            <p:sp>
              <p:nvSpPr>
                <p:cNvPr id="390" name="Oval 389">
                  <a:extLst>
                    <a:ext uri="{FF2B5EF4-FFF2-40B4-BE49-F238E27FC236}">
                      <a16:creationId xmlns:a16="http://schemas.microsoft.com/office/drawing/2014/main" id="{6585DB4B-9A74-6245-2F6C-739296EDF0D3}"/>
                    </a:ext>
                  </a:extLst>
                </p:cNvPr>
                <p:cNvSpPr/>
                <p:nvPr/>
              </p:nvSpPr>
              <p:spPr>
                <a:xfrm>
                  <a:off x="1925515" y="2124808"/>
                  <a:ext cx="171205" cy="171205"/>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050" b="1"/>
                </a:p>
              </p:txBody>
            </p:sp>
            <p:sp>
              <p:nvSpPr>
                <p:cNvPr id="391" name="Rectangle: Rounded Corners 390">
                  <a:extLst>
                    <a:ext uri="{FF2B5EF4-FFF2-40B4-BE49-F238E27FC236}">
                      <a16:creationId xmlns:a16="http://schemas.microsoft.com/office/drawing/2014/main" id="{09B30825-FD33-52AA-9DB8-7EC3ADB6DC81}"/>
                    </a:ext>
                  </a:extLst>
                </p:cNvPr>
                <p:cNvSpPr/>
                <p:nvPr/>
              </p:nvSpPr>
              <p:spPr>
                <a:xfrm>
                  <a:off x="1925515" y="2304805"/>
                  <a:ext cx="171205" cy="365125"/>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050" b="1"/>
                </a:p>
              </p:txBody>
            </p:sp>
          </p:grpSp>
          <p:grpSp>
            <p:nvGrpSpPr>
              <p:cNvPr id="372" name="Group 371">
                <a:extLst>
                  <a:ext uri="{FF2B5EF4-FFF2-40B4-BE49-F238E27FC236}">
                    <a16:creationId xmlns:a16="http://schemas.microsoft.com/office/drawing/2014/main" id="{D4FB3865-D022-A582-D569-202F713AC2AF}"/>
                  </a:ext>
                </a:extLst>
              </p:cNvPr>
              <p:cNvGrpSpPr/>
              <p:nvPr/>
            </p:nvGrpSpPr>
            <p:grpSpPr>
              <a:xfrm>
                <a:off x="6933104" y="3139023"/>
                <a:ext cx="171205" cy="545122"/>
                <a:chOff x="1925515" y="2124808"/>
                <a:chExt cx="171205" cy="545122"/>
              </a:xfrm>
            </p:grpSpPr>
            <p:sp>
              <p:nvSpPr>
                <p:cNvPr id="388" name="Oval 387">
                  <a:extLst>
                    <a:ext uri="{FF2B5EF4-FFF2-40B4-BE49-F238E27FC236}">
                      <a16:creationId xmlns:a16="http://schemas.microsoft.com/office/drawing/2014/main" id="{C4796EA0-D146-555A-EAAD-5FF114413372}"/>
                    </a:ext>
                  </a:extLst>
                </p:cNvPr>
                <p:cNvSpPr/>
                <p:nvPr/>
              </p:nvSpPr>
              <p:spPr>
                <a:xfrm>
                  <a:off x="1925515" y="2124808"/>
                  <a:ext cx="171205" cy="171205"/>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050" b="1"/>
                </a:p>
              </p:txBody>
            </p:sp>
            <p:sp>
              <p:nvSpPr>
                <p:cNvPr id="389" name="Rectangle: Rounded Corners 388">
                  <a:extLst>
                    <a:ext uri="{FF2B5EF4-FFF2-40B4-BE49-F238E27FC236}">
                      <a16:creationId xmlns:a16="http://schemas.microsoft.com/office/drawing/2014/main" id="{4B31C808-AE62-DA21-D4E4-BD010E6CACFE}"/>
                    </a:ext>
                  </a:extLst>
                </p:cNvPr>
                <p:cNvSpPr/>
                <p:nvPr/>
              </p:nvSpPr>
              <p:spPr>
                <a:xfrm>
                  <a:off x="1925515" y="2304805"/>
                  <a:ext cx="171205" cy="365125"/>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050" b="1"/>
                </a:p>
              </p:txBody>
            </p:sp>
          </p:grpSp>
          <p:grpSp>
            <p:nvGrpSpPr>
              <p:cNvPr id="373" name="Group 372">
                <a:extLst>
                  <a:ext uri="{FF2B5EF4-FFF2-40B4-BE49-F238E27FC236}">
                    <a16:creationId xmlns:a16="http://schemas.microsoft.com/office/drawing/2014/main" id="{44ABA5D0-3D49-353A-B772-8403B21A9D82}"/>
                  </a:ext>
                </a:extLst>
              </p:cNvPr>
              <p:cNvGrpSpPr/>
              <p:nvPr/>
            </p:nvGrpSpPr>
            <p:grpSpPr>
              <a:xfrm>
                <a:off x="6956610" y="1907009"/>
                <a:ext cx="171205" cy="545122"/>
                <a:chOff x="1925515" y="2124808"/>
                <a:chExt cx="171205" cy="545122"/>
              </a:xfrm>
            </p:grpSpPr>
            <p:sp>
              <p:nvSpPr>
                <p:cNvPr id="386" name="Oval 385">
                  <a:extLst>
                    <a:ext uri="{FF2B5EF4-FFF2-40B4-BE49-F238E27FC236}">
                      <a16:creationId xmlns:a16="http://schemas.microsoft.com/office/drawing/2014/main" id="{4B7003A8-50D7-D286-12E4-CB9FDF72663A}"/>
                    </a:ext>
                  </a:extLst>
                </p:cNvPr>
                <p:cNvSpPr/>
                <p:nvPr/>
              </p:nvSpPr>
              <p:spPr>
                <a:xfrm>
                  <a:off x="1925515" y="2124808"/>
                  <a:ext cx="171205" cy="171205"/>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050" b="1"/>
                </a:p>
              </p:txBody>
            </p:sp>
            <p:sp>
              <p:nvSpPr>
                <p:cNvPr id="387" name="Rectangle: Rounded Corners 386">
                  <a:extLst>
                    <a:ext uri="{FF2B5EF4-FFF2-40B4-BE49-F238E27FC236}">
                      <a16:creationId xmlns:a16="http://schemas.microsoft.com/office/drawing/2014/main" id="{2BE7C621-7B64-5234-E802-D3DC7FCE619E}"/>
                    </a:ext>
                  </a:extLst>
                </p:cNvPr>
                <p:cNvSpPr/>
                <p:nvPr/>
              </p:nvSpPr>
              <p:spPr>
                <a:xfrm>
                  <a:off x="1925515" y="2304805"/>
                  <a:ext cx="171205" cy="365125"/>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050" b="1"/>
                </a:p>
              </p:txBody>
            </p:sp>
          </p:grpSp>
          <p:grpSp>
            <p:nvGrpSpPr>
              <p:cNvPr id="374" name="Group 373">
                <a:extLst>
                  <a:ext uri="{FF2B5EF4-FFF2-40B4-BE49-F238E27FC236}">
                    <a16:creationId xmlns:a16="http://schemas.microsoft.com/office/drawing/2014/main" id="{11B2EECD-E251-AA40-7219-A6C1A79CB0F5}"/>
                  </a:ext>
                </a:extLst>
              </p:cNvPr>
              <p:cNvGrpSpPr/>
              <p:nvPr/>
            </p:nvGrpSpPr>
            <p:grpSpPr>
              <a:xfrm>
                <a:off x="8246147" y="1979616"/>
                <a:ext cx="171205" cy="545122"/>
                <a:chOff x="1925515" y="2124808"/>
                <a:chExt cx="171205" cy="545122"/>
              </a:xfrm>
            </p:grpSpPr>
            <p:sp>
              <p:nvSpPr>
                <p:cNvPr id="384" name="Oval 383">
                  <a:extLst>
                    <a:ext uri="{FF2B5EF4-FFF2-40B4-BE49-F238E27FC236}">
                      <a16:creationId xmlns:a16="http://schemas.microsoft.com/office/drawing/2014/main" id="{D24CAE02-F164-DAF1-2E78-B7E62EFD32AA}"/>
                    </a:ext>
                  </a:extLst>
                </p:cNvPr>
                <p:cNvSpPr/>
                <p:nvPr/>
              </p:nvSpPr>
              <p:spPr>
                <a:xfrm>
                  <a:off x="1925515" y="2124808"/>
                  <a:ext cx="171205" cy="171205"/>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050" b="1"/>
                </a:p>
              </p:txBody>
            </p:sp>
            <p:sp>
              <p:nvSpPr>
                <p:cNvPr id="385" name="Rectangle: Rounded Corners 384">
                  <a:extLst>
                    <a:ext uri="{FF2B5EF4-FFF2-40B4-BE49-F238E27FC236}">
                      <a16:creationId xmlns:a16="http://schemas.microsoft.com/office/drawing/2014/main" id="{D7DD1022-0112-725B-80B3-C8FBA5DBC8A7}"/>
                    </a:ext>
                  </a:extLst>
                </p:cNvPr>
                <p:cNvSpPr/>
                <p:nvPr/>
              </p:nvSpPr>
              <p:spPr>
                <a:xfrm>
                  <a:off x="1925515" y="2304805"/>
                  <a:ext cx="171205" cy="365125"/>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050" b="1"/>
                </a:p>
              </p:txBody>
            </p:sp>
          </p:grpSp>
          <p:grpSp>
            <p:nvGrpSpPr>
              <p:cNvPr id="375" name="Group 374">
                <a:extLst>
                  <a:ext uri="{FF2B5EF4-FFF2-40B4-BE49-F238E27FC236}">
                    <a16:creationId xmlns:a16="http://schemas.microsoft.com/office/drawing/2014/main" id="{A6B32562-55B3-F06E-F62B-713C2958E82F}"/>
                  </a:ext>
                </a:extLst>
              </p:cNvPr>
              <p:cNvGrpSpPr/>
              <p:nvPr/>
            </p:nvGrpSpPr>
            <p:grpSpPr>
              <a:xfrm>
                <a:off x="7921839" y="3374286"/>
                <a:ext cx="171205" cy="545122"/>
                <a:chOff x="1925515" y="2124808"/>
                <a:chExt cx="171205" cy="545122"/>
              </a:xfrm>
            </p:grpSpPr>
            <p:sp>
              <p:nvSpPr>
                <p:cNvPr id="382" name="Oval 381">
                  <a:extLst>
                    <a:ext uri="{FF2B5EF4-FFF2-40B4-BE49-F238E27FC236}">
                      <a16:creationId xmlns:a16="http://schemas.microsoft.com/office/drawing/2014/main" id="{8C79D13D-AB72-6839-F363-9BF5596DDA4C}"/>
                    </a:ext>
                  </a:extLst>
                </p:cNvPr>
                <p:cNvSpPr/>
                <p:nvPr/>
              </p:nvSpPr>
              <p:spPr>
                <a:xfrm>
                  <a:off x="1925515" y="2124808"/>
                  <a:ext cx="171205" cy="171205"/>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050" b="1"/>
                </a:p>
              </p:txBody>
            </p:sp>
            <p:sp>
              <p:nvSpPr>
                <p:cNvPr id="383" name="Rectangle: Rounded Corners 382">
                  <a:extLst>
                    <a:ext uri="{FF2B5EF4-FFF2-40B4-BE49-F238E27FC236}">
                      <a16:creationId xmlns:a16="http://schemas.microsoft.com/office/drawing/2014/main" id="{CBEEC85D-D896-34C6-AC8F-AB828C2C53E8}"/>
                    </a:ext>
                  </a:extLst>
                </p:cNvPr>
                <p:cNvSpPr/>
                <p:nvPr/>
              </p:nvSpPr>
              <p:spPr>
                <a:xfrm>
                  <a:off x="1925515" y="2304805"/>
                  <a:ext cx="171205" cy="365125"/>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050" b="1"/>
                </a:p>
              </p:txBody>
            </p:sp>
          </p:grpSp>
          <p:grpSp>
            <p:nvGrpSpPr>
              <p:cNvPr id="376" name="Group 375">
                <a:extLst>
                  <a:ext uri="{FF2B5EF4-FFF2-40B4-BE49-F238E27FC236}">
                    <a16:creationId xmlns:a16="http://schemas.microsoft.com/office/drawing/2014/main" id="{ACDB54FD-70F0-D272-663E-6B01B83FF213}"/>
                  </a:ext>
                </a:extLst>
              </p:cNvPr>
              <p:cNvGrpSpPr/>
              <p:nvPr/>
            </p:nvGrpSpPr>
            <p:grpSpPr>
              <a:xfrm>
                <a:off x="7587042" y="3385823"/>
                <a:ext cx="171205" cy="545122"/>
                <a:chOff x="1925515" y="2124808"/>
                <a:chExt cx="171205" cy="545122"/>
              </a:xfrm>
            </p:grpSpPr>
            <p:sp>
              <p:nvSpPr>
                <p:cNvPr id="380" name="Oval 379">
                  <a:extLst>
                    <a:ext uri="{FF2B5EF4-FFF2-40B4-BE49-F238E27FC236}">
                      <a16:creationId xmlns:a16="http://schemas.microsoft.com/office/drawing/2014/main" id="{507F009F-09E3-AA50-8DF2-359BF90D1064}"/>
                    </a:ext>
                  </a:extLst>
                </p:cNvPr>
                <p:cNvSpPr/>
                <p:nvPr/>
              </p:nvSpPr>
              <p:spPr>
                <a:xfrm>
                  <a:off x="1925515" y="2124808"/>
                  <a:ext cx="171205" cy="171205"/>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050" b="1"/>
                </a:p>
              </p:txBody>
            </p:sp>
            <p:sp>
              <p:nvSpPr>
                <p:cNvPr id="381" name="Rectangle: Rounded Corners 380">
                  <a:extLst>
                    <a:ext uri="{FF2B5EF4-FFF2-40B4-BE49-F238E27FC236}">
                      <a16:creationId xmlns:a16="http://schemas.microsoft.com/office/drawing/2014/main" id="{829C7A11-E7D4-2A60-8A44-87CB894D5342}"/>
                    </a:ext>
                  </a:extLst>
                </p:cNvPr>
                <p:cNvSpPr/>
                <p:nvPr/>
              </p:nvSpPr>
              <p:spPr>
                <a:xfrm>
                  <a:off x="1925515" y="2304805"/>
                  <a:ext cx="171205" cy="365125"/>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050" b="1"/>
                </a:p>
              </p:txBody>
            </p:sp>
          </p:grpSp>
          <p:grpSp>
            <p:nvGrpSpPr>
              <p:cNvPr id="377" name="Group 376">
                <a:extLst>
                  <a:ext uri="{FF2B5EF4-FFF2-40B4-BE49-F238E27FC236}">
                    <a16:creationId xmlns:a16="http://schemas.microsoft.com/office/drawing/2014/main" id="{487612B0-7397-E519-3FE6-CF19A8F02C05}"/>
                  </a:ext>
                </a:extLst>
              </p:cNvPr>
              <p:cNvGrpSpPr/>
              <p:nvPr/>
            </p:nvGrpSpPr>
            <p:grpSpPr>
              <a:xfrm>
                <a:off x="7225109" y="3382794"/>
                <a:ext cx="171205" cy="545122"/>
                <a:chOff x="1925515" y="2124808"/>
                <a:chExt cx="171205" cy="545122"/>
              </a:xfrm>
            </p:grpSpPr>
            <p:sp>
              <p:nvSpPr>
                <p:cNvPr id="378" name="Oval 377">
                  <a:extLst>
                    <a:ext uri="{FF2B5EF4-FFF2-40B4-BE49-F238E27FC236}">
                      <a16:creationId xmlns:a16="http://schemas.microsoft.com/office/drawing/2014/main" id="{F2FB5775-E758-22A8-C25C-CC53595B6BE2}"/>
                    </a:ext>
                  </a:extLst>
                </p:cNvPr>
                <p:cNvSpPr/>
                <p:nvPr/>
              </p:nvSpPr>
              <p:spPr>
                <a:xfrm>
                  <a:off x="1925515" y="2124808"/>
                  <a:ext cx="171205" cy="171205"/>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050" b="1"/>
                </a:p>
              </p:txBody>
            </p:sp>
            <p:sp>
              <p:nvSpPr>
                <p:cNvPr id="379" name="Rectangle: Rounded Corners 378">
                  <a:extLst>
                    <a:ext uri="{FF2B5EF4-FFF2-40B4-BE49-F238E27FC236}">
                      <a16:creationId xmlns:a16="http://schemas.microsoft.com/office/drawing/2014/main" id="{89F99456-2CAB-D92C-7A5D-A9FD698FDD04}"/>
                    </a:ext>
                  </a:extLst>
                </p:cNvPr>
                <p:cNvSpPr/>
                <p:nvPr/>
              </p:nvSpPr>
              <p:spPr>
                <a:xfrm>
                  <a:off x="1925515" y="2304805"/>
                  <a:ext cx="171205" cy="365125"/>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050" b="1"/>
                </a:p>
              </p:txBody>
            </p:sp>
          </p:grpSp>
        </p:grpSp>
        <p:grpSp>
          <p:nvGrpSpPr>
            <p:cNvPr id="402" name="Group 401">
              <a:extLst>
                <a:ext uri="{FF2B5EF4-FFF2-40B4-BE49-F238E27FC236}">
                  <a16:creationId xmlns:a16="http://schemas.microsoft.com/office/drawing/2014/main" id="{020E9E4D-AFCB-ACA4-15D0-E7ADBCBFCB9E}"/>
                </a:ext>
              </a:extLst>
            </p:cNvPr>
            <p:cNvGrpSpPr/>
            <p:nvPr/>
          </p:nvGrpSpPr>
          <p:grpSpPr>
            <a:xfrm>
              <a:off x="3464549" y="3781418"/>
              <a:ext cx="1281481" cy="1928674"/>
              <a:chOff x="6923182" y="1651155"/>
              <a:chExt cx="1514775" cy="2279790"/>
            </a:xfrm>
          </p:grpSpPr>
          <p:sp>
            <p:nvSpPr>
              <p:cNvPr id="403" name="Rectangle: Rounded Corners 402">
                <a:extLst>
                  <a:ext uri="{FF2B5EF4-FFF2-40B4-BE49-F238E27FC236}">
                    <a16:creationId xmlns:a16="http://schemas.microsoft.com/office/drawing/2014/main" id="{8BC6B578-0D93-F509-57BA-1ACA2F5DAC79}"/>
                  </a:ext>
                </a:extLst>
              </p:cNvPr>
              <p:cNvSpPr/>
              <p:nvPr/>
            </p:nvSpPr>
            <p:spPr>
              <a:xfrm>
                <a:off x="7178827" y="2290443"/>
                <a:ext cx="1002323" cy="1319198"/>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GB" sz="800" b="1"/>
                  <a:t>CBC</a:t>
                </a:r>
              </a:p>
            </p:txBody>
          </p:sp>
          <p:grpSp>
            <p:nvGrpSpPr>
              <p:cNvPr id="404" name="Group 403">
                <a:extLst>
                  <a:ext uri="{FF2B5EF4-FFF2-40B4-BE49-F238E27FC236}">
                    <a16:creationId xmlns:a16="http://schemas.microsoft.com/office/drawing/2014/main" id="{6D22418B-652F-4F0B-B47D-12A1940AAA14}"/>
                  </a:ext>
                </a:extLst>
              </p:cNvPr>
              <p:cNvGrpSpPr/>
              <p:nvPr/>
            </p:nvGrpSpPr>
            <p:grpSpPr>
              <a:xfrm>
                <a:off x="7977005" y="1651155"/>
                <a:ext cx="171205" cy="545122"/>
                <a:chOff x="1925515" y="2124808"/>
                <a:chExt cx="171205" cy="545122"/>
              </a:xfrm>
            </p:grpSpPr>
            <p:sp>
              <p:nvSpPr>
                <p:cNvPr id="438" name="Oval 437">
                  <a:extLst>
                    <a:ext uri="{FF2B5EF4-FFF2-40B4-BE49-F238E27FC236}">
                      <a16:creationId xmlns:a16="http://schemas.microsoft.com/office/drawing/2014/main" id="{7B62A758-6866-7495-CC01-CD755DE8E3DC}"/>
                    </a:ext>
                  </a:extLst>
                </p:cNvPr>
                <p:cNvSpPr/>
                <p:nvPr/>
              </p:nvSpPr>
              <p:spPr>
                <a:xfrm>
                  <a:off x="1925515" y="2124808"/>
                  <a:ext cx="171205" cy="1712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b="1"/>
                </a:p>
              </p:txBody>
            </p:sp>
            <p:sp>
              <p:nvSpPr>
                <p:cNvPr id="439" name="Rectangle: Rounded Corners 438">
                  <a:extLst>
                    <a:ext uri="{FF2B5EF4-FFF2-40B4-BE49-F238E27FC236}">
                      <a16:creationId xmlns:a16="http://schemas.microsoft.com/office/drawing/2014/main" id="{0ACDF61B-95EA-EEEA-B127-BEB4B96A4C54}"/>
                    </a:ext>
                  </a:extLst>
                </p:cNvPr>
                <p:cNvSpPr/>
                <p:nvPr/>
              </p:nvSpPr>
              <p:spPr>
                <a:xfrm>
                  <a:off x="1925515" y="2304805"/>
                  <a:ext cx="171205" cy="3651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b="1"/>
                </a:p>
              </p:txBody>
            </p:sp>
          </p:grpSp>
          <p:grpSp>
            <p:nvGrpSpPr>
              <p:cNvPr id="405" name="Group 404">
                <a:extLst>
                  <a:ext uri="{FF2B5EF4-FFF2-40B4-BE49-F238E27FC236}">
                    <a16:creationId xmlns:a16="http://schemas.microsoft.com/office/drawing/2014/main" id="{7F597150-7427-CE01-2896-F214E48BD270}"/>
                  </a:ext>
                </a:extLst>
              </p:cNvPr>
              <p:cNvGrpSpPr/>
              <p:nvPr/>
            </p:nvGrpSpPr>
            <p:grpSpPr>
              <a:xfrm>
                <a:off x="8266752" y="2573873"/>
                <a:ext cx="171205" cy="545122"/>
                <a:chOff x="1925515" y="2124808"/>
                <a:chExt cx="171205" cy="545122"/>
              </a:xfrm>
            </p:grpSpPr>
            <p:sp>
              <p:nvSpPr>
                <p:cNvPr id="436" name="Oval 435">
                  <a:extLst>
                    <a:ext uri="{FF2B5EF4-FFF2-40B4-BE49-F238E27FC236}">
                      <a16:creationId xmlns:a16="http://schemas.microsoft.com/office/drawing/2014/main" id="{A1910EE3-6A45-BED1-116B-C8300362596B}"/>
                    </a:ext>
                  </a:extLst>
                </p:cNvPr>
                <p:cNvSpPr/>
                <p:nvPr/>
              </p:nvSpPr>
              <p:spPr>
                <a:xfrm>
                  <a:off x="1925515" y="2124808"/>
                  <a:ext cx="171205" cy="1712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b="1"/>
                </a:p>
              </p:txBody>
            </p:sp>
            <p:sp>
              <p:nvSpPr>
                <p:cNvPr id="437" name="Rectangle: Rounded Corners 436">
                  <a:extLst>
                    <a:ext uri="{FF2B5EF4-FFF2-40B4-BE49-F238E27FC236}">
                      <a16:creationId xmlns:a16="http://schemas.microsoft.com/office/drawing/2014/main" id="{BBA7A9ED-CB7A-BC82-547B-DE6C6C12D77B}"/>
                    </a:ext>
                  </a:extLst>
                </p:cNvPr>
                <p:cNvSpPr/>
                <p:nvPr/>
              </p:nvSpPr>
              <p:spPr>
                <a:xfrm>
                  <a:off x="1925515" y="2304805"/>
                  <a:ext cx="171205" cy="3651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b="1"/>
                </a:p>
              </p:txBody>
            </p:sp>
          </p:grpSp>
          <p:grpSp>
            <p:nvGrpSpPr>
              <p:cNvPr id="406" name="Group 405">
                <a:extLst>
                  <a:ext uri="{FF2B5EF4-FFF2-40B4-BE49-F238E27FC236}">
                    <a16:creationId xmlns:a16="http://schemas.microsoft.com/office/drawing/2014/main" id="{8602FC46-6ED4-EC1B-6522-A2BE7CF5C648}"/>
                  </a:ext>
                </a:extLst>
              </p:cNvPr>
              <p:cNvGrpSpPr/>
              <p:nvPr/>
            </p:nvGrpSpPr>
            <p:grpSpPr>
              <a:xfrm>
                <a:off x="8260951" y="3203342"/>
                <a:ext cx="171205" cy="545122"/>
                <a:chOff x="1925515" y="2124808"/>
                <a:chExt cx="171205" cy="545122"/>
              </a:xfrm>
            </p:grpSpPr>
            <p:sp>
              <p:nvSpPr>
                <p:cNvPr id="434" name="Oval 433">
                  <a:extLst>
                    <a:ext uri="{FF2B5EF4-FFF2-40B4-BE49-F238E27FC236}">
                      <a16:creationId xmlns:a16="http://schemas.microsoft.com/office/drawing/2014/main" id="{F7B24B37-C952-C4CA-6D54-FCBE760DCD3C}"/>
                    </a:ext>
                  </a:extLst>
                </p:cNvPr>
                <p:cNvSpPr/>
                <p:nvPr/>
              </p:nvSpPr>
              <p:spPr>
                <a:xfrm>
                  <a:off x="1925515" y="2124808"/>
                  <a:ext cx="171205" cy="1712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b="1"/>
                </a:p>
              </p:txBody>
            </p:sp>
            <p:sp>
              <p:nvSpPr>
                <p:cNvPr id="435" name="Rectangle: Rounded Corners 434">
                  <a:extLst>
                    <a:ext uri="{FF2B5EF4-FFF2-40B4-BE49-F238E27FC236}">
                      <a16:creationId xmlns:a16="http://schemas.microsoft.com/office/drawing/2014/main" id="{ACCC8F20-A017-E728-38F8-EA5058DC5D41}"/>
                    </a:ext>
                  </a:extLst>
                </p:cNvPr>
                <p:cNvSpPr/>
                <p:nvPr/>
              </p:nvSpPr>
              <p:spPr>
                <a:xfrm>
                  <a:off x="1925515" y="2304805"/>
                  <a:ext cx="171205" cy="3651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b="1"/>
                </a:p>
              </p:txBody>
            </p:sp>
          </p:grpSp>
          <p:grpSp>
            <p:nvGrpSpPr>
              <p:cNvPr id="407" name="Group 406">
                <a:extLst>
                  <a:ext uri="{FF2B5EF4-FFF2-40B4-BE49-F238E27FC236}">
                    <a16:creationId xmlns:a16="http://schemas.microsoft.com/office/drawing/2014/main" id="{BBE37256-8C79-39A5-F5A3-12205E5BB6F4}"/>
                  </a:ext>
                </a:extLst>
              </p:cNvPr>
              <p:cNvGrpSpPr/>
              <p:nvPr/>
            </p:nvGrpSpPr>
            <p:grpSpPr>
              <a:xfrm>
                <a:off x="7642208" y="1662692"/>
                <a:ext cx="171205" cy="545122"/>
                <a:chOff x="1925515" y="2124808"/>
                <a:chExt cx="171205" cy="545122"/>
              </a:xfrm>
            </p:grpSpPr>
            <p:sp>
              <p:nvSpPr>
                <p:cNvPr id="432" name="Oval 431">
                  <a:extLst>
                    <a:ext uri="{FF2B5EF4-FFF2-40B4-BE49-F238E27FC236}">
                      <a16:creationId xmlns:a16="http://schemas.microsoft.com/office/drawing/2014/main" id="{7BF5CA47-3DB8-32D9-7B9A-61DCCBFD39EC}"/>
                    </a:ext>
                  </a:extLst>
                </p:cNvPr>
                <p:cNvSpPr/>
                <p:nvPr/>
              </p:nvSpPr>
              <p:spPr>
                <a:xfrm>
                  <a:off x="1925515" y="2124808"/>
                  <a:ext cx="171205" cy="1712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b="1"/>
                </a:p>
              </p:txBody>
            </p:sp>
            <p:sp>
              <p:nvSpPr>
                <p:cNvPr id="433" name="Rectangle: Rounded Corners 432">
                  <a:extLst>
                    <a:ext uri="{FF2B5EF4-FFF2-40B4-BE49-F238E27FC236}">
                      <a16:creationId xmlns:a16="http://schemas.microsoft.com/office/drawing/2014/main" id="{D3358F83-8680-AA2B-3929-A6A2DC829D60}"/>
                    </a:ext>
                  </a:extLst>
                </p:cNvPr>
                <p:cNvSpPr/>
                <p:nvPr/>
              </p:nvSpPr>
              <p:spPr>
                <a:xfrm>
                  <a:off x="1925515" y="2304805"/>
                  <a:ext cx="171205" cy="3651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b="1"/>
                </a:p>
              </p:txBody>
            </p:sp>
          </p:grpSp>
          <p:grpSp>
            <p:nvGrpSpPr>
              <p:cNvPr id="408" name="Group 407">
                <a:extLst>
                  <a:ext uri="{FF2B5EF4-FFF2-40B4-BE49-F238E27FC236}">
                    <a16:creationId xmlns:a16="http://schemas.microsoft.com/office/drawing/2014/main" id="{9756428F-16A9-FB25-6F11-C624998657E1}"/>
                  </a:ext>
                </a:extLst>
              </p:cNvPr>
              <p:cNvGrpSpPr/>
              <p:nvPr/>
            </p:nvGrpSpPr>
            <p:grpSpPr>
              <a:xfrm>
                <a:off x="7280275" y="1659663"/>
                <a:ext cx="171205" cy="545122"/>
                <a:chOff x="1925515" y="2124808"/>
                <a:chExt cx="171205" cy="545122"/>
              </a:xfrm>
            </p:grpSpPr>
            <p:sp>
              <p:nvSpPr>
                <p:cNvPr id="430" name="Oval 429">
                  <a:extLst>
                    <a:ext uri="{FF2B5EF4-FFF2-40B4-BE49-F238E27FC236}">
                      <a16:creationId xmlns:a16="http://schemas.microsoft.com/office/drawing/2014/main" id="{EA273B2D-C80C-8E83-9F00-3E9028386380}"/>
                    </a:ext>
                  </a:extLst>
                </p:cNvPr>
                <p:cNvSpPr/>
                <p:nvPr/>
              </p:nvSpPr>
              <p:spPr>
                <a:xfrm>
                  <a:off x="1925515" y="2124808"/>
                  <a:ext cx="171205" cy="1712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b="1"/>
                </a:p>
              </p:txBody>
            </p:sp>
            <p:sp>
              <p:nvSpPr>
                <p:cNvPr id="431" name="Rectangle: Rounded Corners 430">
                  <a:extLst>
                    <a:ext uri="{FF2B5EF4-FFF2-40B4-BE49-F238E27FC236}">
                      <a16:creationId xmlns:a16="http://schemas.microsoft.com/office/drawing/2014/main" id="{AC40C6B1-F03B-6161-9DF4-5078A6584414}"/>
                    </a:ext>
                  </a:extLst>
                </p:cNvPr>
                <p:cNvSpPr/>
                <p:nvPr/>
              </p:nvSpPr>
              <p:spPr>
                <a:xfrm>
                  <a:off x="1925515" y="2304805"/>
                  <a:ext cx="171205" cy="3651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b="1"/>
                </a:p>
              </p:txBody>
            </p:sp>
          </p:grpSp>
          <p:grpSp>
            <p:nvGrpSpPr>
              <p:cNvPr id="409" name="Group 408">
                <a:extLst>
                  <a:ext uri="{FF2B5EF4-FFF2-40B4-BE49-F238E27FC236}">
                    <a16:creationId xmlns:a16="http://schemas.microsoft.com/office/drawing/2014/main" id="{5F0A25D0-6DF2-E41E-54EB-829887B1CE76}"/>
                  </a:ext>
                </a:extLst>
              </p:cNvPr>
              <p:cNvGrpSpPr/>
              <p:nvPr/>
            </p:nvGrpSpPr>
            <p:grpSpPr>
              <a:xfrm>
                <a:off x="6923182" y="2529909"/>
                <a:ext cx="171205" cy="545122"/>
                <a:chOff x="1925515" y="2124808"/>
                <a:chExt cx="171205" cy="545122"/>
              </a:xfrm>
            </p:grpSpPr>
            <p:sp>
              <p:nvSpPr>
                <p:cNvPr id="428" name="Oval 427">
                  <a:extLst>
                    <a:ext uri="{FF2B5EF4-FFF2-40B4-BE49-F238E27FC236}">
                      <a16:creationId xmlns:a16="http://schemas.microsoft.com/office/drawing/2014/main" id="{E4AAE8C2-2F56-DB72-C28A-052599311E04}"/>
                    </a:ext>
                  </a:extLst>
                </p:cNvPr>
                <p:cNvSpPr/>
                <p:nvPr/>
              </p:nvSpPr>
              <p:spPr>
                <a:xfrm>
                  <a:off x="1925515" y="2124808"/>
                  <a:ext cx="171205" cy="1712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b="1"/>
                </a:p>
              </p:txBody>
            </p:sp>
            <p:sp>
              <p:nvSpPr>
                <p:cNvPr id="429" name="Rectangle: Rounded Corners 428">
                  <a:extLst>
                    <a:ext uri="{FF2B5EF4-FFF2-40B4-BE49-F238E27FC236}">
                      <a16:creationId xmlns:a16="http://schemas.microsoft.com/office/drawing/2014/main" id="{8850FE55-697D-3E4E-3945-AE744E8FCA67}"/>
                    </a:ext>
                  </a:extLst>
                </p:cNvPr>
                <p:cNvSpPr/>
                <p:nvPr/>
              </p:nvSpPr>
              <p:spPr>
                <a:xfrm>
                  <a:off x="1925515" y="2304805"/>
                  <a:ext cx="171205" cy="3651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b="1"/>
                </a:p>
              </p:txBody>
            </p:sp>
          </p:grpSp>
          <p:grpSp>
            <p:nvGrpSpPr>
              <p:cNvPr id="410" name="Group 409">
                <a:extLst>
                  <a:ext uri="{FF2B5EF4-FFF2-40B4-BE49-F238E27FC236}">
                    <a16:creationId xmlns:a16="http://schemas.microsoft.com/office/drawing/2014/main" id="{1D9B0B0E-90DE-95AF-F5E3-20977F1812BF}"/>
                  </a:ext>
                </a:extLst>
              </p:cNvPr>
              <p:cNvGrpSpPr/>
              <p:nvPr/>
            </p:nvGrpSpPr>
            <p:grpSpPr>
              <a:xfrm>
                <a:off x="6933104" y="3139023"/>
                <a:ext cx="171205" cy="545122"/>
                <a:chOff x="1925515" y="2124808"/>
                <a:chExt cx="171205" cy="545122"/>
              </a:xfrm>
            </p:grpSpPr>
            <p:sp>
              <p:nvSpPr>
                <p:cNvPr id="426" name="Oval 425">
                  <a:extLst>
                    <a:ext uri="{FF2B5EF4-FFF2-40B4-BE49-F238E27FC236}">
                      <a16:creationId xmlns:a16="http://schemas.microsoft.com/office/drawing/2014/main" id="{D608AD83-EE14-F580-320C-373B89C62515}"/>
                    </a:ext>
                  </a:extLst>
                </p:cNvPr>
                <p:cNvSpPr/>
                <p:nvPr/>
              </p:nvSpPr>
              <p:spPr>
                <a:xfrm>
                  <a:off x="1925515" y="2124808"/>
                  <a:ext cx="171205" cy="1712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b="1"/>
                </a:p>
              </p:txBody>
            </p:sp>
            <p:sp>
              <p:nvSpPr>
                <p:cNvPr id="427" name="Rectangle: Rounded Corners 426">
                  <a:extLst>
                    <a:ext uri="{FF2B5EF4-FFF2-40B4-BE49-F238E27FC236}">
                      <a16:creationId xmlns:a16="http://schemas.microsoft.com/office/drawing/2014/main" id="{1C366069-43AB-44F0-AA97-3D4E4A684545}"/>
                    </a:ext>
                  </a:extLst>
                </p:cNvPr>
                <p:cNvSpPr/>
                <p:nvPr/>
              </p:nvSpPr>
              <p:spPr>
                <a:xfrm>
                  <a:off x="1925515" y="2304805"/>
                  <a:ext cx="171205" cy="3651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b="1"/>
                </a:p>
              </p:txBody>
            </p:sp>
          </p:grpSp>
          <p:grpSp>
            <p:nvGrpSpPr>
              <p:cNvPr id="411" name="Group 410">
                <a:extLst>
                  <a:ext uri="{FF2B5EF4-FFF2-40B4-BE49-F238E27FC236}">
                    <a16:creationId xmlns:a16="http://schemas.microsoft.com/office/drawing/2014/main" id="{6369EE80-1A50-5DA7-EE03-18B7160DD846}"/>
                  </a:ext>
                </a:extLst>
              </p:cNvPr>
              <p:cNvGrpSpPr/>
              <p:nvPr/>
            </p:nvGrpSpPr>
            <p:grpSpPr>
              <a:xfrm>
                <a:off x="6956610" y="1907009"/>
                <a:ext cx="171205" cy="545122"/>
                <a:chOff x="1925515" y="2124808"/>
                <a:chExt cx="171205" cy="545122"/>
              </a:xfrm>
            </p:grpSpPr>
            <p:sp>
              <p:nvSpPr>
                <p:cNvPr id="424" name="Oval 423">
                  <a:extLst>
                    <a:ext uri="{FF2B5EF4-FFF2-40B4-BE49-F238E27FC236}">
                      <a16:creationId xmlns:a16="http://schemas.microsoft.com/office/drawing/2014/main" id="{3E2F6193-CDCD-1F53-9283-8BCB2F677914}"/>
                    </a:ext>
                  </a:extLst>
                </p:cNvPr>
                <p:cNvSpPr/>
                <p:nvPr/>
              </p:nvSpPr>
              <p:spPr>
                <a:xfrm>
                  <a:off x="1925515" y="2124808"/>
                  <a:ext cx="171205" cy="1712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b="1"/>
                </a:p>
              </p:txBody>
            </p:sp>
            <p:sp>
              <p:nvSpPr>
                <p:cNvPr id="425" name="Rectangle: Rounded Corners 424">
                  <a:extLst>
                    <a:ext uri="{FF2B5EF4-FFF2-40B4-BE49-F238E27FC236}">
                      <a16:creationId xmlns:a16="http://schemas.microsoft.com/office/drawing/2014/main" id="{8C9AE3C6-0825-D710-8E6A-249F3DFC9122}"/>
                    </a:ext>
                  </a:extLst>
                </p:cNvPr>
                <p:cNvSpPr/>
                <p:nvPr/>
              </p:nvSpPr>
              <p:spPr>
                <a:xfrm>
                  <a:off x="1925515" y="2304805"/>
                  <a:ext cx="171205" cy="3651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b="1"/>
                </a:p>
              </p:txBody>
            </p:sp>
          </p:grpSp>
          <p:grpSp>
            <p:nvGrpSpPr>
              <p:cNvPr id="412" name="Group 411">
                <a:extLst>
                  <a:ext uri="{FF2B5EF4-FFF2-40B4-BE49-F238E27FC236}">
                    <a16:creationId xmlns:a16="http://schemas.microsoft.com/office/drawing/2014/main" id="{64B96649-A499-5379-52BA-1C2B848E8445}"/>
                  </a:ext>
                </a:extLst>
              </p:cNvPr>
              <p:cNvGrpSpPr/>
              <p:nvPr/>
            </p:nvGrpSpPr>
            <p:grpSpPr>
              <a:xfrm>
                <a:off x="8246147" y="1979616"/>
                <a:ext cx="171205" cy="545122"/>
                <a:chOff x="1925515" y="2124808"/>
                <a:chExt cx="171205" cy="545122"/>
              </a:xfrm>
            </p:grpSpPr>
            <p:sp>
              <p:nvSpPr>
                <p:cNvPr id="422" name="Oval 421">
                  <a:extLst>
                    <a:ext uri="{FF2B5EF4-FFF2-40B4-BE49-F238E27FC236}">
                      <a16:creationId xmlns:a16="http://schemas.microsoft.com/office/drawing/2014/main" id="{CA1C6E59-583B-ABF8-A5B9-A06A76BCAB75}"/>
                    </a:ext>
                  </a:extLst>
                </p:cNvPr>
                <p:cNvSpPr/>
                <p:nvPr/>
              </p:nvSpPr>
              <p:spPr>
                <a:xfrm>
                  <a:off x="1925515" y="2124808"/>
                  <a:ext cx="171205" cy="1712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b="1"/>
                </a:p>
              </p:txBody>
            </p:sp>
            <p:sp>
              <p:nvSpPr>
                <p:cNvPr id="423" name="Rectangle: Rounded Corners 422">
                  <a:extLst>
                    <a:ext uri="{FF2B5EF4-FFF2-40B4-BE49-F238E27FC236}">
                      <a16:creationId xmlns:a16="http://schemas.microsoft.com/office/drawing/2014/main" id="{9CD11507-7A0F-6417-6425-AA89C9D990C4}"/>
                    </a:ext>
                  </a:extLst>
                </p:cNvPr>
                <p:cNvSpPr/>
                <p:nvPr/>
              </p:nvSpPr>
              <p:spPr>
                <a:xfrm>
                  <a:off x="1925515" y="2304805"/>
                  <a:ext cx="171205" cy="3651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b="1"/>
                </a:p>
              </p:txBody>
            </p:sp>
          </p:grpSp>
          <p:grpSp>
            <p:nvGrpSpPr>
              <p:cNvPr id="413" name="Group 412">
                <a:extLst>
                  <a:ext uri="{FF2B5EF4-FFF2-40B4-BE49-F238E27FC236}">
                    <a16:creationId xmlns:a16="http://schemas.microsoft.com/office/drawing/2014/main" id="{47733E97-3ADF-EC03-6759-61DF837CDEF8}"/>
                  </a:ext>
                </a:extLst>
              </p:cNvPr>
              <p:cNvGrpSpPr/>
              <p:nvPr/>
            </p:nvGrpSpPr>
            <p:grpSpPr>
              <a:xfrm>
                <a:off x="7921839" y="3374286"/>
                <a:ext cx="171205" cy="545122"/>
                <a:chOff x="1925515" y="2124808"/>
                <a:chExt cx="171205" cy="545122"/>
              </a:xfrm>
            </p:grpSpPr>
            <p:sp>
              <p:nvSpPr>
                <p:cNvPr id="420" name="Oval 419">
                  <a:extLst>
                    <a:ext uri="{FF2B5EF4-FFF2-40B4-BE49-F238E27FC236}">
                      <a16:creationId xmlns:a16="http://schemas.microsoft.com/office/drawing/2014/main" id="{013B9202-A4C4-BFF6-EDE8-FE455BCA6164}"/>
                    </a:ext>
                  </a:extLst>
                </p:cNvPr>
                <p:cNvSpPr/>
                <p:nvPr/>
              </p:nvSpPr>
              <p:spPr>
                <a:xfrm>
                  <a:off x="1925515" y="2124808"/>
                  <a:ext cx="171205" cy="1712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b="1"/>
                </a:p>
              </p:txBody>
            </p:sp>
            <p:sp>
              <p:nvSpPr>
                <p:cNvPr id="421" name="Rectangle: Rounded Corners 420">
                  <a:extLst>
                    <a:ext uri="{FF2B5EF4-FFF2-40B4-BE49-F238E27FC236}">
                      <a16:creationId xmlns:a16="http://schemas.microsoft.com/office/drawing/2014/main" id="{DF0FA32F-1E6B-A151-984E-AE5A24C1A266}"/>
                    </a:ext>
                  </a:extLst>
                </p:cNvPr>
                <p:cNvSpPr/>
                <p:nvPr/>
              </p:nvSpPr>
              <p:spPr>
                <a:xfrm>
                  <a:off x="1925515" y="2304805"/>
                  <a:ext cx="171205" cy="3651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b="1"/>
                </a:p>
              </p:txBody>
            </p:sp>
          </p:grpSp>
          <p:grpSp>
            <p:nvGrpSpPr>
              <p:cNvPr id="414" name="Group 413">
                <a:extLst>
                  <a:ext uri="{FF2B5EF4-FFF2-40B4-BE49-F238E27FC236}">
                    <a16:creationId xmlns:a16="http://schemas.microsoft.com/office/drawing/2014/main" id="{6EE6F05F-4AAB-465C-15C8-DA15CB149A2C}"/>
                  </a:ext>
                </a:extLst>
              </p:cNvPr>
              <p:cNvGrpSpPr/>
              <p:nvPr/>
            </p:nvGrpSpPr>
            <p:grpSpPr>
              <a:xfrm>
                <a:off x="7587042" y="3385823"/>
                <a:ext cx="171205" cy="545122"/>
                <a:chOff x="1925515" y="2124808"/>
                <a:chExt cx="171205" cy="545122"/>
              </a:xfrm>
            </p:grpSpPr>
            <p:sp>
              <p:nvSpPr>
                <p:cNvPr id="418" name="Oval 417">
                  <a:extLst>
                    <a:ext uri="{FF2B5EF4-FFF2-40B4-BE49-F238E27FC236}">
                      <a16:creationId xmlns:a16="http://schemas.microsoft.com/office/drawing/2014/main" id="{FD55BE86-567C-DE0B-CBA4-B455C6CFC7CF}"/>
                    </a:ext>
                  </a:extLst>
                </p:cNvPr>
                <p:cNvSpPr/>
                <p:nvPr/>
              </p:nvSpPr>
              <p:spPr>
                <a:xfrm>
                  <a:off x="1925515" y="2124808"/>
                  <a:ext cx="171205" cy="1712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b="1"/>
                </a:p>
              </p:txBody>
            </p:sp>
            <p:sp>
              <p:nvSpPr>
                <p:cNvPr id="419" name="Rectangle: Rounded Corners 418">
                  <a:extLst>
                    <a:ext uri="{FF2B5EF4-FFF2-40B4-BE49-F238E27FC236}">
                      <a16:creationId xmlns:a16="http://schemas.microsoft.com/office/drawing/2014/main" id="{23947C95-35C7-1572-1A06-D4B09F30B635}"/>
                    </a:ext>
                  </a:extLst>
                </p:cNvPr>
                <p:cNvSpPr/>
                <p:nvPr/>
              </p:nvSpPr>
              <p:spPr>
                <a:xfrm>
                  <a:off x="1925515" y="2304805"/>
                  <a:ext cx="171205" cy="3651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b="1"/>
                </a:p>
              </p:txBody>
            </p:sp>
          </p:grpSp>
          <p:grpSp>
            <p:nvGrpSpPr>
              <p:cNvPr id="415" name="Group 414">
                <a:extLst>
                  <a:ext uri="{FF2B5EF4-FFF2-40B4-BE49-F238E27FC236}">
                    <a16:creationId xmlns:a16="http://schemas.microsoft.com/office/drawing/2014/main" id="{52788E97-2973-A429-A413-A4FDFD9A2663}"/>
                  </a:ext>
                </a:extLst>
              </p:cNvPr>
              <p:cNvGrpSpPr/>
              <p:nvPr/>
            </p:nvGrpSpPr>
            <p:grpSpPr>
              <a:xfrm>
                <a:off x="7225109" y="3382794"/>
                <a:ext cx="171205" cy="545122"/>
                <a:chOff x="1925515" y="2124808"/>
                <a:chExt cx="171205" cy="545122"/>
              </a:xfrm>
            </p:grpSpPr>
            <p:sp>
              <p:nvSpPr>
                <p:cNvPr id="416" name="Oval 415">
                  <a:extLst>
                    <a:ext uri="{FF2B5EF4-FFF2-40B4-BE49-F238E27FC236}">
                      <a16:creationId xmlns:a16="http://schemas.microsoft.com/office/drawing/2014/main" id="{805779F2-3735-4157-AD57-7868075DA9A4}"/>
                    </a:ext>
                  </a:extLst>
                </p:cNvPr>
                <p:cNvSpPr/>
                <p:nvPr/>
              </p:nvSpPr>
              <p:spPr>
                <a:xfrm>
                  <a:off x="1925515" y="2124808"/>
                  <a:ext cx="171205" cy="1712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b="1"/>
                </a:p>
              </p:txBody>
            </p:sp>
            <p:sp>
              <p:nvSpPr>
                <p:cNvPr id="417" name="Rectangle: Rounded Corners 416">
                  <a:extLst>
                    <a:ext uri="{FF2B5EF4-FFF2-40B4-BE49-F238E27FC236}">
                      <a16:creationId xmlns:a16="http://schemas.microsoft.com/office/drawing/2014/main" id="{9942A483-5722-633C-7C17-0D75712297C5}"/>
                    </a:ext>
                  </a:extLst>
                </p:cNvPr>
                <p:cNvSpPr/>
                <p:nvPr/>
              </p:nvSpPr>
              <p:spPr>
                <a:xfrm>
                  <a:off x="1925515" y="2304805"/>
                  <a:ext cx="171205" cy="3651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b="1"/>
                </a:p>
              </p:txBody>
            </p:sp>
          </p:grpSp>
        </p:grpSp>
      </p:grpSp>
      <p:sp>
        <p:nvSpPr>
          <p:cNvPr id="3" name="TextBox 2">
            <a:extLst>
              <a:ext uri="{FF2B5EF4-FFF2-40B4-BE49-F238E27FC236}">
                <a16:creationId xmlns:a16="http://schemas.microsoft.com/office/drawing/2014/main" id="{BD5A226A-EA24-3856-EE15-C4A864BF4520}"/>
              </a:ext>
            </a:extLst>
          </p:cNvPr>
          <p:cNvSpPr txBox="1"/>
          <p:nvPr/>
        </p:nvSpPr>
        <p:spPr>
          <a:xfrm>
            <a:off x="4159044" y="2448824"/>
            <a:ext cx="7517141" cy="3293209"/>
          </a:xfrm>
          <a:prstGeom prst="rect">
            <a:avLst/>
          </a:prstGeom>
          <a:noFill/>
        </p:spPr>
        <p:txBody>
          <a:bodyPr wrap="square">
            <a:spAutoFit/>
          </a:bodyPr>
          <a:lstStyle/>
          <a:p>
            <a:pPr>
              <a:spcAft>
                <a:spcPts val="1200"/>
              </a:spcAft>
            </a:pPr>
            <a:r>
              <a:rPr lang="en-GB" sz="2400"/>
              <a:t>The aim for the discussions was to create an action plan for the top 1-3 priority cohorts.</a:t>
            </a:r>
          </a:p>
          <a:p>
            <a:pPr>
              <a:spcAft>
                <a:spcPts val="1200"/>
              </a:spcAft>
            </a:pPr>
            <a:r>
              <a:rPr lang="en-GB" sz="2400"/>
              <a:t>Participants were asked to discuss and agree:</a:t>
            </a:r>
          </a:p>
          <a:p>
            <a:pPr marL="457200" indent="-457200">
              <a:spcAft>
                <a:spcPts val="1200"/>
              </a:spcAft>
              <a:buFont typeface="Arial" panose="020B0604020202020204" pitchFamily="34" charset="0"/>
              <a:buChar char="•"/>
            </a:pPr>
            <a:r>
              <a:rPr lang="en-GB" sz="2400"/>
              <a:t>Aim statements</a:t>
            </a:r>
          </a:p>
          <a:p>
            <a:pPr marL="457200" indent="-457200">
              <a:spcAft>
                <a:spcPts val="1200"/>
              </a:spcAft>
              <a:buFont typeface="Arial" panose="020B0604020202020204" pitchFamily="34" charset="0"/>
              <a:buChar char="•"/>
            </a:pPr>
            <a:r>
              <a:rPr lang="en-GB" sz="2400"/>
              <a:t>A prioritised set of ideas, using a “PICK” (impact vs effort) chart</a:t>
            </a:r>
          </a:p>
          <a:p>
            <a:pPr marL="457200" indent="-457200">
              <a:spcAft>
                <a:spcPts val="1200"/>
              </a:spcAft>
              <a:buFont typeface="Arial" panose="020B0604020202020204" pitchFamily="34" charset="0"/>
              <a:buChar char="•"/>
            </a:pPr>
            <a:r>
              <a:rPr lang="en-GB" sz="2400"/>
              <a:t>A detailed action plan, outlining the next steps</a:t>
            </a:r>
          </a:p>
        </p:txBody>
      </p:sp>
    </p:spTree>
    <p:extLst>
      <p:ext uri="{BB962C8B-B14F-4D97-AF65-F5344CB8AC3E}">
        <p14:creationId xmlns:p14="http://schemas.microsoft.com/office/powerpoint/2010/main" val="3108473877"/>
      </p:ext>
    </p:extLst>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2AA59FF-A719-40EE-3E28-886CB4FC5004}"/>
              </a:ext>
            </a:extLst>
          </p:cNvPr>
          <p:cNvSpPr>
            <a:spLocks noGrp="1"/>
          </p:cNvSpPr>
          <p:nvPr>
            <p:ph type="title"/>
          </p:nvPr>
        </p:nvSpPr>
        <p:spPr/>
        <p:txBody>
          <a:bodyPr>
            <a:normAutofit/>
          </a:bodyPr>
          <a:lstStyle/>
          <a:p>
            <a:r>
              <a:rPr lang="en-GB" dirty="0"/>
              <a:t>Bedford Borough</a:t>
            </a:r>
            <a:br>
              <a:rPr lang="en-GB" dirty="0"/>
            </a:br>
            <a:endParaRPr lang="en-GB" b="0" dirty="0"/>
          </a:p>
        </p:txBody>
      </p:sp>
      <p:sp>
        <p:nvSpPr>
          <p:cNvPr id="5" name="Text Placeholder 4">
            <a:extLst>
              <a:ext uri="{FF2B5EF4-FFF2-40B4-BE49-F238E27FC236}">
                <a16:creationId xmlns:a16="http://schemas.microsoft.com/office/drawing/2014/main" id="{895C7FFD-D727-02CF-5CCB-F08924F1EC02}"/>
              </a:ext>
            </a:extLst>
          </p:cNvPr>
          <p:cNvSpPr>
            <a:spLocks noGrp="1"/>
          </p:cNvSpPr>
          <p:nvPr>
            <p:ph type="body" idx="1"/>
          </p:nvPr>
        </p:nvSpPr>
        <p:spPr/>
        <p:txBody>
          <a:bodyPr/>
          <a:lstStyle/>
          <a:p>
            <a:r>
              <a:rPr lang="en-GB"/>
              <a:t>Activities 2-5: Place-based group discussions</a:t>
            </a:r>
          </a:p>
        </p:txBody>
      </p:sp>
      <p:sp>
        <p:nvSpPr>
          <p:cNvPr id="2" name="TextBox 1">
            <a:extLst>
              <a:ext uri="{FF2B5EF4-FFF2-40B4-BE49-F238E27FC236}">
                <a16:creationId xmlns:a16="http://schemas.microsoft.com/office/drawing/2014/main" id="{8FF44793-0508-B935-5EC1-CB9716F9617F}"/>
              </a:ext>
            </a:extLst>
          </p:cNvPr>
          <p:cNvSpPr txBox="1"/>
          <p:nvPr/>
        </p:nvSpPr>
        <p:spPr>
          <a:xfrm>
            <a:off x="963084" y="1807636"/>
            <a:ext cx="8989808" cy="2031325"/>
          </a:xfrm>
          <a:prstGeom prst="rect">
            <a:avLst/>
          </a:prstGeom>
          <a:noFill/>
        </p:spPr>
        <p:txBody>
          <a:bodyPr wrap="square">
            <a:spAutoFit/>
          </a:bodyPr>
          <a:lstStyle/>
          <a:p>
            <a:r>
              <a:rPr lang="en-GB" sz="1800" b="0" dirty="0">
                <a:solidFill>
                  <a:srgbClr val="FF0000"/>
                </a:solidFill>
                <a:latin typeface="Century Gothic" panose="020F0302020204030204"/>
              </a:rPr>
              <a:t>These slides are a </a:t>
            </a:r>
            <a:r>
              <a:rPr lang="en-GB" sz="1800" b="1" dirty="0">
                <a:solidFill>
                  <a:srgbClr val="FF0000"/>
                </a:solidFill>
                <a:latin typeface="Century Gothic" panose="020F0302020204030204"/>
              </a:rPr>
              <a:t>verbatim</a:t>
            </a:r>
            <a:r>
              <a:rPr kumimoji="0" lang="en-GB" sz="1800" b="1" i="0" u="none" strike="noStrike" kern="1200" spc="0" normalizeH="0" baseline="0" noProof="0" dirty="0">
                <a:ln>
                  <a:noFill/>
                </a:ln>
                <a:solidFill>
                  <a:srgbClr val="FF0000"/>
                </a:solidFill>
                <a:effectLst/>
                <a:uLnTx/>
                <a:uFillTx/>
                <a:latin typeface="Century Gothic" panose="020F0302020204030204"/>
                <a:ea typeface="+mj-ea"/>
                <a:cs typeface="+mj-cs"/>
              </a:rPr>
              <a:t> reproduction</a:t>
            </a:r>
            <a:r>
              <a:rPr lang="en-GB" sz="1800" b="1" dirty="0">
                <a:solidFill>
                  <a:srgbClr val="FF0000"/>
                </a:solidFill>
                <a:latin typeface="Century Gothic" panose="020F0302020204030204"/>
              </a:rPr>
              <a:t> </a:t>
            </a:r>
            <a:r>
              <a:rPr lang="en-GB" sz="1800" b="0" dirty="0">
                <a:solidFill>
                  <a:srgbClr val="FF0000"/>
                </a:solidFill>
                <a:latin typeface="Century Gothic" panose="020F0302020204030204"/>
              </a:rPr>
              <a:t>of all of the </a:t>
            </a:r>
            <a:br>
              <a:rPr lang="en-GB" sz="1800" b="0" dirty="0">
                <a:solidFill>
                  <a:srgbClr val="FF0000"/>
                </a:solidFill>
                <a:latin typeface="Century Gothic" panose="020F0302020204030204"/>
              </a:rPr>
            </a:br>
            <a:r>
              <a:rPr lang="en-GB" sz="1800" b="1" dirty="0">
                <a:solidFill>
                  <a:srgbClr val="FF0000"/>
                </a:solidFill>
                <a:latin typeface="Century Gothic" panose="020F0302020204030204"/>
              </a:rPr>
              <a:t>ideas and suggestions </a:t>
            </a:r>
            <a:r>
              <a:rPr lang="en-GB" sz="1800" b="0" dirty="0">
                <a:solidFill>
                  <a:srgbClr val="FF0000"/>
                </a:solidFill>
                <a:latin typeface="Century Gothic" panose="020F0302020204030204"/>
              </a:rPr>
              <a:t>made during the workshop discussions </a:t>
            </a:r>
            <a:br>
              <a:rPr lang="en-GB" sz="1800" b="0" dirty="0">
                <a:solidFill>
                  <a:srgbClr val="FF0000"/>
                </a:solidFill>
                <a:latin typeface="Century Gothic" panose="020F0302020204030204"/>
              </a:rPr>
            </a:br>
            <a:r>
              <a:rPr lang="en-GB" sz="1800" b="0" dirty="0">
                <a:solidFill>
                  <a:srgbClr val="FF0000"/>
                </a:solidFill>
                <a:latin typeface="Century Gothic" panose="020F0302020204030204"/>
              </a:rPr>
              <a:t>and will </a:t>
            </a:r>
            <a:r>
              <a:rPr lang="en-GB" sz="1800" b="1" dirty="0">
                <a:solidFill>
                  <a:srgbClr val="FF0000"/>
                </a:solidFill>
                <a:latin typeface="Century Gothic" panose="020F0302020204030204"/>
              </a:rPr>
              <a:t>need further development by places</a:t>
            </a:r>
            <a:r>
              <a:rPr lang="en-GB" sz="1800" dirty="0">
                <a:solidFill>
                  <a:srgbClr val="FF0000"/>
                </a:solidFill>
                <a:latin typeface="Century Gothic" panose="020F0302020204030204"/>
              </a:rPr>
              <a:t>, including:</a:t>
            </a:r>
            <a:br>
              <a:rPr lang="en-GB" sz="1800" b="0" dirty="0">
                <a:solidFill>
                  <a:srgbClr val="FF0000"/>
                </a:solidFill>
                <a:latin typeface="Century Gothic" panose="020F0302020204030204"/>
              </a:rPr>
            </a:br>
            <a:endParaRPr lang="en-GB" sz="1800" b="0" dirty="0">
              <a:solidFill>
                <a:srgbClr val="FF0000"/>
              </a:solidFill>
              <a:latin typeface="Century Gothic" panose="020F0302020204030204"/>
            </a:endParaRPr>
          </a:p>
          <a:p>
            <a:pPr marL="342900" indent="-342900">
              <a:buAutoNum type="arabicPeriod"/>
            </a:pPr>
            <a:r>
              <a:rPr lang="en-GB" sz="1800" b="1" dirty="0">
                <a:solidFill>
                  <a:srgbClr val="FF0000"/>
                </a:solidFill>
                <a:latin typeface="Century Gothic" panose="020F0302020204030204"/>
              </a:rPr>
              <a:t>Review</a:t>
            </a:r>
            <a:r>
              <a:rPr lang="en-GB" sz="1800" b="0" dirty="0">
                <a:solidFill>
                  <a:srgbClr val="FF0000"/>
                </a:solidFill>
                <a:latin typeface="Century Gothic" panose="020F0302020204030204"/>
              </a:rPr>
              <a:t> against current place plans to align with existing work</a:t>
            </a:r>
            <a:endParaRPr lang="en-GB" dirty="0">
              <a:solidFill>
                <a:srgbClr val="FF0000"/>
              </a:solidFill>
              <a:latin typeface="Century Gothic" panose="020F0302020204030204"/>
            </a:endParaRPr>
          </a:p>
          <a:p>
            <a:pPr marL="342900" indent="-342900">
              <a:buAutoNum type="arabicPeriod"/>
            </a:pPr>
            <a:r>
              <a:rPr lang="en-GB" sz="1800" b="1" dirty="0">
                <a:solidFill>
                  <a:srgbClr val="FF0000"/>
                </a:solidFill>
                <a:latin typeface="Century Gothic" panose="020F0302020204030204"/>
              </a:rPr>
              <a:t>Refine</a:t>
            </a:r>
            <a:r>
              <a:rPr lang="en-GB" sz="1800" b="0" dirty="0">
                <a:solidFill>
                  <a:srgbClr val="FF0000"/>
                </a:solidFill>
                <a:latin typeface="Century Gothic" panose="020F0302020204030204"/>
              </a:rPr>
              <a:t>,</a:t>
            </a:r>
            <a:r>
              <a:rPr kumimoji="0" lang="en-GB" sz="1800" b="0" i="0" u="none" strike="noStrike" kern="1200" spc="0" normalizeH="0" baseline="0" noProof="0" dirty="0">
                <a:ln>
                  <a:noFill/>
                </a:ln>
                <a:solidFill>
                  <a:srgbClr val="FF0000"/>
                </a:solidFill>
                <a:effectLst/>
                <a:uLnTx/>
                <a:uFillTx/>
                <a:latin typeface="Century Gothic" panose="020F0302020204030204"/>
                <a:ea typeface="+mj-ea"/>
                <a:cs typeface="+mj-cs"/>
              </a:rPr>
              <a:t> </a:t>
            </a:r>
            <a:r>
              <a:rPr kumimoji="0" lang="en-GB" sz="1800" b="1" i="0" u="none" strike="noStrike" kern="1200" spc="0" normalizeH="0" baseline="0" noProof="0" dirty="0">
                <a:ln>
                  <a:noFill/>
                </a:ln>
                <a:solidFill>
                  <a:srgbClr val="FF0000"/>
                </a:solidFill>
                <a:effectLst/>
                <a:uLnTx/>
                <a:uFillTx/>
                <a:latin typeface="Century Gothic" panose="020F0302020204030204"/>
                <a:ea typeface="+mj-ea"/>
                <a:cs typeface="+mj-cs"/>
              </a:rPr>
              <a:t>prioritise</a:t>
            </a:r>
            <a:r>
              <a:rPr lang="en-GB" sz="1800" b="1" dirty="0">
                <a:solidFill>
                  <a:srgbClr val="FF0000"/>
                </a:solidFill>
                <a:latin typeface="Century Gothic" panose="020F0302020204030204"/>
              </a:rPr>
              <a:t> </a:t>
            </a:r>
            <a:r>
              <a:rPr kumimoji="0" lang="en-GB" sz="1800" b="0" i="0" u="none" strike="noStrike" kern="1200" spc="0" normalizeH="0" baseline="0" noProof="0" dirty="0">
                <a:ln>
                  <a:noFill/>
                </a:ln>
                <a:solidFill>
                  <a:srgbClr val="FF0000"/>
                </a:solidFill>
                <a:effectLst/>
                <a:uLnTx/>
                <a:uFillTx/>
                <a:latin typeface="Century Gothic" panose="020F0302020204030204"/>
                <a:ea typeface="+mj-ea"/>
                <a:cs typeface="+mj-cs"/>
              </a:rPr>
              <a:t>and </a:t>
            </a:r>
            <a:r>
              <a:rPr kumimoji="0" lang="en-GB" sz="1800" b="1" i="0" u="none" strike="noStrike" kern="1200" spc="0" normalizeH="0" baseline="0" noProof="0" dirty="0">
                <a:ln>
                  <a:noFill/>
                </a:ln>
                <a:solidFill>
                  <a:srgbClr val="FF0000"/>
                </a:solidFill>
                <a:effectLst/>
                <a:uLnTx/>
                <a:uFillTx/>
                <a:latin typeface="Century Gothic" panose="020F0302020204030204"/>
                <a:ea typeface="+mj-ea"/>
                <a:cs typeface="+mj-cs"/>
              </a:rPr>
              <a:t>further develop </a:t>
            </a:r>
            <a:r>
              <a:rPr kumimoji="0" lang="en-GB" sz="1800" b="0" i="0" u="none" strike="noStrike" kern="1200" spc="0" normalizeH="0" baseline="0" noProof="0" dirty="0">
                <a:ln>
                  <a:noFill/>
                </a:ln>
                <a:solidFill>
                  <a:srgbClr val="FF0000"/>
                </a:solidFill>
                <a:effectLst/>
                <a:uLnTx/>
                <a:uFillTx/>
                <a:latin typeface="Century Gothic" panose="020F0302020204030204"/>
                <a:ea typeface="+mj-ea"/>
                <a:cs typeface="+mj-cs"/>
              </a:rPr>
              <a:t>plans,</a:t>
            </a:r>
            <a:r>
              <a:rPr lang="en-GB" sz="1800" b="0" dirty="0">
                <a:solidFill>
                  <a:srgbClr val="FF0000"/>
                </a:solidFill>
                <a:latin typeface="Century Gothic" panose="020F0302020204030204"/>
              </a:rPr>
              <a:t> </a:t>
            </a:r>
            <a:r>
              <a:rPr lang="en-GB" dirty="0">
                <a:solidFill>
                  <a:srgbClr val="FF0000"/>
                </a:solidFill>
                <a:latin typeface="Century Gothic" panose="020F0302020204030204"/>
              </a:rPr>
              <a:t>considering existing capacity </a:t>
            </a:r>
          </a:p>
          <a:p>
            <a:pPr marL="342900" indent="-342900">
              <a:buAutoNum type="arabicPeriod"/>
            </a:pPr>
            <a:r>
              <a:rPr lang="en-GB" sz="1800" b="1" dirty="0">
                <a:solidFill>
                  <a:srgbClr val="FF0000"/>
                </a:solidFill>
                <a:latin typeface="Century Gothic" panose="020F0302020204030204"/>
              </a:rPr>
              <a:t>Review </a:t>
            </a:r>
            <a:r>
              <a:rPr lang="en-GB" sz="1800" b="0" dirty="0">
                <a:solidFill>
                  <a:srgbClr val="FF0000"/>
                </a:solidFill>
                <a:latin typeface="Century Gothic" panose="020F0302020204030204"/>
              </a:rPr>
              <a:t>and </a:t>
            </a:r>
            <a:r>
              <a:rPr lang="en-GB" sz="1800" b="1" dirty="0">
                <a:solidFill>
                  <a:srgbClr val="FF0000"/>
                </a:solidFill>
                <a:latin typeface="Century Gothic" panose="020F0302020204030204"/>
              </a:rPr>
              <a:t>agree </a:t>
            </a:r>
            <a:r>
              <a:rPr lang="en-GB" sz="1800" b="0" dirty="0">
                <a:solidFill>
                  <a:srgbClr val="FF0000"/>
                </a:solidFill>
                <a:latin typeface="Century Gothic" panose="020F0302020204030204"/>
              </a:rPr>
              <a:t>at place boards</a:t>
            </a:r>
            <a:endParaRPr lang="en-GB" dirty="0"/>
          </a:p>
        </p:txBody>
      </p:sp>
    </p:spTree>
    <p:extLst>
      <p:ext uri="{BB962C8B-B14F-4D97-AF65-F5344CB8AC3E}">
        <p14:creationId xmlns:p14="http://schemas.microsoft.com/office/powerpoint/2010/main" val="18438951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27E2DA9-7DE1-1326-E939-190734D02817}"/>
              </a:ext>
            </a:extLst>
          </p:cNvPr>
          <p:cNvGrpSpPr/>
          <p:nvPr/>
        </p:nvGrpSpPr>
        <p:grpSpPr>
          <a:xfrm>
            <a:off x="6770077" y="2214660"/>
            <a:ext cx="5186241" cy="3187037"/>
            <a:chOff x="1327637" y="953765"/>
            <a:chExt cx="3631130" cy="2231393"/>
          </a:xfrm>
        </p:grpSpPr>
        <p:pic>
          <p:nvPicPr>
            <p:cNvPr id="7" name="Picture 6" descr="A graph showing the results of a performance&#10;&#10;Description automatically generated">
              <a:extLst>
                <a:ext uri="{FF2B5EF4-FFF2-40B4-BE49-F238E27FC236}">
                  <a16:creationId xmlns:a16="http://schemas.microsoft.com/office/drawing/2014/main" id="{8FC5EB03-7AD3-8E47-65D0-BEB40EF4494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r="9835"/>
            <a:stretch/>
          </p:blipFill>
          <p:spPr>
            <a:xfrm>
              <a:off x="1327637" y="953765"/>
              <a:ext cx="3478087" cy="2117776"/>
            </a:xfrm>
            <a:prstGeom prst="rect">
              <a:avLst/>
            </a:prstGeom>
          </p:spPr>
        </p:pic>
        <p:sp>
          <p:nvSpPr>
            <p:cNvPr id="4" name="Rectangle 3">
              <a:extLst>
                <a:ext uri="{FF2B5EF4-FFF2-40B4-BE49-F238E27FC236}">
                  <a16:creationId xmlns:a16="http://schemas.microsoft.com/office/drawing/2014/main" id="{F2CE85EB-A71B-46E7-79AC-4AB25B5BC23A}"/>
                </a:ext>
              </a:extLst>
            </p:cNvPr>
            <p:cNvSpPr/>
            <p:nvPr/>
          </p:nvSpPr>
          <p:spPr>
            <a:xfrm>
              <a:off x="1327638" y="953766"/>
              <a:ext cx="3631129" cy="2231392"/>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r"/>
              <a:r>
                <a:rPr lang="en-GB" sz="1400">
                  <a:solidFill>
                    <a:schemeClr val="tx1"/>
                  </a:solidFill>
                  <a:latin typeface="Arial" panose="020B0604020202020204" pitchFamily="34" charset="0"/>
                  <a:cs typeface="Arial" panose="020B0604020202020204" pitchFamily="34" charset="0"/>
                </a:rPr>
                <a:t>Bedford Borough prioritised Mental Health, Children and Young People, and people with addiction issues in the </a:t>
              </a:r>
              <a:r>
                <a:rPr lang="en-GB" sz="1400" err="1">
                  <a:solidFill>
                    <a:schemeClr val="tx1"/>
                  </a:solidFill>
                  <a:latin typeface="Arial" panose="020B0604020202020204" pitchFamily="34" charset="0"/>
                  <a:cs typeface="Arial" panose="020B0604020202020204" pitchFamily="34" charset="0"/>
                </a:rPr>
                <a:t>Mentimeter</a:t>
              </a:r>
              <a:r>
                <a:rPr lang="en-GB" sz="1400">
                  <a:solidFill>
                    <a:schemeClr val="tx1"/>
                  </a:solidFill>
                  <a:latin typeface="Arial" panose="020B0604020202020204" pitchFamily="34" charset="0"/>
                  <a:cs typeface="Arial" panose="020B0604020202020204" pitchFamily="34" charset="0"/>
                </a:rPr>
                <a:t> poll</a:t>
              </a:r>
              <a:endParaRPr lang="en-GB" sz="1800">
                <a:solidFill>
                  <a:schemeClr val="tx1"/>
                </a:solidFill>
                <a:latin typeface="Arial" panose="020B0604020202020204" pitchFamily="34" charset="0"/>
                <a:cs typeface="Arial" panose="020B0604020202020204" pitchFamily="34" charset="0"/>
              </a:endParaRPr>
            </a:p>
          </p:txBody>
        </p:sp>
      </p:grpSp>
      <p:sp>
        <p:nvSpPr>
          <p:cNvPr id="12" name="Title 11">
            <a:extLst>
              <a:ext uri="{FF2B5EF4-FFF2-40B4-BE49-F238E27FC236}">
                <a16:creationId xmlns:a16="http://schemas.microsoft.com/office/drawing/2014/main" id="{EF9228EB-B2C2-2F43-9F43-3FD98748AA69}"/>
              </a:ext>
            </a:extLst>
          </p:cNvPr>
          <p:cNvSpPr>
            <a:spLocks noGrp="1"/>
          </p:cNvSpPr>
          <p:nvPr>
            <p:ph type="title"/>
          </p:nvPr>
        </p:nvSpPr>
        <p:spPr>
          <a:xfrm>
            <a:off x="431371" y="458176"/>
            <a:ext cx="5899091" cy="877779"/>
          </a:xfrm>
        </p:spPr>
        <p:txBody>
          <a:bodyPr>
            <a:noAutofit/>
          </a:bodyPr>
          <a:lstStyle/>
          <a:p>
            <a:r>
              <a:rPr lang="en-GB" sz="2800" b="0" i="0" u="none" strike="noStrike">
                <a:effectLst/>
                <a:latin typeface="Calibri" panose="020F0502020204030204" pitchFamily="34" charset="0"/>
              </a:rPr>
              <a:t>The partners of the BLMK ICS will work together within Bedford Borough to…</a:t>
            </a:r>
            <a:endParaRPr lang="en-GB" sz="2800" b="0"/>
          </a:p>
        </p:txBody>
      </p:sp>
      <p:sp>
        <p:nvSpPr>
          <p:cNvPr id="16" name="TextBox 15">
            <a:extLst>
              <a:ext uri="{FF2B5EF4-FFF2-40B4-BE49-F238E27FC236}">
                <a16:creationId xmlns:a16="http://schemas.microsoft.com/office/drawing/2014/main" id="{739BE85E-5A4B-3DE9-7AF7-6CC5CDABB2A0}"/>
              </a:ext>
            </a:extLst>
          </p:cNvPr>
          <p:cNvSpPr txBox="1"/>
          <p:nvPr/>
        </p:nvSpPr>
        <p:spPr>
          <a:xfrm>
            <a:off x="0" y="0"/>
            <a:ext cx="2082621" cy="369332"/>
          </a:xfrm>
          <a:prstGeom prst="rect">
            <a:avLst/>
          </a:prstGeom>
          <a:noFill/>
        </p:spPr>
        <p:txBody>
          <a:bodyPr wrap="none" rtlCol="0">
            <a:spAutoFit/>
          </a:bodyPr>
          <a:lstStyle/>
          <a:p>
            <a:r>
              <a:rPr lang="en-GB" b="1">
                <a:solidFill>
                  <a:schemeClr val="accent3"/>
                </a:solidFill>
              </a:rPr>
              <a:t>Bedford Borough</a:t>
            </a:r>
          </a:p>
        </p:txBody>
      </p:sp>
      <p:sp>
        <p:nvSpPr>
          <p:cNvPr id="21" name="TextBox 20">
            <a:extLst>
              <a:ext uri="{FF2B5EF4-FFF2-40B4-BE49-F238E27FC236}">
                <a16:creationId xmlns:a16="http://schemas.microsoft.com/office/drawing/2014/main" id="{0FD4E29E-7449-6337-3562-3926BA49E9A1}"/>
              </a:ext>
            </a:extLst>
          </p:cNvPr>
          <p:cNvSpPr txBox="1"/>
          <p:nvPr/>
        </p:nvSpPr>
        <p:spPr>
          <a:xfrm>
            <a:off x="1441938" y="1755706"/>
            <a:ext cx="5109552" cy="923330"/>
          </a:xfrm>
          <a:prstGeom prst="rect">
            <a:avLst/>
          </a:prstGeom>
          <a:noFill/>
        </p:spPr>
        <p:txBody>
          <a:bodyPr wrap="square">
            <a:spAutoFit/>
          </a:bodyPr>
          <a:lstStyle/>
          <a:p>
            <a:pPr algn="l" fontAlgn="ctr"/>
            <a:r>
              <a:rPr lang="en-GB" sz="1800" b="0" i="0" u="none" strike="noStrike">
                <a:solidFill>
                  <a:srgbClr val="000000"/>
                </a:solidFill>
                <a:effectLst/>
                <a:latin typeface="Calibri" panose="020F0502020204030204" pitchFamily="34" charset="0"/>
              </a:rPr>
              <a:t>…ensure every vulnerable 16-25yo is targeted to give them a chance to know all the options available, and what support they would need to access it.</a:t>
            </a:r>
          </a:p>
        </p:txBody>
      </p:sp>
      <p:sp>
        <p:nvSpPr>
          <p:cNvPr id="23" name="TextBox 22">
            <a:extLst>
              <a:ext uri="{FF2B5EF4-FFF2-40B4-BE49-F238E27FC236}">
                <a16:creationId xmlns:a16="http://schemas.microsoft.com/office/drawing/2014/main" id="{3CFC58F5-C174-B1AB-4D97-35817BBBFC0D}"/>
              </a:ext>
            </a:extLst>
          </p:cNvPr>
          <p:cNvSpPr txBox="1"/>
          <p:nvPr/>
        </p:nvSpPr>
        <p:spPr>
          <a:xfrm>
            <a:off x="1441938" y="3461458"/>
            <a:ext cx="5109552" cy="923330"/>
          </a:xfrm>
          <a:prstGeom prst="rect">
            <a:avLst/>
          </a:prstGeom>
          <a:noFill/>
        </p:spPr>
        <p:txBody>
          <a:bodyPr wrap="square">
            <a:spAutoFit/>
          </a:bodyPr>
          <a:lstStyle/>
          <a:p>
            <a:pPr algn="l" fontAlgn="ctr"/>
            <a:r>
              <a:rPr lang="en-GB" sz="1800" b="0" i="0" u="none" strike="noStrike">
                <a:solidFill>
                  <a:srgbClr val="000000"/>
                </a:solidFill>
                <a:effectLst/>
                <a:latin typeface="Calibri" panose="020F0502020204030204" pitchFamily="34" charset="0"/>
              </a:rPr>
              <a:t>…create more MH awareness in workplaces to help people gain and retain good employment for all adults with mental health difficulties</a:t>
            </a:r>
          </a:p>
        </p:txBody>
      </p:sp>
      <p:sp>
        <p:nvSpPr>
          <p:cNvPr id="25" name="TextBox 24">
            <a:extLst>
              <a:ext uri="{FF2B5EF4-FFF2-40B4-BE49-F238E27FC236}">
                <a16:creationId xmlns:a16="http://schemas.microsoft.com/office/drawing/2014/main" id="{996D662A-5A8B-A434-F251-39573EDA7AED}"/>
              </a:ext>
            </a:extLst>
          </p:cNvPr>
          <p:cNvSpPr txBox="1"/>
          <p:nvPr/>
        </p:nvSpPr>
        <p:spPr>
          <a:xfrm>
            <a:off x="1441938" y="5223201"/>
            <a:ext cx="5109552" cy="923330"/>
          </a:xfrm>
          <a:prstGeom prst="rect">
            <a:avLst/>
          </a:prstGeom>
          <a:noFill/>
        </p:spPr>
        <p:txBody>
          <a:bodyPr wrap="square">
            <a:spAutoFit/>
          </a:bodyPr>
          <a:lstStyle/>
          <a:p>
            <a:pPr algn="l" fontAlgn="ctr"/>
            <a:r>
              <a:rPr lang="en-GB" sz="1800" b="0" i="0" u="none" strike="noStrike">
                <a:solidFill>
                  <a:srgbClr val="000000"/>
                </a:solidFill>
                <a:effectLst/>
                <a:latin typeface="Calibri" panose="020F0502020204030204" pitchFamily="34" charset="0"/>
              </a:rPr>
              <a:t>…increase the number of organisations signing up to Healthy Workplace Standards, specifically the one on substance misuse</a:t>
            </a:r>
          </a:p>
        </p:txBody>
      </p:sp>
      <p:sp>
        <p:nvSpPr>
          <p:cNvPr id="26" name="Oval 25">
            <a:extLst>
              <a:ext uri="{FF2B5EF4-FFF2-40B4-BE49-F238E27FC236}">
                <a16:creationId xmlns:a16="http://schemas.microsoft.com/office/drawing/2014/main" id="{47C65C78-9854-20CB-16D8-2E5844840EA6}"/>
              </a:ext>
            </a:extLst>
          </p:cNvPr>
          <p:cNvSpPr/>
          <p:nvPr/>
        </p:nvSpPr>
        <p:spPr>
          <a:xfrm>
            <a:off x="345572" y="1778482"/>
            <a:ext cx="877779" cy="877779"/>
          </a:xfrm>
          <a:prstGeom prst="ellipse">
            <a:avLst/>
          </a:prstGeom>
          <a:solidFill>
            <a:schemeClr val="accent3">
              <a:lumMod val="60000"/>
              <a:lumOff val="4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a:t>1</a:t>
            </a:r>
          </a:p>
        </p:txBody>
      </p:sp>
      <p:sp>
        <p:nvSpPr>
          <p:cNvPr id="27" name="Oval 26">
            <a:extLst>
              <a:ext uri="{FF2B5EF4-FFF2-40B4-BE49-F238E27FC236}">
                <a16:creationId xmlns:a16="http://schemas.microsoft.com/office/drawing/2014/main" id="{10DF3AD8-5ABC-8849-B426-720957C5AB76}"/>
              </a:ext>
            </a:extLst>
          </p:cNvPr>
          <p:cNvSpPr/>
          <p:nvPr/>
        </p:nvSpPr>
        <p:spPr>
          <a:xfrm>
            <a:off x="345571" y="3484234"/>
            <a:ext cx="877779" cy="877779"/>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a:t>2</a:t>
            </a:r>
          </a:p>
        </p:txBody>
      </p:sp>
      <p:sp>
        <p:nvSpPr>
          <p:cNvPr id="28" name="Oval 27">
            <a:extLst>
              <a:ext uri="{FF2B5EF4-FFF2-40B4-BE49-F238E27FC236}">
                <a16:creationId xmlns:a16="http://schemas.microsoft.com/office/drawing/2014/main" id="{404B4A75-D13C-4763-DD70-587577068034}"/>
              </a:ext>
            </a:extLst>
          </p:cNvPr>
          <p:cNvSpPr/>
          <p:nvPr/>
        </p:nvSpPr>
        <p:spPr>
          <a:xfrm>
            <a:off x="345571" y="5245977"/>
            <a:ext cx="877779" cy="877779"/>
          </a:xfrm>
          <a:prstGeom prst="ellipse">
            <a:avLst/>
          </a:prstGeom>
          <a:solidFill>
            <a:schemeClr val="accent3">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a:t>3</a:t>
            </a:r>
          </a:p>
        </p:txBody>
      </p:sp>
      <p:sp>
        <p:nvSpPr>
          <p:cNvPr id="29" name="TextBox 28">
            <a:extLst>
              <a:ext uri="{FF2B5EF4-FFF2-40B4-BE49-F238E27FC236}">
                <a16:creationId xmlns:a16="http://schemas.microsoft.com/office/drawing/2014/main" id="{B9CD6F21-3C6A-2B2A-B9A5-1745ECA7A417}"/>
              </a:ext>
            </a:extLst>
          </p:cNvPr>
          <p:cNvSpPr txBox="1"/>
          <p:nvPr/>
        </p:nvSpPr>
        <p:spPr>
          <a:xfrm>
            <a:off x="11462312" y="0"/>
            <a:ext cx="729688" cy="369332"/>
          </a:xfrm>
          <a:prstGeom prst="rect">
            <a:avLst/>
          </a:prstGeom>
          <a:noFill/>
        </p:spPr>
        <p:txBody>
          <a:bodyPr wrap="none" rtlCol="0">
            <a:spAutoFit/>
          </a:bodyPr>
          <a:lstStyle/>
          <a:p>
            <a:pPr algn="r"/>
            <a:r>
              <a:rPr lang="en-GB" b="1" dirty="0">
                <a:solidFill>
                  <a:schemeClr val="accent5"/>
                </a:solidFill>
              </a:rPr>
              <a:t>Aims</a:t>
            </a:r>
          </a:p>
        </p:txBody>
      </p:sp>
      <p:sp>
        <p:nvSpPr>
          <p:cNvPr id="2" name="TextBox 1">
            <a:extLst>
              <a:ext uri="{FF2B5EF4-FFF2-40B4-BE49-F238E27FC236}">
                <a16:creationId xmlns:a16="http://schemas.microsoft.com/office/drawing/2014/main" id="{10D020D9-FDAD-8E34-1B27-8CF5F0C8E734}"/>
              </a:ext>
            </a:extLst>
          </p:cNvPr>
          <p:cNvSpPr txBox="1"/>
          <p:nvPr/>
        </p:nvSpPr>
        <p:spPr>
          <a:xfrm>
            <a:off x="9034059" y="6317912"/>
            <a:ext cx="3157941" cy="415498"/>
          </a:xfrm>
          <a:prstGeom prst="rect">
            <a:avLst/>
          </a:prstGeom>
          <a:noFill/>
        </p:spPr>
        <p:txBody>
          <a:bodyPr wrap="square" rtlCol="0">
            <a:spAutoFit/>
          </a:bodyPr>
          <a:lstStyle/>
          <a:p>
            <a:r>
              <a:rPr lang="en-GB" sz="1050" i="1" dirty="0"/>
              <a:t>These aim statements will be further refined in discussion with Place board and partners</a:t>
            </a:r>
          </a:p>
        </p:txBody>
      </p:sp>
    </p:spTree>
    <p:extLst>
      <p:ext uri="{BB962C8B-B14F-4D97-AF65-F5344CB8AC3E}">
        <p14:creationId xmlns:p14="http://schemas.microsoft.com/office/powerpoint/2010/main" val="538269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EF9228EB-B2C2-2F43-9F43-3FD98748AA69}"/>
              </a:ext>
            </a:extLst>
          </p:cNvPr>
          <p:cNvSpPr>
            <a:spLocks noGrp="1"/>
          </p:cNvSpPr>
          <p:nvPr>
            <p:ph type="title"/>
          </p:nvPr>
        </p:nvSpPr>
        <p:spPr>
          <a:xfrm>
            <a:off x="1644163" y="458176"/>
            <a:ext cx="9381392" cy="877779"/>
          </a:xfrm>
        </p:spPr>
        <p:txBody>
          <a:bodyPr>
            <a:noAutofit/>
          </a:bodyPr>
          <a:lstStyle/>
          <a:p>
            <a:r>
              <a:rPr lang="en-GB" sz="2000" b="0" i="0" u="none" strike="noStrike">
                <a:effectLst/>
                <a:latin typeface="Calibri" panose="020F0502020204030204" pitchFamily="34" charset="0"/>
              </a:rPr>
              <a:t>The partners of the BLMK ICS will work together within Bedford Borough to </a:t>
            </a:r>
            <a:r>
              <a:rPr lang="en-GB" sz="2000" b="0" i="0" u="none" strike="noStrike">
                <a:solidFill>
                  <a:schemeClr val="tx1"/>
                </a:solidFill>
                <a:effectLst/>
                <a:latin typeface="Calibri" panose="020F0502020204030204" pitchFamily="34" charset="0"/>
              </a:rPr>
              <a:t>ensure every vulnerable 16-25yo is targeted to give them a chance to know all the options available, and what support they would need to access it</a:t>
            </a:r>
            <a:endParaRPr lang="en-GB" sz="2000" b="0">
              <a:solidFill>
                <a:schemeClr val="tx1"/>
              </a:solidFill>
            </a:endParaRPr>
          </a:p>
        </p:txBody>
      </p:sp>
      <p:sp>
        <p:nvSpPr>
          <p:cNvPr id="16" name="TextBox 15">
            <a:extLst>
              <a:ext uri="{FF2B5EF4-FFF2-40B4-BE49-F238E27FC236}">
                <a16:creationId xmlns:a16="http://schemas.microsoft.com/office/drawing/2014/main" id="{739BE85E-5A4B-3DE9-7AF7-6CC5CDABB2A0}"/>
              </a:ext>
            </a:extLst>
          </p:cNvPr>
          <p:cNvSpPr txBox="1"/>
          <p:nvPr/>
        </p:nvSpPr>
        <p:spPr>
          <a:xfrm>
            <a:off x="0" y="0"/>
            <a:ext cx="2082621" cy="369332"/>
          </a:xfrm>
          <a:prstGeom prst="rect">
            <a:avLst/>
          </a:prstGeom>
          <a:noFill/>
        </p:spPr>
        <p:txBody>
          <a:bodyPr wrap="none" rtlCol="0">
            <a:spAutoFit/>
          </a:bodyPr>
          <a:lstStyle/>
          <a:p>
            <a:r>
              <a:rPr lang="en-GB" b="1">
                <a:solidFill>
                  <a:schemeClr val="accent3"/>
                </a:solidFill>
              </a:rPr>
              <a:t>Bedford Borough</a:t>
            </a:r>
          </a:p>
        </p:txBody>
      </p:sp>
      <p:sp>
        <p:nvSpPr>
          <p:cNvPr id="2" name="Oval 1">
            <a:extLst>
              <a:ext uri="{FF2B5EF4-FFF2-40B4-BE49-F238E27FC236}">
                <a16:creationId xmlns:a16="http://schemas.microsoft.com/office/drawing/2014/main" id="{594971B1-6AD1-DA83-A7DB-B3A637016197}"/>
              </a:ext>
            </a:extLst>
          </p:cNvPr>
          <p:cNvSpPr/>
          <p:nvPr/>
        </p:nvSpPr>
        <p:spPr>
          <a:xfrm>
            <a:off x="451080" y="458176"/>
            <a:ext cx="877779" cy="877779"/>
          </a:xfrm>
          <a:prstGeom prst="ellipse">
            <a:avLst/>
          </a:prstGeom>
          <a:solidFill>
            <a:schemeClr val="accent3">
              <a:lumMod val="60000"/>
              <a:lumOff val="4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a:t>1</a:t>
            </a:r>
          </a:p>
        </p:txBody>
      </p:sp>
      <p:graphicFrame>
        <p:nvGraphicFramePr>
          <p:cNvPr id="6" name="Table 5">
            <a:extLst>
              <a:ext uri="{FF2B5EF4-FFF2-40B4-BE49-F238E27FC236}">
                <a16:creationId xmlns:a16="http://schemas.microsoft.com/office/drawing/2014/main" id="{B2A94C70-E679-E518-593E-F5AFD7641847}"/>
              </a:ext>
            </a:extLst>
          </p:cNvPr>
          <p:cNvGraphicFramePr>
            <a:graphicFrameLocks noGrp="1"/>
          </p:cNvGraphicFramePr>
          <p:nvPr>
            <p:extLst>
              <p:ext uri="{D42A27DB-BD31-4B8C-83A1-F6EECF244321}">
                <p14:modId xmlns:p14="http://schemas.microsoft.com/office/powerpoint/2010/main" val="4110742961"/>
              </p:ext>
            </p:extLst>
          </p:nvPr>
        </p:nvGraphicFramePr>
        <p:xfrm>
          <a:off x="1460248" y="1934857"/>
          <a:ext cx="4140200" cy="1645920"/>
        </p:xfrm>
        <a:graphic>
          <a:graphicData uri="http://schemas.openxmlformats.org/drawingml/2006/table">
            <a:tbl>
              <a:tblPr/>
              <a:tblGrid>
                <a:gridCol w="4140200">
                  <a:extLst>
                    <a:ext uri="{9D8B030D-6E8A-4147-A177-3AD203B41FA5}">
                      <a16:colId xmlns:a16="http://schemas.microsoft.com/office/drawing/2014/main" val="1823107320"/>
                    </a:ext>
                  </a:extLst>
                </a:gridCol>
              </a:tblGrid>
              <a:tr h="182880">
                <a:tc>
                  <a:txBody>
                    <a:bodyPr/>
                    <a:lstStyle/>
                    <a:p>
                      <a:pPr algn="l" fontAlgn="b"/>
                      <a:r>
                        <a:rPr lang="en-GB" sz="1100" b="0" i="0" u="none" strike="noStrike">
                          <a:solidFill>
                            <a:srgbClr val="FFFFFF"/>
                          </a:solidFill>
                          <a:effectLst/>
                          <a:latin typeface="Calibri" panose="020F0502020204030204" pitchFamily="34" charset="0"/>
                        </a:rPr>
                        <a:t>POSSIBLE</a:t>
                      </a:r>
                    </a:p>
                  </a:txBody>
                  <a:tcPr marL="7620" marR="7620" marT="7620" marB="0" anchor="b">
                    <a:lnL>
                      <a:noFill/>
                    </a:lnL>
                    <a:lnR>
                      <a:noFill/>
                    </a:lnR>
                    <a:lnT>
                      <a:noFill/>
                    </a:lnT>
                    <a:lnB w="6350" cap="flat" cmpd="sng" algn="ctr">
                      <a:solidFill>
                        <a:srgbClr val="D9E1F2"/>
                      </a:solidFill>
                      <a:prstDash val="solid"/>
                      <a:round/>
                      <a:headEnd type="none" w="med" len="med"/>
                      <a:tailEnd type="none" w="med" len="med"/>
                    </a:lnB>
                    <a:solidFill>
                      <a:srgbClr val="305496"/>
                    </a:solidFill>
                  </a:tcPr>
                </a:tc>
                <a:extLst>
                  <a:ext uri="{0D108BD9-81ED-4DB2-BD59-A6C34878D82A}">
                    <a16:rowId xmlns:a16="http://schemas.microsoft.com/office/drawing/2014/main" val="2695012715"/>
                  </a:ext>
                </a:extLst>
              </a:tr>
              <a:tr h="182880">
                <a:tc>
                  <a:txBody>
                    <a:bodyPr/>
                    <a:lstStyle/>
                    <a:p>
                      <a:pPr algn="l" fontAlgn="b"/>
                      <a:r>
                        <a:rPr lang="en-GB" sz="1100" b="0" i="0" u="none" strike="noStrike">
                          <a:solidFill>
                            <a:srgbClr val="000000"/>
                          </a:solidFill>
                          <a:effectLst/>
                          <a:latin typeface="Calibri" panose="020F0502020204030204" pitchFamily="34" charset="0"/>
                        </a:rPr>
                        <a:t>Ambassadors to come "follow me"</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1302786568"/>
                  </a:ext>
                </a:extLst>
              </a:tr>
              <a:tr h="182880">
                <a:tc>
                  <a:txBody>
                    <a:bodyPr/>
                    <a:lstStyle/>
                    <a:p>
                      <a:pPr algn="l" fontAlgn="b"/>
                      <a:r>
                        <a:rPr lang="en-GB" sz="1100" b="0" i="0" u="none" strike="noStrike">
                          <a:solidFill>
                            <a:srgbClr val="000000"/>
                          </a:solidFill>
                          <a:effectLst/>
                          <a:latin typeface="Calibri" panose="020F0502020204030204" pitchFamily="34" charset="0"/>
                        </a:rPr>
                        <a:t>Health and education - "no diagnosis" needed CYP</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3797400997"/>
                  </a:ext>
                </a:extLst>
              </a:tr>
              <a:tr h="182880">
                <a:tc>
                  <a:txBody>
                    <a:bodyPr/>
                    <a:lstStyle/>
                    <a:p>
                      <a:pPr algn="l" fontAlgn="b"/>
                      <a:r>
                        <a:rPr lang="en-GB" sz="1100" b="0" i="0" u="none" strike="noStrike">
                          <a:solidFill>
                            <a:srgbClr val="000000"/>
                          </a:solidFill>
                          <a:effectLst/>
                          <a:latin typeface="Calibri" panose="020F0502020204030204" pitchFamily="34" charset="0"/>
                        </a:rPr>
                        <a:t>Social prescription Life Hack</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3857954844"/>
                  </a:ext>
                </a:extLst>
              </a:tr>
              <a:tr h="182880">
                <a:tc>
                  <a:txBody>
                    <a:bodyPr/>
                    <a:lstStyle/>
                    <a:p>
                      <a:pPr algn="l" fontAlgn="b"/>
                      <a:r>
                        <a:rPr lang="en-GB" sz="1100" b="0" i="0" u="none" strike="noStrike">
                          <a:solidFill>
                            <a:srgbClr val="000000"/>
                          </a:solidFill>
                          <a:effectLst/>
                          <a:latin typeface="Calibri" panose="020F0502020204030204" pitchFamily="34" charset="0"/>
                        </a:rPr>
                        <a:t>Buddies and mentors (community wellbeing)</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3590967845"/>
                  </a:ext>
                </a:extLst>
              </a:tr>
              <a:tr h="182880">
                <a:tc>
                  <a:txBody>
                    <a:bodyPr/>
                    <a:lstStyle/>
                    <a:p>
                      <a:pPr algn="l" fontAlgn="b"/>
                      <a:r>
                        <a:rPr lang="en-GB" sz="1100" b="0" i="0" u="none" strike="noStrike">
                          <a:solidFill>
                            <a:srgbClr val="000000"/>
                          </a:solidFill>
                          <a:effectLst/>
                          <a:latin typeface="Calibri" panose="020F0502020204030204" pitchFamily="34" charset="0"/>
                        </a:rPr>
                        <a:t>Targetted adverts</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1981597075"/>
                  </a:ext>
                </a:extLst>
              </a:tr>
              <a:tr h="182880">
                <a:tc>
                  <a:txBody>
                    <a:bodyPr/>
                    <a:lstStyle/>
                    <a:p>
                      <a:pPr algn="l" fontAlgn="b"/>
                      <a:r>
                        <a:rPr lang="en-GB" sz="1100" b="0" i="0" u="none" strike="noStrike">
                          <a:solidFill>
                            <a:srgbClr val="000000"/>
                          </a:solidFill>
                          <a:effectLst/>
                          <a:latin typeface="Calibri" panose="020F0502020204030204" pitchFamily="34" charset="0"/>
                        </a:rPr>
                        <a:t>Advertise on TikTok etc.</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2952515233"/>
                  </a:ext>
                </a:extLst>
              </a:tr>
              <a:tr h="182880">
                <a:tc>
                  <a:txBody>
                    <a:bodyPr/>
                    <a:lstStyle/>
                    <a:p>
                      <a:pPr algn="l" fontAlgn="b"/>
                      <a:r>
                        <a:rPr lang="en-GB" sz="1100" b="0" i="0" u="none" strike="noStrike">
                          <a:solidFill>
                            <a:srgbClr val="000000"/>
                          </a:solidFill>
                          <a:effectLst/>
                          <a:latin typeface="Calibri" panose="020F0502020204030204" pitchFamily="34" charset="0"/>
                        </a:rPr>
                        <a:t>Proactive adverts from NHS and others</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3281782183"/>
                  </a:ext>
                </a:extLst>
              </a:tr>
              <a:tr h="182880">
                <a:tc>
                  <a:txBody>
                    <a:bodyPr/>
                    <a:lstStyle/>
                    <a:p>
                      <a:pPr algn="l" fontAlgn="b"/>
                      <a:r>
                        <a:rPr lang="en-GB" sz="1100" b="0" i="0" u="none" strike="noStrike">
                          <a:solidFill>
                            <a:srgbClr val="000000"/>
                          </a:solidFill>
                          <a:effectLst/>
                          <a:latin typeface="Calibri" panose="020F0502020204030204" pitchFamily="34" charset="0"/>
                        </a:rPr>
                        <a:t>Seeing 'vulnerable' CYP in school (not dealing to all)</a:t>
                      </a:r>
                    </a:p>
                  </a:txBody>
                  <a:tcPr marL="7620" marR="7620" marT="7620" marB="0" anchor="b">
                    <a:lnL>
                      <a:noFill/>
                    </a:lnL>
                    <a:lnR>
                      <a:noFill/>
                    </a:lnR>
                    <a:lnT w="6350" cap="flat" cmpd="sng" algn="ctr">
                      <a:solidFill>
                        <a:srgbClr val="D9E1F2"/>
                      </a:solidFill>
                      <a:prstDash val="solid"/>
                      <a:round/>
                      <a:headEnd type="none" w="med" len="med"/>
                      <a:tailEnd type="none" w="med" len="med"/>
                    </a:lnT>
                    <a:lnB>
                      <a:noFill/>
                    </a:lnB>
                  </a:tcPr>
                </a:tc>
                <a:extLst>
                  <a:ext uri="{0D108BD9-81ED-4DB2-BD59-A6C34878D82A}">
                    <a16:rowId xmlns:a16="http://schemas.microsoft.com/office/drawing/2014/main" val="1012754628"/>
                  </a:ext>
                </a:extLst>
              </a:tr>
            </a:tbl>
          </a:graphicData>
        </a:graphic>
      </p:graphicFrame>
      <p:graphicFrame>
        <p:nvGraphicFramePr>
          <p:cNvPr id="9" name="Table 8">
            <a:extLst>
              <a:ext uri="{FF2B5EF4-FFF2-40B4-BE49-F238E27FC236}">
                <a16:creationId xmlns:a16="http://schemas.microsoft.com/office/drawing/2014/main" id="{77CD0D4A-0B12-30BF-35AA-EB78AE0E4147}"/>
              </a:ext>
            </a:extLst>
          </p:cNvPr>
          <p:cNvGraphicFramePr>
            <a:graphicFrameLocks noGrp="1"/>
          </p:cNvGraphicFramePr>
          <p:nvPr>
            <p:extLst>
              <p:ext uri="{D42A27DB-BD31-4B8C-83A1-F6EECF244321}">
                <p14:modId xmlns:p14="http://schemas.microsoft.com/office/powerpoint/2010/main" val="1470843759"/>
              </p:ext>
            </p:extLst>
          </p:nvPr>
        </p:nvGraphicFramePr>
        <p:xfrm>
          <a:off x="6096000" y="1934857"/>
          <a:ext cx="4140200" cy="548640"/>
        </p:xfrm>
        <a:graphic>
          <a:graphicData uri="http://schemas.openxmlformats.org/drawingml/2006/table">
            <a:tbl>
              <a:tblPr/>
              <a:tblGrid>
                <a:gridCol w="4140200">
                  <a:extLst>
                    <a:ext uri="{9D8B030D-6E8A-4147-A177-3AD203B41FA5}">
                      <a16:colId xmlns:a16="http://schemas.microsoft.com/office/drawing/2014/main" val="3230175412"/>
                    </a:ext>
                  </a:extLst>
                </a:gridCol>
              </a:tblGrid>
              <a:tr h="182880">
                <a:tc>
                  <a:txBody>
                    <a:bodyPr/>
                    <a:lstStyle/>
                    <a:p>
                      <a:pPr algn="l" fontAlgn="b"/>
                      <a:r>
                        <a:rPr lang="en-GB" sz="1100" b="0" i="0" u="none" strike="noStrike">
                          <a:solidFill>
                            <a:srgbClr val="FFFFFF"/>
                          </a:solidFill>
                          <a:effectLst/>
                          <a:latin typeface="Calibri" panose="020F0502020204030204" pitchFamily="34" charset="0"/>
                        </a:rPr>
                        <a:t>IMPLEMENT</a:t>
                      </a:r>
                    </a:p>
                  </a:txBody>
                  <a:tcPr marL="7620" marR="7620" marT="7620" marB="0" anchor="b">
                    <a:lnL>
                      <a:noFill/>
                    </a:lnL>
                    <a:lnR>
                      <a:noFill/>
                    </a:lnR>
                    <a:lnT>
                      <a:noFill/>
                    </a:lnT>
                    <a:lnB w="6350" cap="flat" cmpd="sng" algn="ctr">
                      <a:solidFill>
                        <a:srgbClr val="E2EFDA"/>
                      </a:solidFill>
                      <a:prstDash val="solid"/>
                      <a:round/>
                      <a:headEnd type="none" w="med" len="med"/>
                      <a:tailEnd type="none" w="med" len="med"/>
                    </a:lnB>
                    <a:solidFill>
                      <a:srgbClr val="548235"/>
                    </a:solidFill>
                  </a:tcPr>
                </a:tc>
                <a:extLst>
                  <a:ext uri="{0D108BD9-81ED-4DB2-BD59-A6C34878D82A}">
                    <a16:rowId xmlns:a16="http://schemas.microsoft.com/office/drawing/2014/main" val="2231945841"/>
                  </a:ext>
                </a:extLst>
              </a:tr>
              <a:tr h="182880">
                <a:tc>
                  <a:txBody>
                    <a:bodyPr/>
                    <a:lstStyle/>
                    <a:p>
                      <a:pPr algn="l" fontAlgn="b"/>
                      <a:r>
                        <a:rPr lang="en-GB" sz="1100" b="0" i="0" u="none" strike="noStrike" dirty="0">
                          <a:solidFill>
                            <a:srgbClr val="000000"/>
                          </a:solidFill>
                          <a:effectLst/>
                          <a:latin typeface="Calibri" panose="020F0502020204030204" pitchFamily="34" charset="0"/>
                        </a:rPr>
                        <a:t>Specific pathways for specific CYP cohorts e.g. special educational needs</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1261140477"/>
                  </a:ext>
                </a:extLst>
              </a:tr>
              <a:tr h="182880">
                <a:tc>
                  <a:txBody>
                    <a:bodyPr/>
                    <a:lstStyle/>
                    <a:p>
                      <a:pPr algn="l" fontAlgn="b"/>
                      <a:r>
                        <a:rPr lang="en-GB" sz="1100" b="0" i="0" u="none" strike="noStrike" dirty="0">
                          <a:solidFill>
                            <a:srgbClr val="000000"/>
                          </a:solidFill>
                          <a:effectLst/>
                          <a:latin typeface="Calibri" panose="020F0502020204030204" pitchFamily="34" charset="0"/>
                        </a:rPr>
                        <a:t>Private companies make friends</a:t>
                      </a:r>
                    </a:p>
                  </a:txBody>
                  <a:tcPr marL="7620" marR="7620" marT="7620" marB="0" anchor="b">
                    <a:lnL>
                      <a:noFill/>
                    </a:lnL>
                    <a:lnR>
                      <a:noFill/>
                    </a:lnR>
                    <a:lnT w="6350" cap="flat" cmpd="sng" algn="ctr">
                      <a:solidFill>
                        <a:srgbClr val="E2EFDA"/>
                      </a:solidFill>
                      <a:prstDash val="solid"/>
                      <a:round/>
                      <a:headEnd type="none" w="med" len="med"/>
                      <a:tailEnd type="none" w="med" len="med"/>
                    </a:lnT>
                    <a:lnB>
                      <a:noFill/>
                    </a:lnB>
                  </a:tcPr>
                </a:tc>
                <a:extLst>
                  <a:ext uri="{0D108BD9-81ED-4DB2-BD59-A6C34878D82A}">
                    <a16:rowId xmlns:a16="http://schemas.microsoft.com/office/drawing/2014/main" val="2882180824"/>
                  </a:ext>
                </a:extLst>
              </a:tr>
            </a:tbl>
          </a:graphicData>
        </a:graphic>
      </p:graphicFrame>
      <p:graphicFrame>
        <p:nvGraphicFramePr>
          <p:cNvPr id="11" name="Table 10">
            <a:extLst>
              <a:ext uri="{FF2B5EF4-FFF2-40B4-BE49-F238E27FC236}">
                <a16:creationId xmlns:a16="http://schemas.microsoft.com/office/drawing/2014/main" id="{C22FA3CC-0F9E-2CCD-5D1A-0D767B80C88F}"/>
              </a:ext>
            </a:extLst>
          </p:cNvPr>
          <p:cNvGraphicFramePr>
            <a:graphicFrameLocks noGrp="1"/>
          </p:cNvGraphicFramePr>
          <p:nvPr>
            <p:extLst>
              <p:ext uri="{D42A27DB-BD31-4B8C-83A1-F6EECF244321}">
                <p14:modId xmlns:p14="http://schemas.microsoft.com/office/powerpoint/2010/main" val="1241228963"/>
              </p:ext>
            </p:extLst>
          </p:nvPr>
        </p:nvGraphicFramePr>
        <p:xfrm>
          <a:off x="6096000" y="4243502"/>
          <a:ext cx="4140200" cy="914400"/>
        </p:xfrm>
        <a:graphic>
          <a:graphicData uri="http://schemas.openxmlformats.org/drawingml/2006/table">
            <a:tbl>
              <a:tblPr/>
              <a:tblGrid>
                <a:gridCol w="4140200">
                  <a:extLst>
                    <a:ext uri="{9D8B030D-6E8A-4147-A177-3AD203B41FA5}">
                      <a16:colId xmlns:a16="http://schemas.microsoft.com/office/drawing/2014/main" val="2328561136"/>
                    </a:ext>
                  </a:extLst>
                </a:gridCol>
              </a:tblGrid>
              <a:tr h="182880">
                <a:tc>
                  <a:txBody>
                    <a:bodyPr/>
                    <a:lstStyle/>
                    <a:p>
                      <a:pPr algn="l" fontAlgn="b"/>
                      <a:r>
                        <a:rPr lang="en-GB" sz="1100" b="0" i="0" u="none" strike="noStrike">
                          <a:solidFill>
                            <a:srgbClr val="FFFFFF"/>
                          </a:solidFill>
                          <a:effectLst/>
                          <a:latin typeface="Calibri" panose="020F0502020204030204" pitchFamily="34" charset="0"/>
                        </a:rPr>
                        <a:t>CHALLENGE</a:t>
                      </a:r>
                    </a:p>
                  </a:txBody>
                  <a:tcPr marL="7620" marR="7620" marT="7620" marB="0" anchor="b">
                    <a:lnL>
                      <a:noFill/>
                    </a:lnL>
                    <a:lnR>
                      <a:noFill/>
                    </a:lnR>
                    <a:lnT>
                      <a:noFill/>
                    </a:lnT>
                    <a:lnB w="6350" cap="flat" cmpd="sng" algn="ctr">
                      <a:solidFill>
                        <a:srgbClr val="FFF2CC"/>
                      </a:solidFill>
                      <a:prstDash val="solid"/>
                      <a:round/>
                      <a:headEnd type="none" w="med" len="med"/>
                      <a:tailEnd type="none" w="med" len="med"/>
                    </a:lnB>
                    <a:solidFill>
                      <a:srgbClr val="BF8F00"/>
                    </a:solidFill>
                  </a:tcPr>
                </a:tc>
                <a:extLst>
                  <a:ext uri="{0D108BD9-81ED-4DB2-BD59-A6C34878D82A}">
                    <a16:rowId xmlns:a16="http://schemas.microsoft.com/office/drawing/2014/main" val="585515854"/>
                  </a:ext>
                </a:extLst>
              </a:tr>
              <a:tr h="182880">
                <a:tc>
                  <a:txBody>
                    <a:bodyPr/>
                    <a:lstStyle/>
                    <a:p>
                      <a:pPr algn="l" fontAlgn="b"/>
                      <a:r>
                        <a:rPr lang="en-GB" sz="1100" b="0" i="0" u="none" strike="noStrike">
                          <a:solidFill>
                            <a:srgbClr val="000000"/>
                          </a:solidFill>
                          <a:effectLst/>
                          <a:latin typeface="Calibri" panose="020F0502020204030204" pitchFamily="34" charset="0"/>
                        </a:rPr>
                        <a:t>Police "volunteers" opportunities</a:t>
                      </a:r>
                    </a:p>
                  </a:txBody>
                  <a:tcPr marL="7620" marR="7620" marT="7620" marB="0" anchor="b">
                    <a:lnL>
                      <a:noFill/>
                    </a:lnL>
                    <a:lnR>
                      <a:noFill/>
                    </a:lnR>
                    <a:lnT w="6350" cap="flat" cmpd="sng" algn="ctr">
                      <a:solidFill>
                        <a:srgbClr val="FFF2CC"/>
                      </a:solidFill>
                      <a:prstDash val="solid"/>
                      <a:round/>
                      <a:headEnd type="none" w="med" len="med"/>
                      <a:tailEnd type="none" w="med" len="med"/>
                    </a:lnT>
                    <a:lnB w="6350" cap="flat" cmpd="sng" algn="ctr">
                      <a:solidFill>
                        <a:srgbClr val="FFF2CC"/>
                      </a:solidFill>
                      <a:prstDash val="solid"/>
                      <a:round/>
                      <a:headEnd type="none" w="med" len="med"/>
                      <a:tailEnd type="none" w="med" len="med"/>
                    </a:lnB>
                  </a:tcPr>
                </a:tc>
                <a:extLst>
                  <a:ext uri="{0D108BD9-81ED-4DB2-BD59-A6C34878D82A}">
                    <a16:rowId xmlns:a16="http://schemas.microsoft.com/office/drawing/2014/main" val="3418220499"/>
                  </a:ext>
                </a:extLst>
              </a:tr>
              <a:tr h="182880">
                <a:tc>
                  <a:txBody>
                    <a:bodyPr/>
                    <a:lstStyle/>
                    <a:p>
                      <a:pPr algn="l" fontAlgn="b"/>
                      <a:r>
                        <a:rPr lang="en-GB" sz="1100" b="0" i="0" u="none" strike="noStrike">
                          <a:solidFill>
                            <a:srgbClr val="000000"/>
                          </a:solidFill>
                          <a:effectLst/>
                          <a:latin typeface="Calibri" panose="020F0502020204030204" pitchFamily="34" charset="0"/>
                        </a:rPr>
                        <a:t>Resources ££££</a:t>
                      </a:r>
                    </a:p>
                  </a:txBody>
                  <a:tcPr marL="7620" marR="7620" marT="7620" marB="0" anchor="b">
                    <a:lnL>
                      <a:noFill/>
                    </a:lnL>
                    <a:lnR>
                      <a:noFill/>
                    </a:lnR>
                    <a:lnT w="6350" cap="flat" cmpd="sng" algn="ctr">
                      <a:solidFill>
                        <a:srgbClr val="FFF2CC"/>
                      </a:solidFill>
                      <a:prstDash val="solid"/>
                      <a:round/>
                      <a:headEnd type="none" w="med" len="med"/>
                      <a:tailEnd type="none" w="med" len="med"/>
                    </a:lnT>
                    <a:lnB w="6350" cap="flat" cmpd="sng" algn="ctr">
                      <a:solidFill>
                        <a:srgbClr val="FFF2CC"/>
                      </a:solidFill>
                      <a:prstDash val="solid"/>
                      <a:round/>
                      <a:headEnd type="none" w="med" len="med"/>
                      <a:tailEnd type="none" w="med" len="med"/>
                    </a:lnB>
                  </a:tcPr>
                </a:tc>
                <a:extLst>
                  <a:ext uri="{0D108BD9-81ED-4DB2-BD59-A6C34878D82A}">
                    <a16:rowId xmlns:a16="http://schemas.microsoft.com/office/drawing/2014/main" val="4241125998"/>
                  </a:ext>
                </a:extLst>
              </a:tr>
              <a:tr h="182880">
                <a:tc>
                  <a:txBody>
                    <a:bodyPr/>
                    <a:lstStyle/>
                    <a:p>
                      <a:pPr algn="l" fontAlgn="b"/>
                      <a:r>
                        <a:rPr lang="en-GB" sz="1100" b="0" i="0" u="none" strike="noStrike">
                          <a:solidFill>
                            <a:srgbClr val="000000"/>
                          </a:solidFill>
                          <a:effectLst/>
                          <a:latin typeface="Calibri" panose="020F0502020204030204" pitchFamily="34" charset="0"/>
                        </a:rPr>
                        <a:t>Friends with Cranfield</a:t>
                      </a:r>
                    </a:p>
                  </a:txBody>
                  <a:tcPr marL="7620" marR="7620" marT="7620" marB="0" anchor="b">
                    <a:lnL>
                      <a:noFill/>
                    </a:lnL>
                    <a:lnR>
                      <a:noFill/>
                    </a:lnR>
                    <a:lnT w="6350" cap="flat" cmpd="sng" algn="ctr">
                      <a:solidFill>
                        <a:srgbClr val="FFF2CC"/>
                      </a:solidFill>
                      <a:prstDash val="solid"/>
                      <a:round/>
                      <a:headEnd type="none" w="med" len="med"/>
                      <a:tailEnd type="none" w="med" len="med"/>
                    </a:lnT>
                    <a:lnB w="6350" cap="flat" cmpd="sng" algn="ctr">
                      <a:solidFill>
                        <a:srgbClr val="FFF2CC"/>
                      </a:solidFill>
                      <a:prstDash val="solid"/>
                      <a:round/>
                      <a:headEnd type="none" w="med" len="med"/>
                      <a:tailEnd type="none" w="med" len="med"/>
                    </a:lnB>
                  </a:tcPr>
                </a:tc>
                <a:extLst>
                  <a:ext uri="{0D108BD9-81ED-4DB2-BD59-A6C34878D82A}">
                    <a16:rowId xmlns:a16="http://schemas.microsoft.com/office/drawing/2014/main" val="1487325833"/>
                  </a:ext>
                </a:extLst>
              </a:tr>
              <a:tr h="182880">
                <a:tc>
                  <a:txBody>
                    <a:bodyPr/>
                    <a:lstStyle/>
                    <a:p>
                      <a:pPr algn="l" fontAlgn="b"/>
                      <a:r>
                        <a:rPr lang="en-GB" sz="1100" b="0" i="0" u="none" strike="noStrike">
                          <a:solidFill>
                            <a:srgbClr val="000000"/>
                          </a:solidFill>
                          <a:effectLst/>
                          <a:latin typeface="Calibri" panose="020F0502020204030204" pitchFamily="34" charset="0"/>
                        </a:rPr>
                        <a:t>Physical health focus 16-25yo</a:t>
                      </a:r>
                    </a:p>
                  </a:txBody>
                  <a:tcPr marL="7620" marR="7620" marT="7620" marB="0" anchor="b">
                    <a:lnL>
                      <a:noFill/>
                    </a:lnL>
                    <a:lnR>
                      <a:noFill/>
                    </a:lnR>
                    <a:lnT w="6350" cap="flat" cmpd="sng" algn="ctr">
                      <a:solidFill>
                        <a:srgbClr val="FFF2CC"/>
                      </a:solidFill>
                      <a:prstDash val="solid"/>
                      <a:round/>
                      <a:headEnd type="none" w="med" len="med"/>
                      <a:tailEnd type="none" w="med" len="med"/>
                    </a:lnT>
                    <a:lnB>
                      <a:noFill/>
                    </a:lnB>
                  </a:tcPr>
                </a:tc>
                <a:extLst>
                  <a:ext uri="{0D108BD9-81ED-4DB2-BD59-A6C34878D82A}">
                    <a16:rowId xmlns:a16="http://schemas.microsoft.com/office/drawing/2014/main" val="3010657575"/>
                  </a:ext>
                </a:extLst>
              </a:tr>
            </a:tbl>
          </a:graphicData>
        </a:graphic>
      </p:graphicFrame>
      <p:graphicFrame>
        <p:nvGraphicFramePr>
          <p:cNvPr id="14" name="Table 13">
            <a:extLst>
              <a:ext uri="{FF2B5EF4-FFF2-40B4-BE49-F238E27FC236}">
                <a16:creationId xmlns:a16="http://schemas.microsoft.com/office/drawing/2014/main" id="{6F556F95-61C8-83A4-3542-7E2613C88DFA}"/>
              </a:ext>
            </a:extLst>
          </p:cNvPr>
          <p:cNvGraphicFramePr>
            <a:graphicFrameLocks noGrp="1"/>
          </p:cNvGraphicFramePr>
          <p:nvPr>
            <p:extLst>
              <p:ext uri="{D42A27DB-BD31-4B8C-83A1-F6EECF244321}">
                <p14:modId xmlns:p14="http://schemas.microsoft.com/office/powerpoint/2010/main" val="2273382833"/>
              </p:ext>
            </p:extLst>
          </p:nvPr>
        </p:nvGraphicFramePr>
        <p:xfrm>
          <a:off x="1460248" y="4243502"/>
          <a:ext cx="4140200" cy="1828800"/>
        </p:xfrm>
        <a:graphic>
          <a:graphicData uri="http://schemas.openxmlformats.org/drawingml/2006/table">
            <a:tbl>
              <a:tblPr/>
              <a:tblGrid>
                <a:gridCol w="4140200">
                  <a:extLst>
                    <a:ext uri="{9D8B030D-6E8A-4147-A177-3AD203B41FA5}">
                      <a16:colId xmlns:a16="http://schemas.microsoft.com/office/drawing/2014/main" val="1343935068"/>
                    </a:ext>
                  </a:extLst>
                </a:gridCol>
              </a:tblGrid>
              <a:tr h="182880">
                <a:tc>
                  <a:txBody>
                    <a:bodyPr/>
                    <a:lstStyle/>
                    <a:p>
                      <a:pPr algn="l" fontAlgn="b"/>
                      <a:r>
                        <a:rPr lang="en-GB" sz="1100" b="0" i="0" u="none" strike="noStrike">
                          <a:solidFill>
                            <a:srgbClr val="FFFFFF"/>
                          </a:solidFill>
                          <a:effectLst/>
                          <a:latin typeface="Calibri" panose="020F0502020204030204" pitchFamily="34" charset="0"/>
                        </a:rPr>
                        <a:t>KIBOSH</a:t>
                      </a:r>
                    </a:p>
                  </a:txBody>
                  <a:tcPr marL="7620" marR="7620" marT="7620" marB="0" anchor="b">
                    <a:lnL>
                      <a:noFill/>
                    </a:lnL>
                    <a:lnR>
                      <a:noFill/>
                    </a:lnR>
                    <a:lnT>
                      <a:noFill/>
                    </a:lnT>
                    <a:lnB w="6350" cap="flat" cmpd="sng" algn="ctr">
                      <a:solidFill>
                        <a:srgbClr val="EDEDED"/>
                      </a:solidFill>
                      <a:prstDash val="solid"/>
                      <a:round/>
                      <a:headEnd type="none" w="med" len="med"/>
                      <a:tailEnd type="none" w="med" len="med"/>
                    </a:lnB>
                    <a:solidFill>
                      <a:srgbClr val="7B7B7B"/>
                    </a:solidFill>
                  </a:tcPr>
                </a:tc>
                <a:extLst>
                  <a:ext uri="{0D108BD9-81ED-4DB2-BD59-A6C34878D82A}">
                    <a16:rowId xmlns:a16="http://schemas.microsoft.com/office/drawing/2014/main" val="1330226102"/>
                  </a:ext>
                </a:extLst>
              </a:tr>
              <a:tr h="182880">
                <a:tc>
                  <a:txBody>
                    <a:bodyPr/>
                    <a:lstStyle/>
                    <a:p>
                      <a:pPr algn="l" fontAlgn="b"/>
                      <a:r>
                        <a:rPr lang="en-GB" sz="1100" b="0" i="0" u="none" strike="noStrike">
                          <a:solidFill>
                            <a:srgbClr val="000000"/>
                          </a:solidFill>
                          <a:effectLst/>
                          <a:latin typeface="Calibri" panose="020F0502020204030204" pitchFamily="34" charset="0"/>
                        </a:rPr>
                        <a:t>Stewby "film making" studio</a:t>
                      </a:r>
                    </a:p>
                  </a:txBody>
                  <a:tcPr marL="7620" marR="7620" marT="7620" marB="0" anchor="b">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extLst>
                  <a:ext uri="{0D108BD9-81ED-4DB2-BD59-A6C34878D82A}">
                    <a16:rowId xmlns:a16="http://schemas.microsoft.com/office/drawing/2014/main" val="3303284231"/>
                  </a:ext>
                </a:extLst>
              </a:tr>
              <a:tr h="182880">
                <a:tc>
                  <a:txBody>
                    <a:bodyPr/>
                    <a:lstStyle/>
                    <a:p>
                      <a:pPr algn="l" fontAlgn="b"/>
                      <a:r>
                        <a:rPr lang="en-GB" sz="1100" b="0" i="0" u="none" strike="noStrike">
                          <a:solidFill>
                            <a:srgbClr val="000000"/>
                          </a:solidFill>
                          <a:effectLst/>
                          <a:latin typeface="Calibri" panose="020F0502020204030204" pitchFamily="34" charset="0"/>
                        </a:rPr>
                        <a:t>Target certain schools</a:t>
                      </a:r>
                    </a:p>
                  </a:txBody>
                  <a:tcPr marL="7620" marR="7620" marT="7620" marB="0" anchor="b">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extLst>
                  <a:ext uri="{0D108BD9-81ED-4DB2-BD59-A6C34878D82A}">
                    <a16:rowId xmlns:a16="http://schemas.microsoft.com/office/drawing/2014/main" val="4195447343"/>
                  </a:ext>
                </a:extLst>
              </a:tr>
              <a:tr h="182880">
                <a:tc>
                  <a:txBody>
                    <a:bodyPr/>
                    <a:lstStyle/>
                    <a:p>
                      <a:pPr algn="l" fontAlgn="b"/>
                      <a:r>
                        <a:rPr lang="en-GB" sz="1100" b="0" i="0" u="none" strike="noStrike">
                          <a:solidFill>
                            <a:srgbClr val="000000"/>
                          </a:solidFill>
                          <a:effectLst/>
                          <a:latin typeface="Calibri" panose="020F0502020204030204" pitchFamily="34" charset="0"/>
                        </a:rPr>
                        <a:t>Incentives: electric cares, bike ?free</a:t>
                      </a:r>
                    </a:p>
                  </a:txBody>
                  <a:tcPr marL="7620" marR="7620" marT="7620" marB="0" anchor="b">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extLst>
                  <a:ext uri="{0D108BD9-81ED-4DB2-BD59-A6C34878D82A}">
                    <a16:rowId xmlns:a16="http://schemas.microsoft.com/office/drawing/2014/main" val="2653100593"/>
                  </a:ext>
                </a:extLst>
              </a:tr>
              <a:tr h="182880">
                <a:tc>
                  <a:txBody>
                    <a:bodyPr/>
                    <a:lstStyle/>
                    <a:p>
                      <a:pPr algn="l" fontAlgn="b"/>
                      <a:r>
                        <a:rPr lang="en-GB" sz="1100" b="0" i="0" u="none" strike="noStrike">
                          <a:solidFill>
                            <a:srgbClr val="000000"/>
                          </a:solidFill>
                          <a:effectLst/>
                          <a:latin typeface="Calibri" panose="020F0502020204030204" pitchFamily="34" charset="0"/>
                        </a:rPr>
                        <a:t>"De-NHS"</a:t>
                      </a:r>
                    </a:p>
                  </a:txBody>
                  <a:tcPr marL="7620" marR="7620" marT="7620" marB="0" anchor="b">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extLst>
                  <a:ext uri="{0D108BD9-81ED-4DB2-BD59-A6C34878D82A}">
                    <a16:rowId xmlns:a16="http://schemas.microsoft.com/office/drawing/2014/main" val="3406428007"/>
                  </a:ext>
                </a:extLst>
              </a:tr>
              <a:tr h="182880">
                <a:tc>
                  <a:txBody>
                    <a:bodyPr/>
                    <a:lstStyle/>
                    <a:p>
                      <a:pPr algn="l" fontAlgn="b"/>
                      <a:r>
                        <a:rPr lang="en-GB" sz="1100" b="0" i="0" u="none" strike="noStrike">
                          <a:solidFill>
                            <a:srgbClr val="000000"/>
                          </a:solidFill>
                          <a:effectLst/>
                          <a:latin typeface="Calibri" panose="020F0502020204030204" pitchFamily="34" charset="0"/>
                        </a:rPr>
                        <a:t>Parks - gardening / garden centres - "volunteers opportunities"</a:t>
                      </a:r>
                    </a:p>
                  </a:txBody>
                  <a:tcPr marL="7620" marR="7620" marT="7620" marB="0" anchor="b">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extLst>
                  <a:ext uri="{0D108BD9-81ED-4DB2-BD59-A6C34878D82A}">
                    <a16:rowId xmlns:a16="http://schemas.microsoft.com/office/drawing/2014/main" val="2318015022"/>
                  </a:ext>
                </a:extLst>
              </a:tr>
              <a:tr h="182880">
                <a:tc>
                  <a:txBody>
                    <a:bodyPr/>
                    <a:lstStyle/>
                    <a:p>
                      <a:pPr algn="l" fontAlgn="b"/>
                      <a:r>
                        <a:rPr lang="en-GB" sz="1100" b="0" i="0" u="none" strike="noStrike">
                          <a:solidFill>
                            <a:srgbClr val="000000"/>
                          </a:solidFill>
                          <a:effectLst/>
                          <a:latin typeface="Calibri" panose="020F0502020204030204" pitchFamily="34" charset="0"/>
                        </a:rPr>
                        <a:t>Constrcution rail jobs</a:t>
                      </a:r>
                    </a:p>
                  </a:txBody>
                  <a:tcPr marL="7620" marR="7620" marT="7620" marB="0" anchor="b">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extLst>
                  <a:ext uri="{0D108BD9-81ED-4DB2-BD59-A6C34878D82A}">
                    <a16:rowId xmlns:a16="http://schemas.microsoft.com/office/drawing/2014/main" val="4051462135"/>
                  </a:ext>
                </a:extLst>
              </a:tr>
              <a:tr h="182880">
                <a:tc>
                  <a:txBody>
                    <a:bodyPr/>
                    <a:lstStyle/>
                    <a:p>
                      <a:pPr algn="l" fontAlgn="b"/>
                      <a:r>
                        <a:rPr lang="en-GB" sz="1100" b="0" i="0" u="none" strike="noStrike">
                          <a:solidFill>
                            <a:srgbClr val="000000"/>
                          </a:solidFill>
                          <a:effectLst/>
                          <a:latin typeface="Calibri" panose="020F0502020204030204" pitchFamily="34" charset="0"/>
                        </a:rPr>
                        <a:t>Free transport whilst on apprenticeship</a:t>
                      </a:r>
                    </a:p>
                  </a:txBody>
                  <a:tcPr marL="7620" marR="7620" marT="7620" marB="0" anchor="b">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extLst>
                  <a:ext uri="{0D108BD9-81ED-4DB2-BD59-A6C34878D82A}">
                    <a16:rowId xmlns:a16="http://schemas.microsoft.com/office/drawing/2014/main" val="2127899754"/>
                  </a:ext>
                </a:extLst>
              </a:tr>
              <a:tr h="182880">
                <a:tc>
                  <a:txBody>
                    <a:bodyPr/>
                    <a:lstStyle/>
                    <a:p>
                      <a:pPr algn="l" fontAlgn="b"/>
                      <a:r>
                        <a:rPr lang="en-GB" sz="1100" b="0" i="0" u="none" strike="noStrike">
                          <a:solidFill>
                            <a:srgbClr val="000000"/>
                          </a:solidFill>
                          <a:effectLst/>
                          <a:latin typeface="Calibri" panose="020F0502020204030204" pitchFamily="34" charset="0"/>
                        </a:rPr>
                        <a:t>All employers apprenticeship (incl. universities)</a:t>
                      </a:r>
                    </a:p>
                  </a:txBody>
                  <a:tcPr marL="7620" marR="7620" marT="7620" marB="0" anchor="b">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extLst>
                  <a:ext uri="{0D108BD9-81ED-4DB2-BD59-A6C34878D82A}">
                    <a16:rowId xmlns:a16="http://schemas.microsoft.com/office/drawing/2014/main" val="2996046605"/>
                  </a:ext>
                </a:extLst>
              </a:tr>
              <a:tr h="182880">
                <a:tc>
                  <a:txBody>
                    <a:bodyPr/>
                    <a:lstStyle/>
                    <a:p>
                      <a:pPr algn="l" fontAlgn="b"/>
                      <a:r>
                        <a:rPr lang="en-GB" sz="1100" b="0" i="0" u="none" strike="noStrike">
                          <a:solidFill>
                            <a:srgbClr val="000000"/>
                          </a:solidFill>
                          <a:effectLst/>
                          <a:latin typeface="Calibri" panose="020F0502020204030204" pitchFamily="34" charset="0"/>
                        </a:rPr>
                        <a:t>Debenhams into an employment 'training hub'</a:t>
                      </a:r>
                    </a:p>
                  </a:txBody>
                  <a:tcPr marL="7620" marR="7620" marT="7620" marB="0" anchor="b">
                    <a:lnL>
                      <a:noFill/>
                    </a:lnL>
                    <a:lnR>
                      <a:noFill/>
                    </a:lnR>
                    <a:lnT w="6350" cap="flat" cmpd="sng" algn="ctr">
                      <a:solidFill>
                        <a:srgbClr val="EDEDED"/>
                      </a:solidFill>
                      <a:prstDash val="solid"/>
                      <a:round/>
                      <a:headEnd type="none" w="med" len="med"/>
                      <a:tailEnd type="none" w="med" len="med"/>
                    </a:lnT>
                    <a:lnB>
                      <a:noFill/>
                    </a:lnB>
                  </a:tcPr>
                </a:tc>
                <a:extLst>
                  <a:ext uri="{0D108BD9-81ED-4DB2-BD59-A6C34878D82A}">
                    <a16:rowId xmlns:a16="http://schemas.microsoft.com/office/drawing/2014/main" val="1565534746"/>
                  </a:ext>
                </a:extLst>
              </a:tr>
            </a:tbl>
          </a:graphicData>
        </a:graphic>
      </p:graphicFrame>
      <p:sp>
        <p:nvSpPr>
          <p:cNvPr id="15" name="TextBox 14">
            <a:extLst>
              <a:ext uri="{FF2B5EF4-FFF2-40B4-BE49-F238E27FC236}">
                <a16:creationId xmlns:a16="http://schemas.microsoft.com/office/drawing/2014/main" id="{B36909AB-BA4E-CB0F-EFDC-4B51DE7E8C7A}"/>
              </a:ext>
            </a:extLst>
          </p:cNvPr>
          <p:cNvSpPr txBox="1"/>
          <p:nvPr/>
        </p:nvSpPr>
        <p:spPr>
          <a:xfrm>
            <a:off x="11390177" y="0"/>
            <a:ext cx="801823" cy="369332"/>
          </a:xfrm>
          <a:prstGeom prst="rect">
            <a:avLst/>
          </a:prstGeom>
          <a:noFill/>
        </p:spPr>
        <p:txBody>
          <a:bodyPr wrap="none" rtlCol="0">
            <a:spAutoFit/>
          </a:bodyPr>
          <a:lstStyle/>
          <a:p>
            <a:pPr algn="r"/>
            <a:r>
              <a:rPr lang="en-GB" b="1">
                <a:solidFill>
                  <a:schemeClr val="accent6"/>
                </a:solidFill>
              </a:rPr>
              <a:t>Ideas</a:t>
            </a:r>
          </a:p>
        </p:txBody>
      </p:sp>
      <p:sp>
        <p:nvSpPr>
          <p:cNvPr id="17" name="Arrow: Quad 16">
            <a:extLst>
              <a:ext uri="{FF2B5EF4-FFF2-40B4-BE49-F238E27FC236}">
                <a16:creationId xmlns:a16="http://schemas.microsoft.com/office/drawing/2014/main" id="{71A8AADB-5A2B-452E-A1D0-00B45E3A8F20}"/>
              </a:ext>
            </a:extLst>
          </p:cNvPr>
          <p:cNvSpPr/>
          <p:nvPr/>
        </p:nvSpPr>
        <p:spPr>
          <a:xfrm>
            <a:off x="415389" y="1516874"/>
            <a:ext cx="10974788" cy="5037758"/>
          </a:xfrm>
          <a:prstGeom prst="quadArrow">
            <a:avLst>
              <a:gd name="adj1" fmla="val 2000"/>
              <a:gd name="adj2" fmla="val 4000"/>
              <a:gd name="adj3" fmla="val 5000"/>
            </a:avLst>
          </a:prstGeom>
        </p:spPr>
        <p:style>
          <a:lnRef idx="0">
            <a:schemeClr val="accent1">
              <a:hueOff val="0"/>
              <a:satOff val="0"/>
              <a:lumOff val="0"/>
              <a:alphaOff val="0"/>
            </a:schemeClr>
          </a:lnRef>
          <a:fillRef idx="1">
            <a:schemeClr val="accent1">
              <a:tint val="40000"/>
              <a:hueOff val="0"/>
              <a:satOff val="0"/>
              <a:lumOff val="0"/>
              <a:alphaOff val="0"/>
            </a:schemeClr>
          </a:fillRef>
          <a:effectRef idx="1">
            <a:schemeClr val="accent1">
              <a:tint val="40000"/>
              <a:hueOff val="0"/>
              <a:satOff val="0"/>
              <a:lumOff val="0"/>
              <a:alphaOff val="0"/>
            </a:schemeClr>
          </a:effectRef>
          <a:fontRef idx="minor">
            <a:schemeClr val="dk1">
              <a:hueOff val="0"/>
              <a:satOff val="0"/>
              <a:lumOff val="0"/>
              <a:alphaOff val="0"/>
            </a:schemeClr>
          </a:fontRef>
        </p:style>
      </p:sp>
      <p:sp>
        <p:nvSpPr>
          <p:cNvPr id="18" name="TextBox 17">
            <a:extLst>
              <a:ext uri="{FF2B5EF4-FFF2-40B4-BE49-F238E27FC236}">
                <a16:creationId xmlns:a16="http://schemas.microsoft.com/office/drawing/2014/main" id="{3FAB81CF-DC31-E996-33E1-263210EA6FF9}"/>
              </a:ext>
            </a:extLst>
          </p:cNvPr>
          <p:cNvSpPr txBox="1"/>
          <p:nvPr/>
        </p:nvSpPr>
        <p:spPr>
          <a:xfrm>
            <a:off x="11025555" y="3828004"/>
            <a:ext cx="1120733" cy="415498"/>
          </a:xfrm>
          <a:prstGeom prst="rect">
            <a:avLst/>
          </a:prstGeom>
          <a:noFill/>
        </p:spPr>
        <p:txBody>
          <a:bodyPr wrap="square" rtlCol="0">
            <a:spAutoFit/>
          </a:bodyPr>
          <a:lstStyle/>
          <a:p>
            <a:pPr algn="r"/>
            <a:r>
              <a:rPr lang="en-GB" sz="1050"/>
              <a:t>Potentially </a:t>
            </a:r>
            <a:r>
              <a:rPr lang="en-GB" sz="1050" b="1"/>
              <a:t>High</a:t>
            </a:r>
            <a:r>
              <a:rPr lang="en-GB" sz="1050"/>
              <a:t> </a:t>
            </a:r>
            <a:r>
              <a:rPr lang="en-GB" sz="1050" b="1"/>
              <a:t>impact</a:t>
            </a:r>
          </a:p>
        </p:txBody>
      </p:sp>
      <p:sp>
        <p:nvSpPr>
          <p:cNvPr id="19" name="TextBox 18">
            <a:extLst>
              <a:ext uri="{FF2B5EF4-FFF2-40B4-BE49-F238E27FC236}">
                <a16:creationId xmlns:a16="http://schemas.microsoft.com/office/drawing/2014/main" id="{9B366BD0-B14E-2048-B746-CC87057753D4}"/>
              </a:ext>
            </a:extLst>
          </p:cNvPr>
          <p:cNvSpPr txBox="1"/>
          <p:nvPr/>
        </p:nvSpPr>
        <p:spPr>
          <a:xfrm>
            <a:off x="4336329" y="1353836"/>
            <a:ext cx="3154356" cy="253916"/>
          </a:xfrm>
          <a:prstGeom prst="rect">
            <a:avLst/>
          </a:prstGeom>
          <a:noFill/>
        </p:spPr>
        <p:txBody>
          <a:bodyPr wrap="square" rtlCol="0">
            <a:spAutoFit/>
          </a:bodyPr>
          <a:lstStyle/>
          <a:p>
            <a:pPr algn="ctr"/>
            <a:r>
              <a:rPr lang="en-GB" sz="1050"/>
              <a:t>Relatively </a:t>
            </a:r>
            <a:r>
              <a:rPr lang="en-GB" sz="1050" b="1"/>
              <a:t>easy</a:t>
            </a:r>
            <a:r>
              <a:rPr lang="en-GB" sz="1050"/>
              <a:t> to do</a:t>
            </a:r>
          </a:p>
        </p:txBody>
      </p:sp>
      <p:sp>
        <p:nvSpPr>
          <p:cNvPr id="20" name="TextBox 19">
            <a:extLst>
              <a:ext uri="{FF2B5EF4-FFF2-40B4-BE49-F238E27FC236}">
                <a16:creationId xmlns:a16="http://schemas.microsoft.com/office/drawing/2014/main" id="{E6C011A0-A27F-8A83-E189-F40DD14BB396}"/>
              </a:ext>
            </a:extLst>
          </p:cNvPr>
          <p:cNvSpPr txBox="1"/>
          <p:nvPr/>
        </p:nvSpPr>
        <p:spPr>
          <a:xfrm>
            <a:off x="1" y="3820309"/>
            <a:ext cx="964696" cy="430887"/>
          </a:xfrm>
          <a:prstGeom prst="rect">
            <a:avLst/>
          </a:prstGeom>
          <a:noFill/>
        </p:spPr>
        <p:txBody>
          <a:bodyPr wrap="square" rtlCol="0">
            <a:spAutoFit/>
          </a:bodyPr>
          <a:lstStyle/>
          <a:p>
            <a:r>
              <a:rPr lang="en-GB" sz="1050"/>
              <a:t>Probably </a:t>
            </a:r>
            <a:br>
              <a:rPr lang="en-GB" sz="1050"/>
            </a:br>
            <a:r>
              <a:rPr lang="en-GB" sz="1050" b="1"/>
              <a:t>Low impact</a:t>
            </a:r>
          </a:p>
        </p:txBody>
      </p:sp>
      <p:sp>
        <p:nvSpPr>
          <p:cNvPr id="22" name="TextBox 21">
            <a:extLst>
              <a:ext uri="{FF2B5EF4-FFF2-40B4-BE49-F238E27FC236}">
                <a16:creationId xmlns:a16="http://schemas.microsoft.com/office/drawing/2014/main" id="{6FAB1F8A-A6D8-1719-5D9F-FF44ABB99203}"/>
              </a:ext>
            </a:extLst>
          </p:cNvPr>
          <p:cNvSpPr txBox="1"/>
          <p:nvPr/>
        </p:nvSpPr>
        <p:spPr>
          <a:xfrm>
            <a:off x="4049339" y="6558129"/>
            <a:ext cx="3728336" cy="253916"/>
          </a:xfrm>
          <a:prstGeom prst="rect">
            <a:avLst/>
          </a:prstGeom>
          <a:noFill/>
        </p:spPr>
        <p:txBody>
          <a:bodyPr wrap="square" rtlCol="0">
            <a:spAutoFit/>
          </a:bodyPr>
          <a:lstStyle/>
          <a:p>
            <a:pPr algn="ctr"/>
            <a:r>
              <a:rPr lang="en-GB" sz="1050"/>
              <a:t>Likely </a:t>
            </a:r>
            <a:r>
              <a:rPr lang="en-GB" sz="1050" b="1"/>
              <a:t>difficult</a:t>
            </a:r>
            <a:r>
              <a:rPr lang="en-GB" sz="1050"/>
              <a:t> to do</a:t>
            </a:r>
          </a:p>
        </p:txBody>
      </p:sp>
      <p:sp>
        <p:nvSpPr>
          <p:cNvPr id="3" name="TextBox 2">
            <a:extLst>
              <a:ext uri="{FF2B5EF4-FFF2-40B4-BE49-F238E27FC236}">
                <a16:creationId xmlns:a16="http://schemas.microsoft.com/office/drawing/2014/main" id="{2BF036E9-0BD8-B7F2-5FA0-86F0B73BBFC4}"/>
              </a:ext>
            </a:extLst>
          </p:cNvPr>
          <p:cNvSpPr txBox="1"/>
          <p:nvPr/>
        </p:nvSpPr>
        <p:spPr>
          <a:xfrm>
            <a:off x="9034059" y="6143073"/>
            <a:ext cx="3157941" cy="738664"/>
          </a:xfrm>
          <a:prstGeom prst="rect">
            <a:avLst/>
          </a:prstGeom>
          <a:noFill/>
        </p:spPr>
        <p:txBody>
          <a:bodyPr wrap="square" rtlCol="0">
            <a:spAutoFit/>
          </a:bodyPr>
          <a:lstStyle/>
          <a:p>
            <a:r>
              <a:rPr lang="en-GB" sz="1050" i="1" dirty="0"/>
              <a:t>These ideas were developed by attendees at the workshop – other ideas may be added following further discussion with Place Board and partners</a:t>
            </a:r>
          </a:p>
        </p:txBody>
      </p:sp>
    </p:spTree>
    <p:extLst>
      <p:ext uri="{BB962C8B-B14F-4D97-AF65-F5344CB8AC3E}">
        <p14:creationId xmlns:p14="http://schemas.microsoft.com/office/powerpoint/2010/main" val="26635216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EF9228EB-B2C2-2F43-9F43-3FD98748AA69}"/>
              </a:ext>
            </a:extLst>
          </p:cNvPr>
          <p:cNvSpPr>
            <a:spLocks noGrp="1"/>
          </p:cNvSpPr>
          <p:nvPr>
            <p:ph type="title"/>
          </p:nvPr>
        </p:nvSpPr>
        <p:spPr>
          <a:xfrm>
            <a:off x="1644163" y="458176"/>
            <a:ext cx="9381392" cy="877779"/>
          </a:xfrm>
        </p:spPr>
        <p:txBody>
          <a:bodyPr>
            <a:noAutofit/>
          </a:bodyPr>
          <a:lstStyle/>
          <a:p>
            <a:r>
              <a:rPr lang="en-GB" sz="2000" b="0" i="0" u="none" strike="noStrike">
                <a:effectLst/>
                <a:latin typeface="Calibri" panose="020F0502020204030204" pitchFamily="34" charset="0"/>
              </a:rPr>
              <a:t>The partners of the BLMK ICS will work together within Bedford Borough to </a:t>
            </a:r>
            <a:r>
              <a:rPr lang="en-GB" sz="2000" b="0" i="0" u="none" strike="noStrike">
                <a:solidFill>
                  <a:srgbClr val="000000"/>
                </a:solidFill>
                <a:effectLst/>
                <a:latin typeface="Calibri" panose="020F0502020204030204" pitchFamily="34" charset="0"/>
              </a:rPr>
              <a:t>create more MH awareness in workplaces to help people gain and retain good employment for all adults with mental health difficulties</a:t>
            </a:r>
            <a:endParaRPr lang="en-GB" sz="2000" b="0">
              <a:solidFill>
                <a:schemeClr val="tx1"/>
              </a:solidFill>
            </a:endParaRPr>
          </a:p>
        </p:txBody>
      </p:sp>
      <p:sp>
        <p:nvSpPr>
          <p:cNvPr id="16" name="TextBox 15">
            <a:extLst>
              <a:ext uri="{FF2B5EF4-FFF2-40B4-BE49-F238E27FC236}">
                <a16:creationId xmlns:a16="http://schemas.microsoft.com/office/drawing/2014/main" id="{739BE85E-5A4B-3DE9-7AF7-6CC5CDABB2A0}"/>
              </a:ext>
            </a:extLst>
          </p:cNvPr>
          <p:cNvSpPr txBox="1"/>
          <p:nvPr/>
        </p:nvSpPr>
        <p:spPr>
          <a:xfrm>
            <a:off x="0" y="0"/>
            <a:ext cx="2082621" cy="369332"/>
          </a:xfrm>
          <a:prstGeom prst="rect">
            <a:avLst/>
          </a:prstGeom>
          <a:noFill/>
        </p:spPr>
        <p:txBody>
          <a:bodyPr wrap="none" rtlCol="0">
            <a:spAutoFit/>
          </a:bodyPr>
          <a:lstStyle/>
          <a:p>
            <a:r>
              <a:rPr lang="en-GB" b="1">
                <a:solidFill>
                  <a:schemeClr val="accent3"/>
                </a:solidFill>
              </a:rPr>
              <a:t>Bedford Borough</a:t>
            </a:r>
          </a:p>
        </p:txBody>
      </p:sp>
      <p:sp>
        <p:nvSpPr>
          <p:cNvPr id="2" name="Oval 1">
            <a:extLst>
              <a:ext uri="{FF2B5EF4-FFF2-40B4-BE49-F238E27FC236}">
                <a16:creationId xmlns:a16="http://schemas.microsoft.com/office/drawing/2014/main" id="{594971B1-6AD1-DA83-A7DB-B3A637016197}"/>
              </a:ext>
            </a:extLst>
          </p:cNvPr>
          <p:cNvSpPr/>
          <p:nvPr/>
        </p:nvSpPr>
        <p:spPr>
          <a:xfrm>
            <a:off x="451080" y="458176"/>
            <a:ext cx="877779" cy="877779"/>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a:t>2</a:t>
            </a:r>
          </a:p>
        </p:txBody>
      </p:sp>
      <p:graphicFrame>
        <p:nvGraphicFramePr>
          <p:cNvPr id="6" name="Table 5">
            <a:extLst>
              <a:ext uri="{FF2B5EF4-FFF2-40B4-BE49-F238E27FC236}">
                <a16:creationId xmlns:a16="http://schemas.microsoft.com/office/drawing/2014/main" id="{B2A94C70-E679-E518-593E-F5AFD7641847}"/>
              </a:ext>
            </a:extLst>
          </p:cNvPr>
          <p:cNvGraphicFramePr>
            <a:graphicFrameLocks noGrp="1"/>
          </p:cNvGraphicFramePr>
          <p:nvPr>
            <p:extLst>
              <p:ext uri="{D42A27DB-BD31-4B8C-83A1-F6EECF244321}">
                <p14:modId xmlns:p14="http://schemas.microsoft.com/office/powerpoint/2010/main" val="3406345786"/>
              </p:ext>
            </p:extLst>
          </p:nvPr>
        </p:nvGraphicFramePr>
        <p:xfrm>
          <a:off x="1460248" y="1934857"/>
          <a:ext cx="4140200" cy="1257300"/>
        </p:xfrm>
        <a:graphic>
          <a:graphicData uri="http://schemas.openxmlformats.org/drawingml/2006/table">
            <a:tbl>
              <a:tblPr/>
              <a:tblGrid>
                <a:gridCol w="4140200">
                  <a:extLst>
                    <a:ext uri="{9D8B030D-6E8A-4147-A177-3AD203B41FA5}">
                      <a16:colId xmlns:a16="http://schemas.microsoft.com/office/drawing/2014/main" val="1823107320"/>
                    </a:ext>
                  </a:extLst>
                </a:gridCol>
              </a:tblGrid>
              <a:tr h="182880">
                <a:tc>
                  <a:txBody>
                    <a:bodyPr/>
                    <a:lstStyle/>
                    <a:p>
                      <a:pPr algn="l" fontAlgn="b"/>
                      <a:r>
                        <a:rPr lang="en-GB" sz="1100" b="0" i="0" u="none" strike="noStrike">
                          <a:solidFill>
                            <a:srgbClr val="FFFFFF"/>
                          </a:solidFill>
                          <a:effectLst/>
                          <a:latin typeface="Calibri" panose="020F0502020204030204" pitchFamily="34" charset="0"/>
                        </a:rPr>
                        <a:t>POSSIBLE</a:t>
                      </a:r>
                    </a:p>
                  </a:txBody>
                  <a:tcPr marL="7620" marR="7620" marT="7620" marB="0" anchor="b">
                    <a:lnL>
                      <a:noFill/>
                    </a:lnL>
                    <a:lnR>
                      <a:noFill/>
                    </a:lnR>
                    <a:lnT>
                      <a:noFill/>
                    </a:lnT>
                    <a:lnB w="6350" cap="flat" cmpd="sng" algn="ctr">
                      <a:solidFill>
                        <a:srgbClr val="D9E1F2"/>
                      </a:solidFill>
                      <a:prstDash val="solid"/>
                      <a:round/>
                      <a:headEnd type="none" w="med" len="med"/>
                      <a:tailEnd type="none" w="med" len="med"/>
                    </a:lnB>
                    <a:solidFill>
                      <a:srgbClr val="305496"/>
                    </a:solidFill>
                  </a:tcPr>
                </a:tc>
                <a:extLst>
                  <a:ext uri="{0D108BD9-81ED-4DB2-BD59-A6C34878D82A}">
                    <a16:rowId xmlns:a16="http://schemas.microsoft.com/office/drawing/2014/main" val="2695012715"/>
                  </a:ext>
                </a:extLst>
              </a:tr>
              <a:tr h="182880">
                <a:tc>
                  <a:txBody>
                    <a:bodyPr/>
                    <a:lstStyle/>
                    <a:p>
                      <a:pPr algn="l" fontAlgn="b"/>
                      <a:r>
                        <a:rPr lang="en-GB" sz="1100" b="0" i="0" u="none" strike="noStrike">
                          <a:solidFill>
                            <a:srgbClr val="000000"/>
                          </a:solidFill>
                          <a:effectLst/>
                          <a:latin typeface="Calibri" panose="020F0502020204030204" pitchFamily="34" charset="0"/>
                        </a:rPr>
                        <a:t>Invest in people when well to prevent ill mental health</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1302786568"/>
                  </a:ext>
                </a:extLst>
              </a:tr>
              <a:tr h="182880">
                <a:tc>
                  <a:txBody>
                    <a:bodyPr/>
                    <a:lstStyle/>
                    <a:p>
                      <a:pPr algn="l" fontAlgn="b"/>
                      <a:r>
                        <a:rPr lang="en-GB" sz="1100" b="0" i="0" u="none" strike="noStrike">
                          <a:solidFill>
                            <a:srgbClr val="000000"/>
                          </a:solidFill>
                          <a:effectLst/>
                          <a:latin typeface="Calibri" panose="020F0502020204030204" pitchFamily="34" charset="0"/>
                        </a:rPr>
                        <a:t>Break down stigma - Reduce fear - risks/assumptions</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3797400997"/>
                  </a:ext>
                </a:extLst>
              </a:tr>
              <a:tr h="182880">
                <a:tc>
                  <a:txBody>
                    <a:bodyPr/>
                    <a:lstStyle/>
                    <a:p>
                      <a:pPr algn="l" fontAlgn="b"/>
                      <a:r>
                        <a:rPr lang="en-GB" sz="1100" b="0" i="0" u="none" strike="noStrike">
                          <a:solidFill>
                            <a:srgbClr val="000000"/>
                          </a:solidFill>
                          <a:effectLst/>
                          <a:latin typeface="Calibri" panose="020F0502020204030204" pitchFamily="34" charset="0"/>
                        </a:rPr>
                        <a:t>More creative recruitment systems</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3857954844"/>
                  </a:ext>
                </a:extLst>
              </a:tr>
              <a:tr h="182880">
                <a:tc>
                  <a:txBody>
                    <a:bodyPr/>
                    <a:lstStyle/>
                    <a:p>
                      <a:pPr algn="l" fontAlgn="b"/>
                      <a:r>
                        <a:rPr lang="en-GB" sz="1100" b="0" i="0" u="none" strike="noStrike">
                          <a:solidFill>
                            <a:srgbClr val="000000"/>
                          </a:solidFill>
                          <a:effectLst/>
                          <a:latin typeface="Calibri" panose="020F0502020204030204" pitchFamily="34" charset="0"/>
                        </a:rPr>
                        <a:t>Campaign to employees on Healthy Workplace Standards (use Event 26 Sept)</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3590967845"/>
                  </a:ext>
                </a:extLst>
              </a:tr>
              <a:tr h="182880">
                <a:tc>
                  <a:txBody>
                    <a:bodyPr/>
                    <a:lstStyle/>
                    <a:p>
                      <a:pPr algn="l" fontAlgn="b"/>
                      <a:r>
                        <a:rPr lang="en-GB" sz="1100" b="0" i="0" u="none" strike="noStrike">
                          <a:solidFill>
                            <a:srgbClr val="000000"/>
                          </a:solidFill>
                          <a:effectLst/>
                          <a:latin typeface="Calibri" panose="020F0502020204030204" pitchFamily="34" charset="0"/>
                        </a:rPr>
                        <a:t>Educating employment / employers</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1981597075"/>
                  </a:ext>
                </a:extLst>
              </a:tr>
            </a:tbl>
          </a:graphicData>
        </a:graphic>
      </p:graphicFrame>
      <p:graphicFrame>
        <p:nvGraphicFramePr>
          <p:cNvPr id="9" name="Table 8">
            <a:extLst>
              <a:ext uri="{FF2B5EF4-FFF2-40B4-BE49-F238E27FC236}">
                <a16:creationId xmlns:a16="http://schemas.microsoft.com/office/drawing/2014/main" id="{77CD0D4A-0B12-30BF-35AA-EB78AE0E4147}"/>
              </a:ext>
            </a:extLst>
          </p:cNvPr>
          <p:cNvGraphicFramePr>
            <a:graphicFrameLocks noGrp="1"/>
          </p:cNvGraphicFramePr>
          <p:nvPr>
            <p:extLst>
              <p:ext uri="{D42A27DB-BD31-4B8C-83A1-F6EECF244321}">
                <p14:modId xmlns:p14="http://schemas.microsoft.com/office/powerpoint/2010/main" val="1607270152"/>
              </p:ext>
            </p:extLst>
          </p:nvPr>
        </p:nvGraphicFramePr>
        <p:xfrm>
          <a:off x="6096000" y="1934857"/>
          <a:ext cx="4140200" cy="1783080"/>
        </p:xfrm>
        <a:graphic>
          <a:graphicData uri="http://schemas.openxmlformats.org/drawingml/2006/table">
            <a:tbl>
              <a:tblPr/>
              <a:tblGrid>
                <a:gridCol w="4140200">
                  <a:extLst>
                    <a:ext uri="{9D8B030D-6E8A-4147-A177-3AD203B41FA5}">
                      <a16:colId xmlns:a16="http://schemas.microsoft.com/office/drawing/2014/main" val="3230175412"/>
                    </a:ext>
                  </a:extLst>
                </a:gridCol>
              </a:tblGrid>
              <a:tr h="182880">
                <a:tc>
                  <a:txBody>
                    <a:bodyPr/>
                    <a:lstStyle/>
                    <a:p>
                      <a:pPr algn="l" fontAlgn="b"/>
                      <a:r>
                        <a:rPr lang="en-GB" sz="1100" b="0" i="0" u="none" strike="noStrike">
                          <a:solidFill>
                            <a:srgbClr val="FFFFFF"/>
                          </a:solidFill>
                          <a:effectLst/>
                          <a:latin typeface="Calibri" panose="020F0502020204030204" pitchFamily="34" charset="0"/>
                        </a:rPr>
                        <a:t>IMPLEMENT</a:t>
                      </a:r>
                    </a:p>
                  </a:txBody>
                  <a:tcPr marL="7620" marR="7620" marT="7620" marB="0" anchor="b">
                    <a:lnL>
                      <a:noFill/>
                    </a:lnL>
                    <a:lnR>
                      <a:noFill/>
                    </a:lnR>
                    <a:lnT>
                      <a:noFill/>
                    </a:lnT>
                    <a:lnB w="6350" cap="flat" cmpd="sng" algn="ctr">
                      <a:solidFill>
                        <a:srgbClr val="E2EFDA"/>
                      </a:solidFill>
                      <a:prstDash val="solid"/>
                      <a:round/>
                      <a:headEnd type="none" w="med" len="med"/>
                      <a:tailEnd type="none" w="med" len="med"/>
                    </a:lnB>
                    <a:solidFill>
                      <a:srgbClr val="548235"/>
                    </a:solidFill>
                  </a:tcPr>
                </a:tc>
                <a:extLst>
                  <a:ext uri="{0D108BD9-81ED-4DB2-BD59-A6C34878D82A}">
                    <a16:rowId xmlns:a16="http://schemas.microsoft.com/office/drawing/2014/main" val="2231945841"/>
                  </a:ext>
                </a:extLst>
              </a:tr>
              <a:tr h="182880">
                <a:tc>
                  <a:txBody>
                    <a:bodyPr/>
                    <a:lstStyle/>
                    <a:p>
                      <a:pPr algn="l" fontAlgn="b"/>
                      <a:r>
                        <a:rPr lang="en-GB" sz="1100" b="0" i="0" u="none" strike="noStrike">
                          <a:solidFill>
                            <a:srgbClr val="000000"/>
                          </a:solidFill>
                          <a:effectLst/>
                          <a:latin typeface="Calibri" panose="020F0502020204030204" pitchFamily="34" charset="0"/>
                        </a:rPr>
                        <a:t>Access to work - MH Job scheme (support to find employment)</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1261140477"/>
                  </a:ext>
                </a:extLst>
              </a:tr>
              <a:tr h="182880">
                <a:tc>
                  <a:txBody>
                    <a:bodyPr/>
                    <a:lstStyle/>
                    <a:p>
                      <a:pPr algn="l" fontAlgn="b"/>
                      <a:r>
                        <a:rPr lang="en-GB" sz="1100" b="0" i="0" u="none" strike="noStrike">
                          <a:solidFill>
                            <a:srgbClr val="000000"/>
                          </a:solidFill>
                          <a:effectLst/>
                          <a:latin typeface="Calibri" panose="020F0502020204030204" pitchFamily="34" charset="0"/>
                        </a:rPr>
                        <a:t>Mental Health First Aid MHFA Trining / work champions</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2116255987"/>
                  </a:ext>
                </a:extLst>
              </a:tr>
              <a:tr h="182880">
                <a:tc>
                  <a:txBody>
                    <a:bodyPr/>
                    <a:lstStyle/>
                    <a:p>
                      <a:pPr algn="l" fontAlgn="b"/>
                      <a:r>
                        <a:rPr lang="en-GB" sz="1100" b="0" i="0" u="none" strike="noStrike">
                          <a:solidFill>
                            <a:srgbClr val="000000"/>
                          </a:solidFill>
                          <a:effectLst/>
                          <a:latin typeface="Calibri" panose="020F0502020204030204" pitchFamily="34" charset="0"/>
                        </a:rPr>
                        <a:t>Employee Assistance programme - consider employee benefits (support in work)</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4213198764"/>
                  </a:ext>
                </a:extLst>
              </a:tr>
              <a:tr h="182880">
                <a:tc>
                  <a:txBody>
                    <a:bodyPr/>
                    <a:lstStyle/>
                    <a:p>
                      <a:pPr algn="l" fontAlgn="b"/>
                      <a:r>
                        <a:rPr lang="en-GB" sz="1100" b="0" i="0" u="none" strike="noStrike">
                          <a:solidFill>
                            <a:srgbClr val="000000"/>
                          </a:solidFill>
                          <a:effectLst/>
                          <a:latin typeface="Calibri" panose="020F0502020204030204" pitchFamily="34" charset="0"/>
                        </a:rPr>
                        <a:t>Awareness - manager, peers, middle management</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3385583074"/>
                  </a:ext>
                </a:extLst>
              </a:tr>
              <a:tr h="182880">
                <a:tc>
                  <a:txBody>
                    <a:bodyPr/>
                    <a:lstStyle/>
                    <a:p>
                      <a:pPr algn="l" fontAlgn="b"/>
                      <a:r>
                        <a:rPr lang="en-GB" sz="1100" b="0" i="0" u="none" strike="noStrike">
                          <a:solidFill>
                            <a:srgbClr val="000000"/>
                          </a:solidFill>
                          <a:effectLst/>
                          <a:latin typeface="Calibri" panose="020F0502020204030204" pitchFamily="34" charset="0"/>
                        </a:rPr>
                        <a:t>Reasonable adjustments - supporting employees whatever diagnosis - Retain</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1804074276"/>
                  </a:ext>
                </a:extLst>
              </a:tr>
              <a:tr h="182880">
                <a:tc>
                  <a:txBody>
                    <a:bodyPr/>
                    <a:lstStyle/>
                    <a:p>
                      <a:pPr algn="l" fontAlgn="b"/>
                      <a:r>
                        <a:rPr lang="en-GB" sz="1100" b="0" i="0" u="none" strike="noStrike">
                          <a:solidFill>
                            <a:srgbClr val="000000"/>
                          </a:solidFill>
                          <a:effectLst/>
                          <a:latin typeface="Calibri" panose="020F0502020204030204" pitchFamily="34" charset="0"/>
                        </a:rPr>
                        <a:t>Behvaioural / cultural change - long term</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2222588582"/>
                  </a:ext>
                </a:extLst>
              </a:tr>
              <a:tr h="182880">
                <a:tc>
                  <a:txBody>
                    <a:bodyPr/>
                    <a:lstStyle/>
                    <a:p>
                      <a:pPr algn="l" fontAlgn="b"/>
                      <a:r>
                        <a:rPr lang="en-GB" sz="1100" b="0" i="0" u="none" strike="noStrike">
                          <a:solidFill>
                            <a:srgbClr val="000000"/>
                          </a:solidFill>
                          <a:effectLst/>
                          <a:latin typeface="Calibri" panose="020F0502020204030204" pitchFamily="34" charset="0"/>
                        </a:rPr>
                        <a:t>Continued target for wellbeing supports - short term</a:t>
                      </a:r>
                    </a:p>
                  </a:txBody>
                  <a:tcPr marL="7620" marR="7620" marT="7620" marB="0" anchor="b">
                    <a:lnL>
                      <a:noFill/>
                    </a:lnL>
                    <a:lnR>
                      <a:noFill/>
                    </a:lnR>
                    <a:lnT w="6350" cap="flat" cmpd="sng" algn="ctr">
                      <a:solidFill>
                        <a:srgbClr val="E2EFDA"/>
                      </a:solidFill>
                      <a:prstDash val="solid"/>
                      <a:round/>
                      <a:headEnd type="none" w="med" len="med"/>
                      <a:tailEnd type="none" w="med" len="med"/>
                    </a:lnT>
                    <a:lnB>
                      <a:noFill/>
                    </a:lnB>
                  </a:tcPr>
                </a:tc>
                <a:extLst>
                  <a:ext uri="{0D108BD9-81ED-4DB2-BD59-A6C34878D82A}">
                    <a16:rowId xmlns:a16="http://schemas.microsoft.com/office/drawing/2014/main" val="2882180824"/>
                  </a:ext>
                </a:extLst>
              </a:tr>
            </a:tbl>
          </a:graphicData>
        </a:graphic>
      </p:graphicFrame>
      <p:graphicFrame>
        <p:nvGraphicFramePr>
          <p:cNvPr id="11" name="Table 10">
            <a:extLst>
              <a:ext uri="{FF2B5EF4-FFF2-40B4-BE49-F238E27FC236}">
                <a16:creationId xmlns:a16="http://schemas.microsoft.com/office/drawing/2014/main" id="{C22FA3CC-0F9E-2CCD-5D1A-0D767B80C88F}"/>
              </a:ext>
            </a:extLst>
          </p:cNvPr>
          <p:cNvGraphicFramePr>
            <a:graphicFrameLocks noGrp="1"/>
          </p:cNvGraphicFramePr>
          <p:nvPr>
            <p:extLst>
              <p:ext uri="{D42A27DB-BD31-4B8C-83A1-F6EECF244321}">
                <p14:modId xmlns:p14="http://schemas.microsoft.com/office/powerpoint/2010/main" val="368638074"/>
              </p:ext>
            </p:extLst>
          </p:nvPr>
        </p:nvGraphicFramePr>
        <p:xfrm>
          <a:off x="6096000" y="4243502"/>
          <a:ext cx="4140200" cy="1097280"/>
        </p:xfrm>
        <a:graphic>
          <a:graphicData uri="http://schemas.openxmlformats.org/drawingml/2006/table">
            <a:tbl>
              <a:tblPr/>
              <a:tblGrid>
                <a:gridCol w="4140200">
                  <a:extLst>
                    <a:ext uri="{9D8B030D-6E8A-4147-A177-3AD203B41FA5}">
                      <a16:colId xmlns:a16="http://schemas.microsoft.com/office/drawing/2014/main" val="2328561136"/>
                    </a:ext>
                  </a:extLst>
                </a:gridCol>
              </a:tblGrid>
              <a:tr h="182880">
                <a:tc>
                  <a:txBody>
                    <a:bodyPr/>
                    <a:lstStyle/>
                    <a:p>
                      <a:pPr algn="l" fontAlgn="b"/>
                      <a:r>
                        <a:rPr lang="en-GB" sz="1100" b="0" i="0" u="none" strike="noStrike">
                          <a:solidFill>
                            <a:srgbClr val="FFFFFF"/>
                          </a:solidFill>
                          <a:effectLst/>
                          <a:latin typeface="Calibri" panose="020F0502020204030204" pitchFamily="34" charset="0"/>
                        </a:rPr>
                        <a:t>CHALLENGE</a:t>
                      </a:r>
                    </a:p>
                  </a:txBody>
                  <a:tcPr marL="7620" marR="7620" marT="7620" marB="0" anchor="b">
                    <a:lnL>
                      <a:noFill/>
                    </a:lnL>
                    <a:lnR>
                      <a:noFill/>
                    </a:lnR>
                    <a:lnT>
                      <a:noFill/>
                    </a:lnT>
                    <a:lnB w="6350" cap="flat" cmpd="sng" algn="ctr">
                      <a:solidFill>
                        <a:srgbClr val="FFF2CC"/>
                      </a:solidFill>
                      <a:prstDash val="solid"/>
                      <a:round/>
                      <a:headEnd type="none" w="med" len="med"/>
                      <a:tailEnd type="none" w="med" len="med"/>
                    </a:lnB>
                    <a:solidFill>
                      <a:srgbClr val="BF8F00"/>
                    </a:solidFill>
                  </a:tcPr>
                </a:tc>
                <a:extLst>
                  <a:ext uri="{0D108BD9-81ED-4DB2-BD59-A6C34878D82A}">
                    <a16:rowId xmlns:a16="http://schemas.microsoft.com/office/drawing/2014/main" val="585515854"/>
                  </a:ext>
                </a:extLst>
              </a:tr>
              <a:tr h="182880">
                <a:tc>
                  <a:txBody>
                    <a:bodyPr/>
                    <a:lstStyle/>
                    <a:p>
                      <a:pPr algn="l" fontAlgn="b"/>
                      <a:r>
                        <a:rPr lang="en-GB" sz="1100" b="0" i="0" u="none" strike="noStrike">
                          <a:solidFill>
                            <a:srgbClr val="000000"/>
                          </a:solidFill>
                          <a:effectLst/>
                          <a:latin typeface="Calibri" panose="020F0502020204030204" pitchFamily="34" charset="0"/>
                        </a:rPr>
                        <a:t>Recognising triggers / decline - person-centred</a:t>
                      </a:r>
                    </a:p>
                  </a:txBody>
                  <a:tcPr marL="7620" marR="7620" marT="7620" marB="0" anchor="b">
                    <a:lnL>
                      <a:noFill/>
                    </a:lnL>
                    <a:lnR>
                      <a:noFill/>
                    </a:lnR>
                    <a:lnT w="6350" cap="flat" cmpd="sng" algn="ctr">
                      <a:solidFill>
                        <a:srgbClr val="FFF2CC"/>
                      </a:solidFill>
                      <a:prstDash val="solid"/>
                      <a:round/>
                      <a:headEnd type="none" w="med" len="med"/>
                      <a:tailEnd type="none" w="med" len="med"/>
                    </a:lnT>
                    <a:lnB w="6350" cap="flat" cmpd="sng" algn="ctr">
                      <a:solidFill>
                        <a:srgbClr val="FFF2CC"/>
                      </a:solidFill>
                      <a:prstDash val="solid"/>
                      <a:round/>
                      <a:headEnd type="none" w="med" len="med"/>
                      <a:tailEnd type="none" w="med" len="med"/>
                    </a:lnB>
                  </a:tcPr>
                </a:tc>
                <a:extLst>
                  <a:ext uri="{0D108BD9-81ED-4DB2-BD59-A6C34878D82A}">
                    <a16:rowId xmlns:a16="http://schemas.microsoft.com/office/drawing/2014/main" val="3418220499"/>
                  </a:ext>
                </a:extLst>
              </a:tr>
              <a:tr h="182880">
                <a:tc>
                  <a:txBody>
                    <a:bodyPr/>
                    <a:lstStyle/>
                    <a:p>
                      <a:pPr algn="l" fontAlgn="b"/>
                      <a:r>
                        <a:rPr lang="en-GB" sz="1100" b="0" i="0" u="none" strike="noStrike">
                          <a:solidFill>
                            <a:srgbClr val="000000"/>
                          </a:solidFill>
                          <a:effectLst/>
                          <a:latin typeface="Calibri" panose="020F0502020204030204" pitchFamily="34" charset="0"/>
                        </a:rPr>
                        <a:t>Masking</a:t>
                      </a:r>
                    </a:p>
                  </a:txBody>
                  <a:tcPr marL="7620" marR="7620" marT="7620" marB="0" anchor="b">
                    <a:lnL>
                      <a:noFill/>
                    </a:lnL>
                    <a:lnR>
                      <a:noFill/>
                    </a:lnR>
                    <a:lnT w="6350" cap="flat" cmpd="sng" algn="ctr">
                      <a:solidFill>
                        <a:srgbClr val="FFF2CC"/>
                      </a:solidFill>
                      <a:prstDash val="solid"/>
                      <a:round/>
                      <a:headEnd type="none" w="med" len="med"/>
                      <a:tailEnd type="none" w="med" len="med"/>
                    </a:lnT>
                    <a:lnB w="6350" cap="flat" cmpd="sng" algn="ctr">
                      <a:solidFill>
                        <a:srgbClr val="FFF2CC"/>
                      </a:solidFill>
                      <a:prstDash val="solid"/>
                      <a:round/>
                      <a:headEnd type="none" w="med" len="med"/>
                      <a:tailEnd type="none" w="med" len="med"/>
                    </a:lnB>
                  </a:tcPr>
                </a:tc>
                <a:extLst>
                  <a:ext uri="{0D108BD9-81ED-4DB2-BD59-A6C34878D82A}">
                    <a16:rowId xmlns:a16="http://schemas.microsoft.com/office/drawing/2014/main" val="4071943151"/>
                  </a:ext>
                </a:extLst>
              </a:tr>
              <a:tr h="182880">
                <a:tc>
                  <a:txBody>
                    <a:bodyPr/>
                    <a:lstStyle/>
                    <a:p>
                      <a:pPr algn="l" fontAlgn="b"/>
                      <a:r>
                        <a:rPr lang="en-GB" sz="1100" b="0" i="0" u="none" strike="noStrike">
                          <a:solidFill>
                            <a:srgbClr val="000000"/>
                          </a:solidFill>
                          <a:effectLst/>
                          <a:latin typeface="Calibri" panose="020F0502020204030204" pitchFamily="34" charset="0"/>
                        </a:rPr>
                        <a:t>Stigma</a:t>
                      </a:r>
                    </a:p>
                  </a:txBody>
                  <a:tcPr marL="7620" marR="7620" marT="7620" marB="0" anchor="b">
                    <a:lnL>
                      <a:noFill/>
                    </a:lnL>
                    <a:lnR>
                      <a:noFill/>
                    </a:lnR>
                    <a:lnT w="6350" cap="flat" cmpd="sng" algn="ctr">
                      <a:solidFill>
                        <a:srgbClr val="FFF2CC"/>
                      </a:solidFill>
                      <a:prstDash val="solid"/>
                      <a:round/>
                      <a:headEnd type="none" w="med" len="med"/>
                      <a:tailEnd type="none" w="med" len="med"/>
                    </a:lnT>
                    <a:lnB w="6350" cap="flat" cmpd="sng" algn="ctr">
                      <a:solidFill>
                        <a:srgbClr val="FFF2CC"/>
                      </a:solidFill>
                      <a:prstDash val="solid"/>
                      <a:round/>
                      <a:headEnd type="none" w="med" len="med"/>
                      <a:tailEnd type="none" w="med" len="med"/>
                    </a:lnB>
                  </a:tcPr>
                </a:tc>
                <a:extLst>
                  <a:ext uri="{0D108BD9-81ED-4DB2-BD59-A6C34878D82A}">
                    <a16:rowId xmlns:a16="http://schemas.microsoft.com/office/drawing/2014/main" val="4241125998"/>
                  </a:ext>
                </a:extLst>
              </a:tr>
              <a:tr h="182880">
                <a:tc>
                  <a:txBody>
                    <a:bodyPr/>
                    <a:lstStyle/>
                    <a:p>
                      <a:pPr algn="l" fontAlgn="b"/>
                      <a:r>
                        <a:rPr lang="en-GB" sz="1100" b="0" i="0" u="none" strike="noStrike">
                          <a:solidFill>
                            <a:srgbClr val="000000"/>
                          </a:solidFill>
                          <a:effectLst/>
                          <a:latin typeface="Calibri" panose="020F0502020204030204" pitchFamily="34" charset="0"/>
                        </a:rPr>
                        <a:t>Medication</a:t>
                      </a:r>
                    </a:p>
                  </a:txBody>
                  <a:tcPr marL="7620" marR="7620" marT="7620" marB="0" anchor="b">
                    <a:lnL>
                      <a:noFill/>
                    </a:lnL>
                    <a:lnR>
                      <a:noFill/>
                    </a:lnR>
                    <a:lnT w="6350" cap="flat" cmpd="sng" algn="ctr">
                      <a:solidFill>
                        <a:srgbClr val="FFF2CC"/>
                      </a:solidFill>
                      <a:prstDash val="solid"/>
                      <a:round/>
                      <a:headEnd type="none" w="med" len="med"/>
                      <a:tailEnd type="none" w="med" len="med"/>
                    </a:lnT>
                    <a:lnB w="6350" cap="flat" cmpd="sng" algn="ctr">
                      <a:solidFill>
                        <a:srgbClr val="FFF2CC"/>
                      </a:solidFill>
                      <a:prstDash val="solid"/>
                      <a:round/>
                      <a:headEnd type="none" w="med" len="med"/>
                      <a:tailEnd type="none" w="med" len="med"/>
                    </a:lnB>
                  </a:tcPr>
                </a:tc>
                <a:extLst>
                  <a:ext uri="{0D108BD9-81ED-4DB2-BD59-A6C34878D82A}">
                    <a16:rowId xmlns:a16="http://schemas.microsoft.com/office/drawing/2014/main" val="1487325833"/>
                  </a:ext>
                </a:extLst>
              </a:tr>
              <a:tr h="182880">
                <a:tc>
                  <a:txBody>
                    <a:bodyPr/>
                    <a:lstStyle/>
                    <a:p>
                      <a:pPr algn="l" fontAlgn="b"/>
                      <a:r>
                        <a:rPr lang="en-GB" sz="1100" b="0" i="0" u="none" strike="noStrike">
                          <a:solidFill>
                            <a:srgbClr val="000000"/>
                          </a:solidFill>
                          <a:effectLst/>
                          <a:latin typeface="Calibri" panose="020F0502020204030204" pitchFamily="34" charset="0"/>
                        </a:rPr>
                        <a:t>Perception of risk to employers / employees</a:t>
                      </a:r>
                    </a:p>
                  </a:txBody>
                  <a:tcPr marL="7620" marR="7620" marT="7620" marB="0" anchor="b">
                    <a:lnL>
                      <a:noFill/>
                    </a:lnL>
                    <a:lnR>
                      <a:noFill/>
                    </a:lnR>
                    <a:lnT w="6350" cap="flat" cmpd="sng" algn="ctr">
                      <a:solidFill>
                        <a:srgbClr val="FFF2CC"/>
                      </a:solidFill>
                      <a:prstDash val="solid"/>
                      <a:round/>
                      <a:headEnd type="none" w="med" len="med"/>
                      <a:tailEnd type="none" w="med" len="med"/>
                    </a:lnT>
                    <a:lnB>
                      <a:noFill/>
                    </a:lnB>
                  </a:tcPr>
                </a:tc>
                <a:extLst>
                  <a:ext uri="{0D108BD9-81ED-4DB2-BD59-A6C34878D82A}">
                    <a16:rowId xmlns:a16="http://schemas.microsoft.com/office/drawing/2014/main" val="3010657575"/>
                  </a:ext>
                </a:extLst>
              </a:tr>
            </a:tbl>
          </a:graphicData>
        </a:graphic>
      </p:graphicFrame>
      <p:graphicFrame>
        <p:nvGraphicFramePr>
          <p:cNvPr id="14" name="Table 13">
            <a:extLst>
              <a:ext uri="{FF2B5EF4-FFF2-40B4-BE49-F238E27FC236}">
                <a16:creationId xmlns:a16="http://schemas.microsoft.com/office/drawing/2014/main" id="{6F556F95-61C8-83A4-3542-7E2613C88DFA}"/>
              </a:ext>
            </a:extLst>
          </p:cNvPr>
          <p:cNvGraphicFramePr>
            <a:graphicFrameLocks noGrp="1"/>
          </p:cNvGraphicFramePr>
          <p:nvPr>
            <p:extLst>
              <p:ext uri="{D42A27DB-BD31-4B8C-83A1-F6EECF244321}">
                <p14:modId xmlns:p14="http://schemas.microsoft.com/office/powerpoint/2010/main" val="461516449"/>
              </p:ext>
            </p:extLst>
          </p:nvPr>
        </p:nvGraphicFramePr>
        <p:xfrm>
          <a:off x="1460248" y="4243502"/>
          <a:ext cx="4140200" cy="365760"/>
        </p:xfrm>
        <a:graphic>
          <a:graphicData uri="http://schemas.openxmlformats.org/drawingml/2006/table">
            <a:tbl>
              <a:tblPr/>
              <a:tblGrid>
                <a:gridCol w="4140200">
                  <a:extLst>
                    <a:ext uri="{9D8B030D-6E8A-4147-A177-3AD203B41FA5}">
                      <a16:colId xmlns:a16="http://schemas.microsoft.com/office/drawing/2014/main" val="1343935068"/>
                    </a:ext>
                  </a:extLst>
                </a:gridCol>
              </a:tblGrid>
              <a:tr h="182880">
                <a:tc>
                  <a:txBody>
                    <a:bodyPr/>
                    <a:lstStyle/>
                    <a:p>
                      <a:pPr algn="l" fontAlgn="b"/>
                      <a:r>
                        <a:rPr lang="en-GB" sz="1100" b="0" i="0" u="none" strike="noStrike">
                          <a:solidFill>
                            <a:srgbClr val="FFFFFF"/>
                          </a:solidFill>
                          <a:effectLst/>
                          <a:latin typeface="Calibri" panose="020F0502020204030204" pitchFamily="34" charset="0"/>
                        </a:rPr>
                        <a:t>KIBOSH</a:t>
                      </a:r>
                    </a:p>
                  </a:txBody>
                  <a:tcPr marL="7620" marR="7620" marT="7620" marB="0" anchor="b">
                    <a:lnL>
                      <a:noFill/>
                    </a:lnL>
                    <a:lnR>
                      <a:noFill/>
                    </a:lnR>
                    <a:lnT>
                      <a:noFill/>
                    </a:lnT>
                    <a:lnB w="6350" cap="flat" cmpd="sng" algn="ctr">
                      <a:solidFill>
                        <a:srgbClr val="EDEDED"/>
                      </a:solidFill>
                      <a:prstDash val="solid"/>
                      <a:round/>
                      <a:headEnd type="none" w="med" len="med"/>
                      <a:tailEnd type="none" w="med" len="med"/>
                    </a:lnB>
                    <a:solidFill>
                      <a:srgbClr val="7B7B7B"/>
                    </a:solidFill>
                  </a:tcPr>
                </a:tc>
                <a:extLst>
                  <a:ext uri="{0D108BD9-81ED-4DB2-BD59-A6C34878D82A}">
                    <a16:rowId xmlns:a16="http://schemas.microsoft.com/office/drawing/2014/main" val="1330226102"/>
                  </a:ext>
                </a:extLst>
              </a:tr>
              <a:tr h="182880">
                <a:tc>
                  <a:txBody>
                    <a:bodyPr/>
                    <a:lstStyle/>
                    <a:p>
                      <a:pPr algn="l" fontAlgn="b"/>
                      <a:r>
                        <a:rPr lang="en-GB" sz="1100" b="0" i="0" u="none" strike="noStrike">
                          <a:solidFill>
                            <a:srgbClr val="000000"/>
                          </a:solidFill>
                          <a:effectLst/>
                          <a:latin typeface="Calibri" panose="020F0502020204030204" pitchFamily="34" charset="0"/>
                        </a:rPr>
                        <a:t>Everyday work demands - pressures on others / duty of care - all</a:t>
                      </a:r>
                    </a:p>
                  </a:txBody>
                  <a:tcPr marL="7620" marR="7620" marT="7620" marB="0" anchor="b">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extLst>
                  <a:ext uri="{0D108BD9-81ED-4DB2-BD59-A6C34878D82A}">
                    <a16:rowId xmlns:a16="http://schemas.microsoft.com/office/drawing/2014/main" val="3303284231"/>
                  </a:ext>
                </a:extLst>
              </a:tr>
            </a:tbl>
          </a:graphicData>
        </a:graphic>
      </p:graphicFrame>
      <p:sp>
        <p:nvSpPr>
          <p:cNvPr id="15" name="TextBox 14">
            <a:extLst>
              <a:ext uri="{FF2B5EF4-FFF2-40B4-BE49-F238E27FC236}">
                <a16:creationId xmlns:a16="http://schemas.microsoft.com/office/drawing/2014/main" id="{B36909AB-BA4E-CB0F-EFDC-4B51DE7E8C7A}"/>
              </a:ext>
            </a:extLst>
          </p:cNvPr>
          <p:cNvSpPr txBox="1"/>
          <p:nvPr/>
        </p:nvSpPr>
        <p:spPr>
          <a:xfrm>
            <a:off x="11390177" y="0"/>
            <a:ext cx="801823" cy="369332"/>
          </a:xfrm>
          <a:prstGeom prst="rect">
            <a:avLst/>
          </a:prstGeom>
          <a:noFill/>
        </p:spPr>
        <p:txBody>
          <a:bodyPr wrap="none" rtlCol="0">
            <a:spAutoFit/>
          </a:bodyPr>
          <a:lstStyle/>
          <a:p>
            <a:pPr algn="r"/>
            <a:r>
              <a:rPr lang="en-GB" b="1">
                <a:solidFill>
                  <a:schemeClr val="accent6"/>
                </a:solidFill>
              </a:rPr>
              <a:t>Ideas</a:t>
            </a:r>
          </a:p>
        </p:txBody>
      </p:sp>
      <p:sp>
        <p:nvSpPr>
          <p:cNvPr id="17" name="Arrow: Quad 16">
            <a:extLst>
              <a:ext uri="{FF2B5EF4-FFF2-40B4-BE49-F238E27FC236}">
                <a16:creationId xmlns:a16="http://schemas.microsoft.com/office/drawing/2014/main" id="{71A8AADB-5A2B-452E-A1D0-00B45E3A8F20}"/>
              </a:ext>
            </a:extLst>
          </p:cNvPr>
          <p:cNvSpPr/>
          <p:nvPr/>
        </p:nvSpPr>
        <p:spPr>
          <a:xfrm>
            <a:off x="415389" y="1516874"/>
            <a:ext cx="10974788" cy="5037758"/>
          </a:xfrm>
          <a:prstGeom prst="quadArrow">
            <a:avLst>
              <a:gd name="adj1" fmla="val 2000"/>
              <a:gd name="adj2" fmla="val 4000"/>
              <a:gd name="adj3" fmla="val 5000"/>
            </a:avLst>
          </a:prstGeom>
        </p:spPr>
        <p:style>
          <a:lnRef idx="0">
            <a:schemeClr val="accent1">
              <a:hueOff val="0"/>
              <a:satOff val="0"/>
              <a:lumOff val="0"/>
              <a:alphaOff val="0"/>
            </a:schemeClr>
          </a:lnRef>
          <a:fillRef idx="1">
            <a:schemeClr val="accent1">
              <a:tint val="40000"/>
              <a:hueOff val="0"/>
              <a:satOff val="0"/>
              <a:lumOff val="0"/>
              <a:alphaOff val="0"/>
            </a:schemeClr>
          </a:fillRef>
          <a:effectRef idx="1">
            <a:schemeClr val="accent1">
              <a:tint val="40000"/>
              <a:hueOff val="0"/>
              <a:satOff val="0"/>
              <a:lumOff val="0"/>
              <a:alphaOff val="0"/>
            </a:schemeClr>
          </a:effectRef>
          <a:fontRef idx="minor">
            <a:schemeClr val="dk1">
              <a:hueOff val="0"/>
              <a:satOff val="0"/>
              <a:lumOff val="0"/>
              <a:alphaOff val="0"/>
            </a:schemeClr>
          </a:fontRef>
        </p:style>
      </p:sp>
      <p:sp>
        <p:nvSpPr>
          <p:cNvPr id="18" name="TextBox 17">
            <a:extLst>
              <a:ext uri="{FF2B5EF4-FFF2-40B4-BE49-F238E27FC236}">
                <a16:creationId xmlns:a16="http://schemas.microsoft.com/office/drawing/2014/main" id="{3FAB81CF-DC31-E996-33E1-263210EA6FF9}"/>
              </a:ext>
            </a:extLst>
          </p:cNvPr>
          <p:cNvSpPr txBox="1"/>
          <p:nvPr/>
        </p:nvSpPr>
        <p:spPr>
          <a:xfrm>
            <a:off x="11025555" y="3828004"/>
            <a:ext cx="1120733" cy="415498"/>
          </a:xfrm>
          <a:prstGeom prst="rect">
            <a:avLst/>
          </a:prstGeom>
          <a:noFill/>
        </p:spPr>
        <p:txBody>
          <a:bodyPr wrap="square" rtlCol="0">
            <a:spAutoFit/>
          </a:bodyPr>
          <a:lstStyle/>
          <a:p>
            <a:pPr algn="r"/>
            <a:r>
              <a:rPr lang="en-GB" sz="1050"/>
              <a:t>Potentially </a:t>
            </a:r>
            <a:r>
              <a:rPr lang="en-GB" sz="1050" b="1"/>
              <a:t>High</a:t>
            </a:r>
            <a:r>
              <a:rPr lang="en-GB" sz="1050"/>
              <a:t> </a:t>
            </a:r>
            <a:r>
              <a:rPr lang="en-GB" sz="1050" b="1"/>
              <a:t>impact</a:t>
            </a:r>
          </a:p>
        </p:txBody>
      </p:sp>
      <p:sp>
        <p:nvSpPr>
          <p:cNvPr id="19" name="TextBox 18">
            <a:extLst>
              <a:ext uri="{FF2B5EF4-FFF2-40B4-BE49-F238E27FC236}">
                <a16:creationId xmlns:a16="http://schemas.microsoft.com/office/drawing/2014/main" id="{9B366BD0-B14E-2048-B746-CC87057753D4}"/>
              </a:ext>
            </a:extLst>
          </p:cNvPr>
          <p:cNvSpPr txBox="1"/>
          <p:nvPr/>
        </p:nvSpPr>
        <p:spPr>
          <a:xfrm>
            <a:off x="4336329" y="1353836"/>
            <a:ext cx="3154356" cy="253916"/>
          </a:xfrm>
          <a:prstGeom prst="rect">
            <a:avLst/>
          </a:prstGeom>
          <a:noFill/>
        </p:spPr>
        <p:txBody>
          <a:bodyPr wrap="square" rtlCol="0">
            <a:spAutoFit/>
          </a:bodyPr>
          <a:lstStyle/>
          <a:p>
            <a:pPr algn="ctr"/>
            <a:r>
              <a:rPr lang="en-GB" sz="1050"/>
              <a:t>Relatively </a:t>
            </a:r>
            <a:r>
              <a:rPr lang="en-GB" sz="1050" b="1"/>
              <a:t>easy</a:t>
            </a:r>
            <a:r>
              <a:rPr lang="en-GB" sz="1050"/>
              <a:t> to do</a:t>
            </a:r>
          </a:p>
        </p:txBody>
      </p:sp>
      <p:sp>
        <p:nvSpPr>
          <p:cNvPr id="20" name="TextBox 19">
            <a:extLst>
              <a:ext uri="{FF2B5EF4-FFF2-40B4-BE49-F238E27FC236}">
                <a16:creationId xmlns:a16="http://schemas.microsoft.com/office/drawing/2014/main" id="{E6C011A0-A27F-8A83-E189-F40DD14BB396}"/>
              </a:ext>
            </a:extLst>
          </p:cNvPr>
          <p:cNvSpPr txBox="1"/>
          <p:nvPr/>
        </p:nvSpPr>
        <p:spPr>
          <a:xfrm>
            <a:off x="1" y="3820309"/>
            <a:ext cx="964696" cy="430887"/>
          </a:xfrm>
          <a:prstGeom prst="rect">
            <a:avLst/>
          </a:prstGeom>
          <a:noFill/>
        </p:spPr>
        <p:txBody>
          <a:bodyPr wrap="square" rtlCol="0">
            <a:spAutoFit/>
          </a:bodyPr>
          <a:lstStyle/>
          <a:p>
            <a:r>
              <a:rPr lang="en-GB" sz="1050"/>
              <a:t>Probably </a:t>
            </a:r>
            <a:br>
              <a:rPr lang="en-GB" sz="1050"/>
            </a:br>
            <a:r>
              <a:rPr lang="en-GB" sz="1050" b="1"/>
              <a:t>Low impact</a:t>
            </a:r>
          </a:p>
        </p:txBody>
      </p:sp>
      <p:sp>
        <p:nvSpPr>
          <p:cNvPr id="22" name="TextBox 21">
            <a:extLst>
              <a:ext uri="{FF2B5EF4-FFF2-40B4-BE49-F238E27FC236}">
                <a16:creationId xmlns:a16="http://schemas.microsoft.com/office/drawing/2014/main" id="{6FAB1F8A-A6D8-1719-5D9F-FF44ABB99203}"/>
              </a:ext>
            </a:extLst>
          </p:cNvPr>
          <p:cNvSpPr txBox="1"/>
          <p:nvPr/>
        </p:nvSpPr>
        <p:spPr>
          <a:xfrm>
            <a:off x="4049339" y="6558129"/>
            <a:ext cx="3728336" cy="253916"/>
          </a:xfrm>
          <a:prstGeom prst="rect">
            <a:avLst/>
          </a:prstGeom>
          <a:noFill/>
        </p:spPr>
        <p:txBody>
          <a:bodyPr wrap="square" rtlCol="0">
            <a:spAutoFit/>
          </a:bodyPr>
          <a:lstStyle/>
          <a:p>
            <a:pPr algn="ctr"/>
            <a:r>
              <a:rPr lang="en-GB" sz="1050"/>
              <a:t>Likely </a:t>
            </a:r>
            <a:r>
              <a:rPr lang="en-GB" sz="1050" b="1"/>
              <a:t>difficult</a:t>
            </a:r>
            <a:r>
              <a:rPr lang="en-GB" sz="1050"/>
              <a:t> to do</a:t>
            </a:r>
          </a:p>
        </p:txBody>
      </p:sp>
      <p:sp>
        <p:nvSpPr>
          <p:cNvPr id="3" name="TextBox 2">
            <a:extLst>
              <a:ext uri="{FF2B5EF4-FFF2-40B4-BE49-F238E27FC236}">
                <a16:creationId xmlns:a16="http://schemas.microsoft.com/office/drawing/2014/main" id="{BE16FEFE-C442-235F-D649-3EBB55A9F358}"/>
              </a:ext>
            </a:extLst>
          </p:cNvPr>
          <p:cNvSpPr txBox="1"/>
          <p:nvPr/>
        </p:nvSpPr>
        <p:spPr>
          <a:xfrm>
            <a:off x="9034059" y="6143073"/>
            <a:ext cx="3157941" cy="738664"/>
          </a:xfrm>
          <a:prstGeom prst="rect">
            <a:avLst/>
          </a:prstGeom>
          <a:noFill/>
        </p:spPr>
        <p:txBody>
          <a:bodyPr wrap="square" rtlCol="0">
            <a:spAutoFit/>
          </a:bodyPr>
          <a:lstStyle/>
          <a:p>
            <a:r>
              <a:rPr lang="en-GB" sz="1050" i="1" dirty="0"/>
              <a:t>These ideas were developed by attendees at the workshop – other ideas may be added following further discussion with Place Board and partners</a:t>
            </a:r>
          </a:p>
        </p:txBody>
      </p:sp>
    </p:spTree>
    <p:extLst>
      <p:ext uri="{BB962C8B-B14F-4D97-AF65-F5344CB8AC3E}">
        <p14:creationId xmlns:p14="http://schemas.microsoft.com/office/powerpoint/2010/main" val="39066813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EF9228EB-B2C2-2F43-9F43-3FD98748AA69}"/>
              </a:ext>
            </a:extLst>
          </p:cNvPr>
          <p:cNvSpPr>
            <a:spLocks noGrp="1"/>
          </p:cNvSpPr>
          <p:nvPr>
            <p:ph type="title"/>
          </p:nvPr>
        </p:nvSpPr>
        <p:spPr>
          <a:xfrm>
            <a:off x="1644163" y="458176"/>
            <a:ext cx="9381392" cy="877779"/>
          </a:xfrm>
        </p:spPr>
        <p:txBody>
          <a:bodyPr>
            <a:noAutofit/>
          </a:bodyPr>
          <a:lstStyle/>
          <a:p>
            <a:r>
              <a:rPr lang="en-GB" sz="2000" b="0" i="0" u="none" strike="noStrike">
                <a:effectLst/>
                <a:latin typeface="Calibri" panose="020F0502020204030204" pitchFamily="34" charset="0"/>
              </a:rPr>
              <a:t>The partners of the BLMK ICS will work together within Bedford Borough to </a:t>
            </a:r>
            <a:r>
              <a:rPr lang="en-GB" sz="2000" b="0" i="0" u="none" strike="noStrike">
                <a:solidFill>
                  <a:srgbClr val="000000"/>
                </a:solidFill>
                <a:effectLst/>
                <a:latin typeface="Calibri" panose="020F0502020204030204" pitchFamily="34" charset="0"/>
              </a:rPr>
              <a:t>increase the number of organisations signing up to Healthy Workplace Standards, specifically the one on substance misuse</a:t>
            </a:r>
            <a:endParaRPr lang="en-GB" sz="2000" b="0">
              <a:solidFill>
                <a:schemeClr val="tx1"/>
              </a:solidFill>
            </a:endParaRPr>
          </a:p>
        </p:txBody>
      </p:sp>
      <p:sp>
        <p:nvSpPr>
          <p:cNvPr id="16" name="TextBox 15">
            <a:extLst>
              <a:ext uri="{FF2B5EF4-FFF2-40B4-BE49-F238E27FC236}">
                <a16:creationId xmlns:a16="http://schemas.microsoft.com/office/drawing/2014/main" id="{739BE85E-5A4B-3DE9-7AF7-6CC5CDABB2A0}"/>
              </a:ext>
            </a:extLst>
          </p:cNvPr>
          <p:cNvSpPr txBox="1"/>
          <p:nvPr/>
        </p:nvSpPr>
        <p:spPr>
          <a:xfrm>
            <a:off x="0" y="0"/>
            <a:ext cx="2082621" cy="369332"/>
          </a:xfrm>
          <a:prstGeom prst="rect">
            <a:avLst/>
          </a:prstGeom>
          <a:noFill/>
        </p:spPr>
        <p:txBody>
          <a:bodyPr wrap="none" rtlCol="0">
            <a:spAutoFit/>
          </a:bodyPr>
          <a:lstStyle/>
          <a:p>
            <a:r>
              <a:rPr lang="en-GB" b="1">
                <a:solidFill>
                  <a:schemeClr val="accent3"/>
                </a:solidFill>
              </a:rPr>
              <a:t>Bedford Borough</a:t>
            </a:r>
          </a:p>
        </p:txBody>
      </p:sp>
      <p:sp>
        <p:nvSpPr>
          <p:cNvPr id="2" name="Oval 1">
            <a:extLst>
              <a:ext uri="{FF2B5EF4-FFF2-40B4-BE49-F238E27FC236}">
                <a16:creationId xmlns:a16="http://schemas.microsoft.com/office/drawing/2014/main" id="{594971B1-6AD1-DA83-A7DB-B3A637016197}"/>
              </a:ext>
            </a:extLst>
          </p:cNvPr>
          <p:cNvSpPr/>
          <p:nvPr/>
        </p:nvSpPr>
        <p:spPr>
          <a:xfrm>
            <a:off x="451080" y="458176"/>
            <a:ext cx="877779" cy="877779"/>
          </a:xfrm>
          <a:prstGeom prst="ellipse">
            <a:avLst/>
          </a:prstGeom>
          <a:solidFill>
            <a:schemeClr val="accent3">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a:t>3</a:t>
            </a:r>
          </a:p>
        </p:txBody>
      </p:sp>
      <p:graphicFrame>
        <p:nvGraphicFramePr>
          <p:cNvPr id="6" name="Table 5">
            <a:extLst>
              <a:ext uri="{FF2B5EF4-FFF2-40B4-BE49-F238E27FC236}">
                <a16:creationId xmlns:a16="http://schemas.microsoft.com/office/drawing/2014/main" id="{B2A94C70-E679-E518-593E-F5AFD7641847}"/>
              </a:ext>
            </a:extLst>
          </p:cNvPr>
          <p:cNvGraphicFramePr>
            <a:graphicFrameLocks noGrp="1"/>
          </p:cNvGraphicFramePr>
          <p:nvPr>
            <p:extLst>
              <p:ext uri="{D42A27DB-BD31-4B8C-83A1-F6EECF244321}">
                <p14:modId xmlns:p14="http://schemas.microsoft.com/office/powerpoint/2010/main" val="2469232030"/>
              </p:ext>
            </p:extLst>
          </p:nvPr>
        </p:nvGraphicFramePr>
        <p:xfrm>
          <a:off x="1460248" y="1934857"/>
          <a:ext cx="4140200" cy="365760"/>
        </p:xfrm>
        <a:graphic>
          <a:graphicData uri="http://schemas.openxmlformats.org/drawingml/2006/table">
            <a:tbl>
              <a:tblPr/>
              <a:tblGrid>
                <a:gridCol w="4140200">
                  <a:extLst>
                    <a:ext uri="{9D8B030D-6E8A-4147-A177-3AD203B41FA5}">
                      <a16:colId xmlns:a16="http://schemas.microsoft.com/office/drawing/2014/main" val="1823107320"/>
                    </a:ext>
                  </a:extLst>
                </a:gridCol>
              </a:tblGrid>
              <a:tr h="182880">
                <a:tc>
                  <a:txBody>
                    <a:bodyPr/>
                    <a:lstStyle/>
                    <a:p>
                      <a:pPr algn="l" fontAlgn="b"/>
                      <a:r>
                        <a:rPr lang="en-GB" sz="1100" b="0" i="0" u="none" strike="noStrike">
                          <a:solidFill>
                            <a:srgbClr val="FFFFFF"/>
                          </a:solidFill>
                          <a:effectLst/>
                          <a:latin typeface="Calibri" panose="020F0502020204030204" pitchFamily="34" charset="0"/>
                        </a:rPr>
                        <a:t>POSSIBLE</a:t>
                      </a:r>
                    </a:p>
                  </a:txBody>
                  <a:tcPr marL="7620" marR="7620" marT="7620" marB="0" anchor="b">
                    <a:lnL>
                      <a:noFill/>
                    </a:lnL>
                    <a:lnR>
                      <a:noFill/>
                    </a:lnR>
                    <a:lnT>
                      <a:noFill/>
                    </a:lnT>
                    <a:lnB w="6350" cap="flat" cmpd="sng" algn="ctr">
                      <a:solidFill>
                        <a:srgbClr val="D9E1F2"/>
                      </a:solidFill>
                      <a:prstDash val="solid"/>
                      <a:round/>
                      <a:headEnd type="none" w="med" len="med"/>
                      <a:tailEnd type="none" w="med" len="med"/>
                    </a:lnB>
                    <a:solidFill>
                      <a:srgbClr val="305496"/>
                    </a:solidFill>
                  </a:tcPr>
                </a:tc>
                <a:extLst>
                  <a:ext uri="{0D108BD9-81ED-4DB2-BD59-A6C34878D82A}">
                    <a16:rowId xmlns:a16="http://schemas.microsoft.com/office/drawing/2014/main" val="2695012715"/>
                  </a:ext>
                </a:extLst>
              </a:tr>
              <a:tr h="182880">
                <a:tc>
                  <a:txBody>
                    <a:bodyPr/>
                    <a:lstStyle/>
                    <a:p>
                      <a:pPr algn="l" fontAlgn="b"/>
                      <a:r>
                        <a:rPr lang="en-GB" sz="1100" b="0" i="0" u="none" strike="noStrike">
                          <a:solidFill>
                            <a:srgbClr val="000000"/>
                          </a:solidFill>
                          <a:effectLst/>
                          <a:latin typeface="Calibri" panose="020F0502020204030204" pitchFamily="34" charset="0"/>
                        </a:rPr>
                        <a:t>Understand experience from those affected to inform approach</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1302786568"/>
                  </a:ext>
                </a:extLst>
              </a:tr>
            </a:tbl>
          </a:graphicData>
        </a:graphic>
      </p:graphicFrame>
      <p:graphicFrame>
        <p:nvGraphicFramePr>
          <p:cNvPr id="9" name="Table 8">
            <a:extLst>
              <a:ext uri="{FF2B5EF4-FFF2-40B4-BE49-F238E27FC236}">
                <a16:creationId xmlns:a16="http://schemas.microsoft.com/office/drawing/2014/main" id="{77CD0D4A-0B12-30BF-35AA-EB78AE0E4147}"/>
              </a:ext>
            </a:extLst>
          </p:cNvPr>
          <p:cNvGraphicFramePr>
            <a:graphicFrameLocks noGrp="1"/>
          </p:cNvGraphicFramePr>
          <p:nvPr>
            <p:extLst>
              <p:ext uri="{D42A27DB-BD31-4B8C-83A1-F6EECF244321}">
                <p14:modId xmlns:p14="http://schemas.microsoft.com/office/powerpoint/2010/main" val="3415447768"/>
              </p:ext>
            </p:extLst>
          </p:nvPr>
        </p:nvGraphicFramePr>
        <p:xfrm>
          <a:off x="6096000" y="1934857"/>
          <a:ext cx="4140200" cy="1440180"/>
        </p:xfrm>
        <a:graphic>
          <a:graphicData uri="http://schemas.openxmlformats.org/drawingml/2006/table">
            <a:tbl>
              <a:tblPr/>
              <a:tblGrid>
                <a:gridCol w="4140200">
                  <a:extLst>
                    <a:ext uri="{9D8B030D-6E8A-4147-A177-3AD203B41FA5}">
                      <a16:colId xmlns:a16="http://schemas.microsoft.com/office/drawing/2014/main" val="3230175412"/>
                    </a:ext>
                  </a:extLst>
                </a:gridCol>
              </a:tblGrid>
              <a:tr h="182880">
                <a:tc>
                  <a:txBody>
                    <a:bodyPr/>
                    <a:lstStyle/>
                    <a:p>
                      <a:pPr algn="l" fontAlgn="b"/>
                      <a:r>
                        <a:rPr lang="en-GB" sz="1100" b="0" i="0" u="none" strike="noStrike">
                          <a:solidFill>
                            <a:srgbClr val="FFFFFF"/>
                          </a:solidFill>
                          <a:effectLst/>
                          <a:latin typeface="Calibri" panose="020F0502020204030204" pitchFamily="34" charset="0"/>
                        </a:rPr>
                        <a:t>IMPLEMENT</a:t>
                      </a:r>
                    </a:p>
                  </a:txBody>
                  <a:tcPr marL="7620" marR="7620" marT="7620" marB="0" anchor="b">
                    <a:lnL>
                      <a:noFill/>
                    </a:lnL>
                    <a:lnR>
                      <a:noFill/>
                    </a:lnR>
                    <a:lnT>
                      <a:noFill/>
                    </a:lnT>
                    <a:lnB w="6350" cap="flat" cmpd="sng" algn="ctr">
                      <a:solidFill>
                        <a:srgbClr val="E2EFDA"/>
                      </a:solidFill>
                      <a:prstDash val="solid"/>
                      <a:round/>
                      <a:headEnd type="none" w="med" len="med"/>
                      <a:tailEnd type="none" w="med" len="med"/>
                    </a:lnB>
                    <a:solidFill>
                      <a:srgbClr val="548235"/>
                    </a:solidFill>
                  </a:tcPr>
                </a:tc>
                <a:extLst>
                  <a:ext uri="{0D108BD9-81ED-4DB2-BD59-A6C34878D82A}">
                    <a16:rowId xmlns:a16="http://schemas.microsoft.com/office/drawing/2014/main" val="2231945841"/>
                  </a:ext>
                </a:extLst>
              </a:tr>
              <a:tr h="182880">
                <a:tc>
                  <a:txBody>
                    <a:bodyPr/>
                    <a:lstStyle/>
                    <a:p>
                      <a:pPr algn="l" fontAlgn="b"/>
                      <a:r>
                        <a:rPr lang="en-GB" sz="1100" b="0" i="0" u="none" strike="noStrike">
                          <a:solidFill>
                            <a:srgbClr val="000000"/>
                          </a:solidFill>
                          <a:effectLst/>
                          <a:latin typeface="Calibri" panose="020F0502020204030204" pitchFamily="34" charset="0"/>
                        </a:rPr>
                        <a:t>Publicise and raise awareness - Engage business networks - federation of small business; Chamber of Commerce; Round Table; Rotary</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1261140477"/>
                  </a:ext>
                </a:extLst>
              </a:tr>
              <a:tr h="182880">
                <a:tc>
                  <a:txBody>
                    <a:bodyPr/>
                    <a:lstStyle/>
                    <a:p>
                      <a:pPr algn="l" fontAlgn="b"/>
                      <a:r>
                        <a:rPr lang="en-GB" sz="1100" b="0" i="0" u="none" strike="noStrike">
                          <a:solidFill>
                            <a:srgbClr val="000000"/>
                          </a:solidFill>
                          <a:effectLst/>
                          <a:latin typeface="Calibri" panose="020F0502020204030204" pitchFamily="34" charset="0"/>
                        </a:rPr>
                        <a:t>HNA to identify high risk cohorts - geography</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2116255987"/>
                  </a:ext>
                </a:extLst>
              </a:tr>
              <a:tr h="182880">
                <a:tc>
                  <a:txBody>
                    <a:bodyPr/>
                    <a:lstStyle/>
                    <a:p>
                      <a:pPr algn="l" fontAlgn="b"/>
                      <a:r>
                        <a:rPr lang="en-GB" sz="1100" b="0" i="0" u="none" strike="noStrike">
                          <a:solidFill>
                            <a:srgbClr val="000000"/>
                          </a:solidFill>
                          <a:effectLst/>
                          <a:latin typeface="Calibri" panose="020F0502020204030204" pitchFamily="34" charset="0"/>
                        </a:rPr>
                        <a:t>Work experience / liaise with schools</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4213198764"/>
                  </a:ext>
                </a:extLst>
              </a:tr>
              <a:tr h="182880">
                <a:tc>
                  <a:txBody>
                    <a:bodyPr/>
                    <a:lstStyle/>
                    <a:p>
                      <a:pPr algn="l" fontAlgn="b"/>
                      <a:r>
                        <a:rPr lang="en-GB" sz="1100" b="0" i="0" u="none" strike="noStrike">
                          <a:solidFill>
                            <a:srgbClr val="000000"/>
                          </a:solidFill>
                          <a:effectLst/>
                          <a:latin typeface="Calibri" panose="020F0502020204030204" pitchFamily="34" charset="0"/>
                        </a:rPr>
                        <a:t>Case studients - resident experience; employer</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3385583074"/>
                  </a:ext>
                </a:extLst>
              </a:tr>
              <a:tr h="182880">
                <a:tc>
                  <a:txBody>
                    <a:bodyPr/>
                    <a:lstStyle/>
                    <a:p>
                      <a:pPr algn="l" fontAlgn="b"/>
                      <a:r>
                        <a:rPr lang="en-GB" sz="1100" b="0" i="0" u="none" strike="noStrike">
                          <a:solidFill>
                            <a:srgbClr val="000000"/>
                          </a:solidFill>
                          <a:effectLst/>
                          <a:latin typeface="Calibri" panose="020F0502020204030204" pitchFamily="34" charset="0"/>
                        </a:rPr>
                        <a:t>Target and identify employers in BBC - anchor institutions</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1804074276"/>
                  </a:ext>
                </a:extLst>
              </a:tr>
              <a:tr h="182880">
                <a:tc>
                  <a:txBody>
                    <a:bodyPr/>
                    <a:lstStyle/>
                    <a:p>
                      <a:pPr algn="l" fontAlgn="b"/>
                      <a:r>
                        <a:rPr lang="en-GB" sz="1100" b="0" i="0" u="none" strike="noStrike">
                          <a:solidFill>
                            <a:srgbClr val="000000"/>
                          </a:solidFill>
                          <a:effectLst/>
                          <a:latin typeface="Calibri" panose="020F0502020204030204" pitchFamily="34" charset="0"/>
                        </a:rPr>
                        <a:t>Target manual and routine workers / employers</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2222588582"/>
                  </a:ext>
                </a:extLst>
              </a:tr>
            </a:tbl>
          </a:graphicData>
        </a:graphic>
      </p:graphicFrame>
      <p:graphicFrame>
        <p:nvGraphicFramePr>
          <p:cNvPr id="11" name="Table 10">
            <a:extLst>
              <a:ext uri="{FF2B5EF4-FFF2-40B4-BE49-F238E27FC236}">
                <a16:creationId xmlns:a16="http://schemas.microsoft.com/office/drawing/2014/main" id="{C22FA3CC-0F9E-2CCD-5D1A-0D767B80C88F}"/>
              </a:ext>
            </a:extLst>
          </p:cNvPr>
          <p:cNvGraphicFramePr>
            <a:graphicFrameLocks noGrp="1"/>
          </p:cNvGraphicFramePr>
          <p:nvPr>
            <p:extLst>
              <p:ext uri="{D42A27DB-BD31-4B8C-83A1-F6EECF244321}">
                <p14:modId xmlns:p14="http://schemas.microsoft.com/office/powerpoint/2010/main" val="1480467432"/>
              </p:ext>
            </p:extLst>
          </p:nvPr>
        </p:nvGraphicFramePr>
        <p:xfrm>
          <a:off x="6096000" y="4243502"/>
          <a:ext cx="4140200" cy="1257300"/>
        </p:xfrm>
        <a:graphic>
          <a:graphicData uri="http://schemas.openxmlformats.org/drawingml/2006/table">
            <a:tbl>
              <a:tblPr/>
              <a:tblGrid>
                <a:gridCol w="4140200">
                  <a:extLst>
                    <a:ext uri="{9D8B030D-6E8A-4147-A177-3AD203B41FA5}">
                      <a16:colId xmlns:a16="http://schemas.microsoft.com/office/drawing/2014/main" val="2328561136"/>
                    </a:ext>
                  </a:extLst>
                </a:gridCol>
              </a:tblGrid>
              <a:tr h="182880">
                <a:tc>
                  <a:txBody>
                    <a:bodyPr/>
                    <a:lstStyle/>
                    <a:p>
                      <a:pPr algn="l" fontAlgn="b"/>
                      <a:r>
                        <a:rPr lang="en-GB" sz="1100" b="0" i="0" u="none" strike="noStrike">
                          <a:solidFill>
                            <a:srgbClr val="FFFFFF"/>
                          </a:solidFill>
                          <a:effectLst/>
                          <a:latin typeface="Calibri" panose="020F0502020204030204" pitchFamily="34" charset="0"/>
                        </a:rPr>
                        <a:t>CHALLENGE</a:t>
                      </a:r>
                    </a:p>
                  </a:txBody>
                  <a:tcPr marL="7620" marR="7620" marT="7620" marB="0" anchor="b">
                    <a:lnL>
                      <a:noFill/>
                    </a:lnL>
                    <a:lnR>
                      <a:noFill/>
                    </a:lnR>
                    <a:lnT>
                      <a:noFill/>
                    </a:lnT>
                    <a:lnB w="6350" cap="flat" cmpd="sng" algn="ctr">
                      <a:solidFill>
                        <a:srgbClr val="FFF2CC"/>
                      </a:solidFill>
                      <a:prstDash val="solid"/>
                      <a:round/>
                      <a:headEnd type="none" w="med" len="med"/>
                      <a:tailEnd type="none" w="med" len="med"/>
                    </a:lnB>
                    <a:solidFill>
                      <a:srgbClr val="BF8F00"/>
                    </a:solidFill>
                  </a:tcPr>
                </a:tc>
                <a:extLst>
                  <a:ext uri="{0D108BD9-81ED-4DB2-BD59-A6C34878D82A}">
                    <a16:rowId xmlns:a16="http://schemas.microsoft.com/office/drawing/2014/main" val="585515854"/>
                  </a:ext>
                </a:extLst>
              </a:tr>
              <a:tr h="182880">
                <a:tc>
                  <a:txBody>
                    <a:bodyPr/>
                    <a:lstStyle/>
                    <a:p>
                      <a:pPr algn="l" fontAlgn="b"/>
                      <a:r>
                        <a:rPr lang="en-GB" sz="1100" b="0" i="0" u="none" strike="noStrike">
                          <a:solidFill>
                            <a:srgbClr val="000000"/>
                          </a:solidFill>
                          <a:effectLst/>
                          <a:latin typeface="Calibri" panose="020F0502020204030204" pitchFamily="34" charset="0"/>
                        </a:rPr>
                        <a:t>Prevention. Schools. Employers should encourage more younger into work place</a:t>
                      </a:r>
                    </a:p>
                  </a:txBody>
                  <a:tcPr marL="7620" marR="7620" marT="7620" marB="0" anchor="b">
                    <a:lnL>
                      <a:noFill/>
                    </a:lnL>
                    <a:lnR>
                      <a:noFill/>
                    </a:lnR>
                    <a:lnT w="6350" cap="flat" cmpd="sng" algn="ctr">
                      <a:solidFill>
                        <a:srgbClr val="FFF2CC"/>
                      </a:solidFill>
                      <a:prstDash val="solid"/>
                      <a:round/>
                      <a:headEnd type="none" w="med" len="med"/>
                      <a:tailEnd type="none" w="med" len="med"/>
                    </a:lnT>
                    <a:lnB w="6350" cap="flat" cmpd="sng" algn="ctr">
                      <a:solidFill>
                        <a:srgbClr val="FFF2CC"/>
                      </a:solidFill>
                      <a:prstDash val="solid"/>
                      <a:round/>
                      <a:headEnd type="none" w="med" len="med"/>
                      <a:tailEnd type="none" w="med" len="med"/>
                    </a:lnB>
                  </a:tcPr>
                </a:tc>
                <a:extLst>
                  <a:ext uri="{0D108BD9-81ED-4DB2-BD59-A6C34878D82A}">
                    <a16:rowId xmlns:a16="http://schemas.microsoft.com/office/drawing/2014/main" val="3418220499"/>
                  </a:ext>
                </a:extLst>
              </a:tr>
              <a:tr h="182880">
                <a:tc>
                  <a:txBody>
                    <a:bodyPr/>
                    <a:lstStyle/>
                    <a:p>
                      <a:pPr algn="l" fontAlgn="b"/>
                      <a:r>
                        <a:rPr lang="en-GB" sz="1100" b="0" i="0" u="none" strike="noStrike">
                          <a:solidFill>
                            <a:srgbClr val="000000"/>
                          </a:solidFill>
                          <a:effectLst/>
                          <a:latin typeface="Calibri" panose="020F0502020204030204" pitchFamily="34" charset="0"/>
                        </a:rPr>
                        <a:t>Promote no blame culture</a:t>
                      </a:r>
                    </a:p>
                  </a:txBody>
                  <a:tcPr marL="7620" marR="7620" marT="7620" marB="0" anchor="b">
                    <a:lnL>
                      <a:noFill/>
                    </a:lnL>
                    <a:lnR>
                      <a:noFill/>
                    </a:lnR>
                    <a:lnT w="6350" cap="flat" cmpd="sng" algn="ctr">
                      <a:solidFill>
                        <a:srgbClr val="FFF2CC"/>
                      </a:solidFill>
                      <a:prstDash val="solid"/>
                      <a:round/>
                      <a:headEnd type="none" w="med" len="med"/>
                      <a:tailEnd type="none" w="med" len="med"/>
                    </a:lnT>
                    <a:lnB w="6350" cap="flat" cmpd="sng" algn="ctr">
                      <a:solidFill>
                        <a:srgbClr val="FFF2CC"/>
                      </a:solidFill>
                      <a:prstDash val="solid"/>
                      <a:round/>
                      <a:headEnd type="none" w="med" len="med"/>
                      <a:tailEnd type="none" w="med" len="med"/>
                    </a:lnB>
                  </a:tcPr>
                </a:tc>
                <a:extLst>
                  <a:ext uri="{0D108BD9-81ED-4DB2-BD59-A6C34878D82A}">
                    <a16:rowId xmlns:a16="http://schemas.microsoft.com/office/drawing/2014/main" val="4071943151"/>
                  </a:ext>
                </a:extLst>
              </a:tr>
              <a:tr h="182880">
                <a:tc>
                  <a:txBody>
                    <a:bodyPr/>
                    <a:lstStyle/>
                    <a:p>
                      <a:pPr algn="l" fontAlgn="b"/>
                      <a:r>
                        <a:rPr lang="en-GB" sz="1100" b="0" i="0" u="none" strike="noStrike">
                          <a:solidFill>
                            <a:srgbClr val="000000"/>
                          </a:solidFill>
                          <a:effectLst/>
                          <a:latin typeface="Calibri" panose="020F0502020204030204" pitchFamily="34" charset="0"/>
                        </a:rPr>
                        <a:t>Insurance company buy-in</a:t>
                      </a:r>
                    </a:p>
                  </a:txBody>
                  <a:tcPr marL="7620" marR="7620" marT="7620" marB="0" anchor="b">
                    <a:lnL>
                      <a:noFill/>
                    </a:lnL>
                    <a:lnR>
                      <a:noFill/>
                    </a:lnR>
                    <a:lnT w="6350" cap="flat" cmpd="sng" algn="ctr">
                      <a:solidFill>
                        <a:srgbClr val="FFF2CC"/>
                      </a:solidFill>
                      <a:prstDash val="solid"/>
                      <a:round/>
                      <a:headEnd type="none" w="med" len="med"/>
                      <a:tailEnd type="none" w="med" len="med"/>
                    </a:lnT>
                    <a:lnB w="6350" cap="flat" cmpd="sng" algn="ctr">
                      <a:solidFill>
                        <a:srgbClr val="FFF2CC"/>
                      </a:solidFill>
                      <a:prstDash val="solid"/>
                      <a:round/>
                      <a:headEnd type="none" w="med" len="med"/>
                      <a:tailEnd type="none" w="med" len="med"/>
                    </a:lnB>
                  </a:tcPr>
                </a:tc>
                <a:extLst>
                  <a:ext uri="{0D108BD9-81ED-4DB2-BD59-A6C34878D82A}">
                    <a16:rowId xmlns:a16="http://schemas.microsoft.com/office/drawing/2014/main" val="4241125998"/>
                  </a:ext>
                </a:extLst>
              </a:tr>
              <a:tr h="182880">
                <a:tc>
                  <a:txBody>
                    <a:bodyPr/>
                    <a:lstStyle/>
                    <a:p>
                      <a:pPr algn="l" fontAlgn="b"/>
                      <a:r>
                        <a:rPr lang="en-GB" sz="1100" b="0" i="0" u="none" strike="noStrike">
                          <a:solidFill>
                            <a:srgbClr val="000000"/>
                          </a:solidFill>
                          <a:effectLst/>
                          <a:latin typeface="Calibri" panose="020F0502020204030204" pitchFamily="34" charset="0"/>
                        </a:rPr>
                        <a:t>Corporate social responsibility of orgs / employers</a:t>
                      </a:r>
                    </a:p>
                  </a:txBody>
                  <a:tcPr marL="7620" marR="7620" marT="7620" marB="0" anchor="b">
                    <a:lnL>
                      <a:noFill/>
                    </a:lnL>
                    <a:lnR>
                      <a:noFill/>
                    </a:lnR>
                    <a:lnT w="6350" cap="flat" cmpd="sng" algn="ctr">
                      <a:solidFill>
                        <a:srgbClr val="FFF2CC"/>
                      </a:solidFill>
                      <a:prstDash val="solid"/>
                      <a:round/>
                      <a:headEnd type="none" w="med" len="med"/>
                      <a:tailEnd type="none" w="med" len="med"/>
                    </a:lnT>
                    <a:lnB w="6350" cap="flat" cmpd="sng" algn="ctr">
                      <a:solidFill>
                        <a:srgbClr val="FFF2CC"/>
                      </a:solidFill>
                      <a:prstDash val="solid"/>
                      <a:round/>
                      <a:headEnd type="none" w="med" len="med"/>
                      <a:tailEnd type="none" w="med" len="med"/>
                    </a:lnB>
                  </a:tcPr>
                </a:tc>
                <a:extLst>
                  <a:ext uri="{0D108BD9-81ED-4DB2-BD59-A6C34878D82A}">
                    <a16:rowId xmlns:a16="http://schemas.microsoft.com/office/drawing/2014/main" val="1487325833"/>
                  </a:ext>
                </a:extLst>
              </a:tr>
              <a:tr h="182880">
                <a:tc>
                  <a:txBody>
                    <a:bodyPr/>
                    <a:lstStyle/>
                    <a:p>
                      <a:pPr algn="l" fontAlgn="b"/>
                      <a:r>
                        <a:rPr lang="en-GB" sz="1100" b="0" i="0" u="none" strike="noStrike">
                          <a:solidFill>
                            <a:srgbClr val="000000"/>
                          </a:solidFill>
                          <a:effectLst/>
                          <a:latin typeface="Calibri" panose="020F0502020204030204" pitchFamily="34" charset="0"/>
                        </a:rPr>
                        <a:t>Engagement of employers of manual and routine workers</a:t>
                      </a:r>
                    </a:p>
                  </a:txBody>
                  <a:tcPr marL="7620" marR="7620" marT="7620" marB="0" anchor="b">
                    <a:lnL>
                      <a:noFill/>
                    </a:lnL>
                    <a:lnR>
                      <a:noFill/>
                    </a:lnR>
                    <a:lnT w="6350" cap="flat" cmpd="sng" algn="ctr">
                      <a:solidFill>
                        <a:srgbClr val="FFF2CC"/>
                      </a:solidFill>
                      <a:prstDash val="solid"/>
                      <a:round/>
                      <a:headEnd type="none" w="med" len="med"/>
                      <a:tailEnd type="none" w="med" len="med"/>
                    </a:lnT>
                    <a:lnB>
                      <a:noFill/>
                    </a:lnB>
                  </a:tcPr>
                </a:tc>
                <a:extLst>
                  <a:ext uri="{0D108BD9-81ED-4DB2-BD59-A6C34878D82A}">
                    <a16:rowId xmlns:a16="http://schemas.microsoft.com/office/drawing/2014/main" val="3010657575"/>
                  </a:ext>
                </a:extLst>
              </a:tr>
            </a:tbl>
          </a:graphicData>
        </a:graphic>
      </p:graphicFrame>
      <p:graphicFrame>
        <p:nvGraphicFramePr>
          <p:cNvPr id="14" name="Table 13">
            <a:extLst>
              <a:ext uri="{FF2B5EF4-FFF2-40B4-BE49-F238E27FC236}">
                <a16:creationId xmlns:a16="http://schemas.microsoft.com/office/drawing/2014/main" id="{6F556F95-61C8-83A4-3542-7E2613C88DFA}"/>
              </a:ext>
            </a:extLst>
          </p:cNvPr>
          <p:cNvGraphicFramePr>
            <a:graphicFrameLocks noGrp="1"/>
          </p:cNvGraphicFramePr>
          <p:nvPr>
            <p:extLst>
              <p:ext uri="{D42A27DB-BD31-4B8C-83A1-F6EECF244321}">
                <p14:modId xmlns:p14="http://schemas.microsoft.com/office/powerpoint/2010/main" val="2369054934"/>
              </p:ext>
            </p:extLst>
          </p:nvPr>
        </p:nvGraphicFramePr>
        <p:xfrm>
          <a:off x="1460248" y="4243502"/>
          <a:ext cx="4140200" cy="182880"/>
        </p:xfrm>
        <a:graphic>
          <a:graphicData uri="http://schemas.openxmlformats.org/drawingml/2006/table">
            <a:tbl>
              <a:tblPr/>
              <a:tblGrid>
                <a:gridCol w="4140200">
                  <a:extLst>
                    <a:ext uri="{9D8B030D-6E8A-4147-A177-3AD203B41FA5}">
                      <a16:colId xmlns:a16="http://schemas.microsoft.com/office/drawing/2014/main" val="1343935068"/>
                    </a:ext>
                  </a:extLst>
                </a:gridCol>
              </a:tblGrid>
              <a:tr h="182880">
                <a:tc>
                  <a:txBody>
                    <a:bodyPr/>
                    <a:lstStyle/>
                    <a:p>
                      <a:pPr algn="l" fontAlgn="b"/>
                      <a:r>
                        <a:rPr lang="en-GB" sz="1100" b="0" i="0" u="none" strike="noStrike">
                          <a:solidFill>
                            <a:srgbClr val="FFFFFF"/>
                          </a:solidFill>
                          <a:effectLst/>
                          <a:latin typeface="Calibri" panose="020F0502020204030204" pitchFamily="34" charset="0"/>
                        </a:rPr>
                        <a:t>KIBOSH</a:t>
                      </a:r>
                    </a:p>
                  </a:txBody>
                  <a:tcPr marL="7620" marR="7620" marT="7620" marB="0" anchor="b">
                    <a:lnL>
                      <a:noFill/>
                    </a:lnL>
                    <a:lnR>
                      <a:noFill/>
                    </a:lnR>
                    <a:lnT>
                      <a:noFill/>
                    </a:lnT>
                    <a:lnB w="6350" cap="flat" cmpd="sng" algn="ctr">
                      <a:solidFill>
                        <a:srgbClr val="EDEDED"/>
                      </a:solidFill>
                      <a:prstDash val="solid"/>
                      <a:round/>
                      <a:headEnd type="none" w="med" len="med"/>
                      <a:tailEnd type="none" w="med" len="med"/>
                    </a:lnB>
                    <a:solidFill>
                      <a:srgbClr val="7B7B7B"/>
                    </a:solidFill>
                  </a:tcPr>
                </a:tc>
                <a:extLst>
                  <a:ext uri="{0D108BD9-81ED-4DB2-BD59-A6C34878D82A}">
                    <a16:rowId xmlns:a16="http://schemas.microsoft.com/office/drawing/2014/main" val="1330226102"/>
                  </a:ext>
                </a:extLst>
              </a:tr>
            </a:tbl>
          </a:graphicData>
        </a:graphic>
      </p:graphicFrame>
      <p:sp>
        <p:nvSpPr>
          <p:cNvPr id="15" name="TextBox 14">
            <a:extLst>
              <a:ext uri="{FF2B5EF4-FFF2-40B4-BE49-F238E27FC236}">
                <a16:creationId xmlns:a16="http://schemas.microsoft.com/office/drawing/2014/main" id="{B36909AB-BA4E-CB0F-EFDC-4B51DE7E8C7A}"/>
              </a:ext>
            </a:extLst>
          </p:cNvPr>
          <p:cNvSpPr txBox="1"/>
          <p:nvPr/>
        </p:nvSpPr>
        <p:spPr>
          <a:xfrm>
            <a:off x="11390177" y="0"/>
            <a:ext cx="801823" cy="369332"/>
          </a:xfrm>
          <a:prstGeom prst="rect">
            <a:avLst/>
          </a:prstGeom>
          <a:noFill/>
        </p:spPr>
        <p:txBody>
          <a:bodyPr wrap="none" rtlCol="0">
            <a:spAutoFit/>
          </a:bodyPr>
          <a:lstStyle/>
          <a:p>
            <a:pPr algn="r"/>
            <a:r>
              <a:rPr lang="en-GB" b="1">
                <a:solidFill>
                  <a:schemeClr val="accent6"/>
                </a:solidFill>
              </a:rPr>
              <a:t>Ideas</a:t>
            </a:r>
          </a:p>
        </p:txBody>
      </p:sp>
      <p:sp>
        <p:nvSpPr>
          <p:cNvPr id="17" name="Arrow: Quad 16">
            <a:extLst>
              <a:ext uri="{FF2B5EF4-FFF2-40B4-BE49-F238E27FC236}">
                <a16:creationId xmlns:a16="http://schemas.microsoft.com/office/drawing/2014/main" id="{71A8AADB-5A2B-452E-A1D0-00B45E3A8F20}"/>
              </a:ext>
            </a:extLst>
          </p:cNvPr>
          <p:cNvSpPr/>
          <p:nvPr/>
        </p:nvSpPr>
        <p:spPr>
          <a:xfrm>
            <a:off x="415389" y="1516874"/>
            <a:ext cx="10974788" cy="5037758"/>
          </a:xfrm>
          <a:prstGeom prst="quadArrow">
            <a:avLst>
              <a:gd name="adj1" fmla="val 2000"/>
              <a:gd name="adj2" fmla="val 4000"/>
              <a:gd name="adj3" fmla="val 5000"/>
            </a:avLst>
          </a:prstGeom>
        </p:spPr>
        <p:style>
          <a:lnRef idx="0">
            <a:schemeClr val="accent1">
              <a:hueOff val="0"/>
              <a:satOff val="0"/>
              <a:lumOff val="0"/>
              <a:alphaOff val="0"/>
            </a:schemeClr>
          </a:lnRef>
          <a:fillRef idx="1">
            <a:schemeClr val="accent1">
              <a:tint val="40000"/>
              <a:hueOff val="0"/>
              <a:satOff val="0"/>
              <a:lumOff val="0"/>
              <a:alphaOff val="0"/>
            </a:schemeClr>
          </a:fillRef>
          <a:effectRef idx="1">
            <a:schemeClr val="accent1">
              <a:tint val="40000"/>
              <a:hueOff val="0"/>
              <a:satOff val="0"/>
              <a:lumOff val="0"/>
              <a:alphaOff val="0"/>
            </a:schemeClr>
          </a:effectRef>
          <a:fontRef idx="minor">
            <a:schemeClr val="dk1">
              <a:hueOff val="0"/>
              <a:satOff val="0"/>
              <a:lumOff val="0"/>
              <a:alphaOff val="0"/>
            </a:schemeClr>
          </a:fontRef>
        </p:style>
      </p:sp>
      <p:sp>
        <p:nvSpPr>
          <p:cNvPr id="18" name="TextBox 17">
            <a:extLst>
              <a:ext uri="{FF2B5EF4-FFF2-40B4-BE49-F238E27FC236}">
                <a16:creationId xmlns:a16="http://schemas.microsoft.com/office/drawing/2014/main" id="{3FAB81CF-DC31-E996-33E1-263210EA6FF9}"/>
              </a:ext>
            </a:extLst>
          </p:cNvPr>
          <p:cNvSpPr txBox="1"/>
          <p:nvPr/>
        </p:nvSpPr>
        <p:spPr>
          <a:xfrm>
            <a:off x="11025555" y="3828004"/>
            <a:ext cx="1120733" cy="415498"/>
          </a:xfrm>
          <a:prstGeom prst="rect">
            <a:avLst/>
          </a:prstGeom>
          <a:noFill/>
        </p:spPr>
        <p:txBody>
          <a:bodyPr wrap="square" rtlCol="0">
            <a:spAutoFit/>
          </a:bodyPr>
          <a:lstStyle/>
          <a:p>
            <a:pPr algn="r"/>
            <a:r>
              <a:rPr lang="en-GB" sz="1050"/>
              <a:t>Potentially </a:t>
            </a:r>
            <a:r>
              <a:rPr lang="en-GB" sz="1050" b="1"/>
              <a:t>High</a:t>
            </a:r>
            <a:r>
              <a:rPr lang="en-GB" sz="1050"/>
              <a:t> </a:t>
            </a:r>
            <a:r>
              <a:rPr lang="en-GB" sz="1050" b="1"/>
              <a:t>impact</a:t>
            </a:r>
          </a:p>
        </p:txBody>
      </p:sp>
      <p:sp>
        <p:nvSpPr>
          <p:cNvPr id="19" name="TextBox 18">
            <a:extLst>
              <a:ext uri="{FF2B5EF4-FFF2-40B4-BE49-F238E27FC236}">
                <a16:creationId xmlns:a16="http://schemas.microsoft.com/office/drawing/2014/main" id="{9B366BD0-B14E-2048-B746-CC87057753D4}"/>
              </a:ext>
            </a:extLst>
          </p:cNvPr>
          <p:cNvSpPr txBox="1"/>
          <p:nvPr/>
        </p:nvSpPr>
        <p:spPr>
          <a:xfrm>
            <a:off x="4336329" y="1353836"/>
            <a:ext cx="3154356" cy="253916"/>
          </a:xfrm>
          <a:prstGeom prst="rect">
            <a:avLst/>
          </a:prstGeom>
          <a:noFill/>
        </p:spPr>
        <p:txBody>
          <a:bodyPr wrap="square" rtlCol="0">
            <a:spAutoFit/>
          </a:bodyPr>
          <a:lstStyle/>
          <a:p>
            <a:pPr algn="ctr"/>
            <a:r>
              <a:rPr lang="en-GB" sz="1050"/>
              <a:t>Relatively </a:t>
            </a:r>
            <a:r>
              <a:rPr lang="en-GB" sz="1050" b="1"/>
              <a:t>easy</a:t>
            </a:r>
            <a:r>
              <a:rPr lang="en-GB" sz="1050"/>
              <a:t> to do</a:t>
            </a:r>
          </a:p>
        </p:txBody>
      </p:sp>
      <p:sp>
        <p:nvSpPr>
          <p:cNvPr id="20" name="TextBox 19">
            <a:extLst>
              <a:ext uri="{FF2B5EF4-FFF2-40B4-BE49-F238E27FC236}">
                <a16:creationId xmlns:a16="http://schemas.microsoft.com/office/drawing/2014/main" id="{E6C011A0-A27F-8A83-E189-F40DD14BB396}"/>
              </a:ext>
            </a:extLst>
          </p:cNvPr>
          <p:cNvSpPr txBox="1"/>
          <p:nvPr/>
        </p:nvSpPr>
        <p:spPr>
          <a:xfrm>
            <a:off x="1" y="3820309"/>
            <a:ext cx="964696" cy="430887"/>
          </a:xfrm>
          <a:prstGeom prst="rect">
            <a:avLst/>
          </a:prstGeom>
          <a:noFill/>
        </p:spPr>
        <p:txBody>
          <a:bodyPr wrap="square" rtlCol="0">
            <a:spAutoFit/>
          </a:bodyPr>
          <a:lstStyle/>
          <a:p>
            <a:r>
              <a:rPr lang="en-GB" sz="1050"/>
              <a:t>Probably </a:t>
            </a:r>
            <a:br>
              <a:rPr lang="en-GB" sz="1050"/>
            </a:br>
            <a:r>
              <a:rPr lang="en-GB" sz="1050" b="1"/>
              <a:t>Low impact</a:t>
            </a:r>
          </a:p>
        </p:txBody>
      </p:sp>
      <p:sp>
        <p:nvSpPr>
          <p:cNvPr id="22" name="TextBox 21">
            <a:extLst>
              <a:ext uri="{FF2B5EF4-FFF2-40B4-BE49-F238E27FC236}">
                <a16:creationId xmlns:a16="http://schemas.microsoft.com/office/drawing/2014/main" id="{6FAB1F8A-A6D8-1719-5D9F-FF44ABB99203}"/>
              </a:ext>
            </a:extLst>
          </p:cNvPr>
          <p:cNvSpPr txBox="1"/>
          <p:nvPr/>
        </p:nvSpPr>
        <p:spPr>
          <a:xfrm>
            <a:off x="4049339" y="6558129"/>
            <a:ext cx="3728336" cy="253916"/>
          </a:xfrm>
          <a:prstGeom prst="rect">
            <a:avLst/>
          </a:prstGeom>
          <a:noFill/>
        </p:spPr>
        <p:txBody>
          <a:bodyPr wrap="square" rtlCol="0">
            <a:spAutoFit/>
          </a:bodyPr>
          <a:lstStyle/>
          <a:p>
            <a:pPr algn="ctr"/>
            <a:r>
              <a:rPr lang="en-GB" sz="1050"/>
              <a:t>Likely </a:t>
            </a:r>
            <a:r>
              <a:rPr lang="en-GB" sz="1050" b="1"/>
              <a:t>difficult</a:t>
            </a:r>
            <a:r>
              <a:rPr lang="en-GB" sz="1050"/>
              <a:t> to do</a:t>
            </a:r>
          </a:p>
        </p:txBody>
      </p:sp>
      <p:sp>
        <p:nvSpPr>
          <p:cNvPr id="3" name="TextBox 2">
            <a:extLst>
              <a:ext uri="{FF2B5EF4-FFF2-40B4-BE49-F238E27FC236}">
                <a16:creationId xmlns:a16="http://schemas.microsoft.com/office/drawing/2014/main" id="{54866B43-3ADE-803D-9072-574582414071}"/>
              </a:ext>
            </a:extLst>
          </p:cNvPr>
          <p:cNvSpPr txBox="1"/>
          <p:nvPr/>
        </p:nvSpPr>
        <p:spPr>
          <a:xfrm>
            <a:off x="9034059" y="6143073"/>
            <a:ext cx="3157941" cy="738664"/>
          </a:xfrm>
          <a:prstGeom prst="rect">
            <a:avLst/>
          </a:prstGeom>
          <a:noFill/>
        </p:spPr>
        <p:txBody>
          <a:bodyPr wrap="square" rtlCol="0">
            <a:spAutoFit/>
          </a:bodyPr>
          <a:lstStyle/>
          <a:p>
            <a:r>
              <a:rPr lang="en-GB" sz="1050" i="1" dirty="0"/>
              <a:t>These ideas were developed by attendees at the workshop – other ideas may be added following further discussion with Place Board and partners</a:t>
            </a:r>
          </a:p>
        </p:txBody>
      </p:sp>
    </p:spTree>
    <p:extLst>
      <p:ext uri="{BB962C8B-B14F-4D97-AF65-F5344CB8AC3E}">
        <p14:creationId xmlns:p14="http://schemas.microsoft.com/office/powerpoint/2010/main" val="28620276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EF9228EB-B2C2-2F43-9F43-3FD98748AA69}"/>
              </a:ext>
            </a:extLst>
          </p:cNvPr>
          <p:cNvSpPr>
            <a:spLocks noGrp="1"/>
          </p:cNvSpPr>
          <p:nvPr>
            <p:ph type="title"/>
          </p:nvPr>
        </p:nvSpPr>
        <p:spPr>
          <a:xfrm>
            <a:off x="1644163" y="458176"/>
            <a:ext cx="9381392" cy="877779"/>
          </a:xfrm>
        </p:spPr>
        <p:txBody>
          <a:bodyPr>
            <a:noAutofit/>
          </a:bodyPr>
          <a:lstStyle/>
          <a:p>
            <a:r>
              <a:rPr lang="en-GB" sz="2000" b="0" i="0" u="none" strike="noStrike">
                <a:effectLst/>
                <a:latin typeface="Calibri" panose="020F0502020204030204" pitchFamily="34" charset="0"/>
              </a:rPr>
              <a:t>The partners of the BLMK ICS will work together within Bedford Borough to …</a:t>
            </a:r>
            <a:endParaRPr lang="en-GB" sz="2000" b="0"/>
          </a:p>
        </p:txBody>
      </p:sp>
      <p:sp>
        <p:nvSpPr>
          <p:cNvPr id="16" name="TextBox 15">
            <a:extLst>
              <a:ext uri="{FF2B5EF4-FFF2-40B4-BE49-F238E27FC236}">
                <a16:creationId xmlns:a16="http://schemas.microsoft.com/office/drawing/2014/main" id="{739BE85E-5A4B-3DE9-7AF7-6CC5CDABB2A0}"/>
              </a:ext>
            </a:extLst>
          </p:cNvPr>
          <p:cNvSpPr txBox="1"/>
          <p:nvPr/>
        </p:nvSpPr>
        <p:spPr>
          <a:xfrm>
            <a:off x="0" y="0"/>
            <a:ext cx="2082621" cy="369332"/>
          </a:xfrm>
          <a:prstGeom prst="rect">
            <a:avLst/>
          </a:prstGeom>
          <a:noFill/>
        </p:spPr>
        <p:txBody>
          <a:bodyPr wrap="none" rtlCol="0">
            <a:spAutoFit/>
          </a:bodyPr>
          <a:lstStyle/>
          <a:p>
            <a:r>
              <a:rPr lang="en-GB" b="1">
                <a:solidFill>
                  <a:schemeClr val="accent3"/>
                </a:solidFill>
              </a:rPr>
              <a:t>Bedford Borough</a:t>
            </a:r>
          </a:p>
        </p:txBody>
      </p:sp>
      <p:sp>
        <p:nvSpPr>
          <p:cNvPr id="2" name="Oval 1">
            <a:extLst>
              <a:ext uri="{FF2B5EF4-FFF2-40B4-BE49-F238E27FC236}">
                <a16:creationId xmlns:a16="http://schemas.microsoft.com/office/drawing/2014/main" id="{594971B1-6AD1-DA83-A7DB-B3A637016197}"/>
              </a:ext>
            </a:extLst>
          </p:cNvPr>
          <p:cNvSpPr/>
          <p:nvPr/>
        </p:nvSpPr>
        <p:spPr>
          <a:xfrm>
            <a:off x="451080" y="458176"/>
            <a:ext cx="877779" cy="877779"/>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B36909AB-BA4E-CB0F-EFDC-4B51DE7E8C7A}"/>
              </a:ext>
            </a:extLst>
          </p:cNvPr>
          <p:cNvSpPr txBox="1"/>
          <p:nvPr/>
        </p:nvSpPr>
        <p:spPr>
          <a:xfrm>
            <a:off x="10061289" y="0"/>
            <a:ext cx="2130711" cy="369332"/>
          </a:xfrm>
          <a:prstGeom prst="rect">
            <a:avLst/>
          </a:prstGeom>
          <a:noFill/>
        </p:spPr>
        <p:txBody>
          <a:bodyPr wrap="none" rtlCol="0">
            <a:spAutoFit/>
          </a:bodyPr>
          <a:lstStyle/>
          <a:p>
            <a:pPr algn="r"/>
            <a:r>
              <a:rPr lang="en-GB" b="1" dirty="0">
                <a:solidFill>
                  <a:schemeClr val="accent2"/>
                </a:solidFill>
              </a:rPr>
              <a:t>Proposed Actions</a:t>
            </a:r>
          </a:p>
        </p:txBody>
      </p:sp>
      <p:graphicFrame>
        <p:nvGraphicFramePr>
          <p:cNvPr id="4" name="Table 3">
            <a:extLst>
              <a:ext uri="{FF2B5EF4-FFF2-40B4-BE49-F238E27FC236}">
                <a16:creationId xmlns:a16="http://schemas.microsoft.com/office/drawing/2014/main" id="{7EF5656F-2BDF-463D-1AF4-6928F125377D}"/>
              </a:ext>
            </a:extLst>
          </p:cNvPr>
          <p:cNvGraphicFramePr>
            <a:graphicFrameLocks noGrp="1"/>
          </p:cNvGraphicFramePr>
          <p:nvPr>
            <p:extLst>
              <p:ext uri="{D42A27DB-BD31-4B8C-83A1-F6EECF244321}">
                <p14:modId xmlns:p14="http://schemas.microsoft.com/office/powerpoint/2010/main" val="378446504"/>
              </p:ext>
            </p:extLst>
          </p:nvPr>
        </p:nvGraphicFramePr>
        <p:xfrm>
          <a:off x="332509" y="1524001"/>
          <a:ext cx="11517748" cy="5007573"/>
        </p:xfrm>
        <a:graphic>
          <a:graphicData uri="http://schemas.openxmlformats.org/drawingml/2006/table">
            <a:tbl>
              <a:tblPr/>
              <a:tblGrid>
                <a:gridCol w="1290640">
                  <a:extLst>
                    <a:ext uri="{9D8B030D-6E8A-4147-A177-3AD203B41FA5}">
                      <a16:colId xmlns:a16="http://schemas.microsoft.com/office/drawing/2014/main" val="3963926295"/>
                    </a:ext>
                  </a:extLst>
                </a:gridCol>
                <a:gridCol w="3055063">
                  <a:extLst>
                    <a:ext uri="{9D8B030D-6E8A-4147-A177-3AD203B41FA5}">
                      <a16:colId xmlns:a16="http://schemas.microsoft.com/office/drawing/2014/main" val="2776896088"/>
                    </a:ext>
                  </a:extLst>
                </a:gridCol>
                <a:gridCol w="3055063">
                  <a:extLst>
                    <a:ext uri="{9D8B030D-6E8A-4147-A177-3AD203B41FA5}">
                      <a16:colId xmlns:a16="http://schemas.microsoft.com/office/drawing/2014/main" val="1730865894"/>
                    </a:ext>
                  </a:extLst>
                </a:gridCol>
                <a:gridCol w="1405002">
                  <a:extLst>
                    <a:ext uri="{9D8B030D-6E8A-4147-A177-3AD203B41FA5}">
                      <a16:colId xmlns:a16="http://schemas.microsoft.com/office/drawing/2014/main" val="7838008"/>
                    </a:ext>
                  </a:extLst>
                </a:gridCol>
                <a:gridCol w="996572">
                  <a:extLst>
                    <a:ext uri="{9D8B030D-6E8A-4147-A177-3AD203B41FA5}">
                      <a16:colId xmlns:a16="http://schemas.microsoft.com/office/drawing/2014/main" val="4210725830"/>
                    </a:ext>
                  </a:extLst>
                </a:gridCol>
                <a:gridCol w="1715408">
                  <a:extLst>
                    <a:ext uri="{9D8B030D-6E8A-4147-A177-3AD203B41FA5}">
                      <a16:colId xmlns:a16="http://schemas.microsoft.com/office/drawing/2014/main" val="1918670271"/>
                    </a:ext>
                  </a:extLst>
                </a:gridCol>
              </a:tblGrid>
              <a:tr h="172067">
                <a:tc>
                  <a:txBody>
                    <a:bodyPr/>
                    <a:lstStyle/>
                    <a:p>
                      <a:pPr algn="l" fontAlgn="ctr"/>
                      <a:r>
                        <a:rPr lang="en-GB" sz="1200" b="1" i="0" u="none" strike="noStrike" dirty="0">
                          <a:solidFill>
                            <a:srgbClr val="FFFFFF"/>
                          </a:solidFill>
                          <a:effectLst/>
                          <a:latin typeface="Calibri" panose="020F0502020204030204" pitchFamily="34" charset="0"/>
                        </a:rPr>
                        <a:t>Cohort</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chemeClr val="accent3"/>
                    </a:solidFill>
                  </a:tcPr>
                </a:tc>
                <a:tc>
                  <a:txBody>
                    <a:bodyPr/>
                    <a:lstStyle/>
                    <a:p>
                      <a:pPr algn="l" fontAlgn="ctr"/>
                      <a:r>
                        <a:rPr lang="en-GB" sz="1200" b="1" i="0" u="none" strike="noStrike">
                          <a:solidFill>
                            <a:srgbClr val="FFFFFF"/>
                          </a:solidFill>
                          <a:effectLst/>
                          <a:latin typeface="Calibri" panose="020F0502020204030204" pitchFamily="34" charset="0"/>
                        </a:rPr>
                        <a:t>Idea</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chemeClr val="accent3"/>
                    </a:solidFill>
                  </a:tcPr>
                </a:tc>
                <a:tc>
                  <a:txBody>
                    <a:bodyPr/>
                    <a:lstStyle/>
                    <a:p>
                      <a:pPr algn="l" fontAlgn="ctr"/>
                      <a:r>
                        <a:rPr lang="en-GB" sz="1200" b="1" i="0" u="none" strike="noStrike" dirty="0">
                          <a:solidFill>
                            <a:srgbClr val="FFFFFF"/>
                          </a:solidFill>
                          <a:effectLst/>
                          <a:latin typeface="Calibri" panose="020F0502020204030204" pitchFamily="34" charset="0"/>
                        </a:rPr>
                        <a:t>Action</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chemeClr val="accent3"/>
                    </a:solidFill>
                  </a:tcPr>
                </a:tc>
                <a:tc>
                  <a:txBody>
                    <a:bodyPr/>
                    <a:lstStyle/>
                    <a:p>
                      <a:pPr algn="l" fontAlgn="ctr"/>
                      <a:r>
                        <a:rPr lang="en-GB" sz="1200" b="1" i="0" u="none" strike="noStrike" dirty="0">
                          <a:solidFill>
                            <a:srgbClr val="FFFFFF"/>
                          </a:solidFill>
                          <a:effectLst/>
                          <a:latin typeface="Calibri" panose="020F0502020204030204" pitchFamily="34" charset="0"/>
                        </a:rPr>
                        <a:t>Who will do it?</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chemeClr val="accent3"/>
                    </a:solidFill>
                  </a:tcPr>
                </a:tc>
                <a:tc>
                  <a:txBody>
                    <a:bodyPr/>
                    <a:lstStyle/>
                    <a:p>
                      <a:pPr algn="ctr" fontAlgn="ctr"/>
                      <a:r>
                        <a:rPr lang="en-GB" sz="1200" b="1" i="0" u="none" strike="noStrike" dirty="0">
                          <a:solidFill>
                            <a:srgbClr val="FFFFFF"/>
                          </a:solidFill>
                          <a:effectLst/>
                          <a:latin typeface="Calibri" panose="020F0502020204030204" pitchFamily="34" charset="0"/>
                        </a:rPr>
                        <a:t>By when?</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chemeClr val="accent3"/>
                    </a:solidFill>
                  </a:tcPr>
                </a:tc>
                <a:tc>
                  <a:txBody>
                    <a:bodyPr/>
                    <a:lstStyle/>
                    <a:p>
                      <a:pPr algn="l" fontAlgn="ctr"/>
                      <a:r>
                        <a:rPr lang="en-GB" sz="1200" b="1" i="0" u="none" strike="noStrike" dirty="0">
                          <a:solidFill>
                            <a:srgbClr val="FFFFFF"/>
                          </a:solidFill>
                          <a:effectLst/>
                          <a:latin typeface="Calibri" panose="020F0502020204030204" pitchFamily="34" charset="0"/>
                        </a:rPr>
                        <a:t>Measure of success</a:t>
                      </a: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chemeClr val="accent3"/>
                    </a:solidFill>
                  </a:tcPr>
                </a:tc>
                <a:extLst>
                  <a:ext uri="{0D108BD9-81ED-4DB2-BD59-A6C34878D82A}">
                    <a16:rowId xmlns:a16="http://schemas.microsoft.com/office/drawing/2014/main" val="3797195027"/>
                  </a:ext>
                </a:extLst>
              </a:tr>
              <a:tr h="125042">
                <a:tc>
                  <a:txBody>
                    <a:bodyPr/>
                    <a:lstStyle/>
                    <a:p>
                      <a:pPr algn="l" fontAlgn="ctr"/>
                      <a:r>
                        <a:rPr lang="en-GB" sz="1200" b="0" i="0" u="none" strike="noStrike">
                          <a:solidFill>
                            <a:srgbClr val="000000"/>
                          </a:solidFill>
                          <a:effectLst/>
                          <a:latin typeface="Calibri" panose="020F0502020204030204" pitchFamily="34" charset="0"/>
                        </a:rPr>
                        <a:t>CYP 16-25yo</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200" b="0" i="0" u="none" strike="noStrike">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200" b="0" i="0" u="none" strike="noStrike">
                          <a:solidFill>
                            <a:srgbClr val="000000"/>
                          </a:solidFill>
                          <a:effectLst/>
                          <a:latin typeface="Calibri" panose="020F0502020204030204" pitchFamily="34" charset="0"/>
                        </a:rPr>
                        <a:t>Get better data to understand which groups to target and what options are available.</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200" b="0" i="0" u="none" strike="noStrike">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ctr" fontAlgn="ctr"/>
                      <a:endParaRPr lang="en-GB" sz="1200" b="0" i="0" u="none" strike="noStrike">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200" b="0" i="0" u="none" strike="noStrike">
                        <a:solidFill>
                          <a:srgbClr val="000000"/>
                        </a:solidFill>
                        <a:effectLst/>
                        <a:latin typeface="Calibri" panose="020F0502020204030204" pitchFamily="34" charset="0"/>
                      </a:endParaRP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132269056"/>
                  </a:ext>
                </a:extLst>
              </a:tr>
              <a:tr h="196515">
                <a:tc>
                  <a:txBody>
                    <a:bodyPr/>
                    <a:lstStyle/>
                    <a:p>
                      <a:pPr algn="l" fontAlgn="ctr"/>
                      <a:r>
                        <a:rPr lang="en-GB" sz="1200" b="0" i="0" u="none" strike="noStrike">
                          <a:solidFill>
                            <a:srgbClr val="000000"/>
                          </a:solidFill>
                          <a:effectLst/>
                          <a:latin typeface="Calibri" panose="020F0502020204030204" pitchFamily="34" charset="0"/>
                        </a:rPr>
                        <a:t>CYP 16-25yo</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200" b="0" i="0" u="none" strike="noStrike">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200" b="0" i="0" u="none" strike="noStrike">
                          <a:solidFill>
                            <a:srgbClr val="000000"/>
                          </a:solidFill>
                          <a:effectLst/>
                          <a:latin typeface="Calibri" panose="020F0502020204030204" pitchFamily="34" charset="0"/>
                        </a:rPr>
                        <a:t>Take to place board for discussion</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200" b="0" i="0" u="none" strike="noStrike">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ctr" fontAlgn="ctr"/>
                      <a:endParaRPr lang="en-GB" sz="1200" b="0" i="0" u="none" strike="noStrike">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200" b="0" i="0" u="none" strike="noStrike">
                        <a:solidFill>
                          <a:srgbClr val="000000"/>
                        </a:solidFill>
                        <a:effectLst/>
                        <a:latin typeface="Calibri" panose="020F0502020204030204" pitchFamily="34" charset="0"/>
                      </a:endParaRP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86663923"/>
                  </a:ext>
                </a:extLst>
              </a:tr>
              <a:tr h="212436">
                <a:tc>
                  <a:txBody>
                    <a:bodyPr/>
                    <a:lstStyle/>
                    <a:p>
                      <a:pPr algn="l" fontAlgn="ctr"/>
                      <a:r>
                        <a:rPr lang="en-GB" sz="1200" b="0" i="0" u="none" strike="noStrike">
                          <a:solidFill>
                            <a:srgbClr val="000000"/>
                          </a:solidFill>
                          <a:effectLst/>
                          <a:latin typeface="Calibri" panose="020F0502020204030204" pitchFamily="34" charset="0"/>
                        </a:rPr>
                        <a:t>CYP 16-25yo</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200" b="0" i="0" u="none" strike="noStrike">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200" b="0" i="0" u="none" strike="noStrike">
                          <a:solidFill>
                            <a:srgbClr val="000000"/>
                          </a:solidFill>
                          <a:effectLst/>
                          <a:latin typeface="Calibri" panose="020F0502020204030204" pitchFamily="34" charset="0"/>
                        </a:rPr>
                        <a:t>Comms? HR? CYP employment plan</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200" b="0" i="0" u="none" strike="noStrike">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ctr" fontAlgn="ctr"/>
                      <a:endParaRPr lang="en-GB" sz="1200" b="0" i="0" u="none" strike="noStrike">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200" b="0" i="0" u="none" strike="noStrike">
                        <a:solidFill>
                          <a:srgbClr val="000000"/>
                        </a:solidFill>
                        <a:effectLst/>
                        <a:latin typeface="Calibri" panose="020F0502020204030204" pitchFamily="34" charset="0"/>
                      </a:endParaRP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228986452"/>
                  </a:ext>
                </a:extLst>
              </a:tr>
              <a:tr h="344133">
                <a:tc>
                  <a:txBody>
                    <a:bodyPr/>
                    <a:lstStyle/>
                    <a:p>
                      <a:pPr algn="l" fontAlgn="ctr"/>
                      <a:r>
                        <a:rPr lang="en-GB" sz="1200" b="0" i="0" u="none" strike="noStrike">
                          <a:solidFill>
                            <a:srgbClr val="000000"/>
                          </a:solidFill>
                          <a:effectLst/>
                          <a:latin typeface="Calibri" panose="020F0502020204030204" pitchFamily="34" charset="0"/>
                        </a:rPr>
                        <a:t>CYP 16-25yo</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200" b="0" i="0" u="none" strike="noStrike">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200" b="0" i="0" u="none" strike="noStrike">
                          <a:solidFill>
                            <a:srgbClr val="000000"/>
                          </a:solidFill>
                          <a:effectLst/>
                          <a:latin typeface="Calibri" panose="020F0502020204030204" pitchFamily="34" charset="0"/>
                        </a:rPr>
                        <a:t>Determine how plan fits into [existing] BBC Place plans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200" b="0" i="0" u="none" strike="noStrike">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ctr" fontAlgn="ctr"/>
                      <a:endParaRPr lang="en-GB" sz="1200" b="0" i="0" u="none" strike="noStrike">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200" b="0" i="0" u="none" strike="noStrike">
                        <a:solidFill>
                          <a:srgbClr val="000000"/>
                        </a:solidFill>
                        <a:effectLst/>
                        <a:latin typeface="Calibri" panose="020F0502020204030204" pitchFamily="34" charset="0"/>
                      </a:endParaRP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935790997"/>
                  </a:ext>
                </a:extLst>
              </a:tr>
              <a:tr h="860334">
                <a:tc>
                  <a:txBody>
                    <a:bodyPr/>
                    <a:lstStyle/>
                    <a:p>
                      <a:pPr algn="l" fontAlgn="ctr"/>
                      <a:r>
                        <a:rPr lang="en-GB" sz="1200" b="0" i="0" u="none" strike="noStrike">
                          <a:solidFill>
                            <a:srgbClr val="000000"/>
                          </a:solidFill>
                          <a:effectLst/>
                          <a:latin typeface="Calibri" panose="020F0502020204030204" pitchFamily="34" charset="0"/>
                        </a:rPr>
                        <a:t>Mental Health </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200" b="0" i="0" u="none" strike="noStrike">
                          <a:solidFill>
                            <a:srgbClr val="000000"/>
                          </a:solidFill>
                          <a:effectLst/>
                          <a:latin typeface="Calibri" panose="020F0502020204030204" pitchFamily="34" charset="0"/>
                        </a:rPr>
                        <a:t>To link the MH work pieces (ie collaborative and transformative) to place EDG</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200" b="0" i="0" u="none" strike="noStrike">
                          <a:solidFill>
                            <a:srgbClr val="000000"/>
                          </a:solidFill>
                          <a:effectLst/>
                          <a:latin typeface="Calibri" panose="020F0502020204030204" pitchFamily="34" charset="0"/>
                        </a:rPr>
                        <a:t>See PICK chart</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200" b="0" i="0" u="none" strike="noStrike">
                          <a:solidFill>
                            <a:srgbClr val="000000"/>
                          </a:solidFill>
                          <a:effectLst/>
                          <a:latin typeface="Calibri" panose="020F0502020204030204" pitchFamily="34" charset="0"/>
                        </a:rPr>
                        <a:t>Kate Walker and Alison Fuller through Richard Fradgley / Robin Porter</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ctr" fontAlgn="ctr"/>
                      <a:r>
                        <a:rPr lang="en-GB" sz="1200" b="0" i="0" u="none" strike="noStrike">
                          <a:solidFill>
                            <a:srgbClr val="000000"/>
                          </a:solidFill>
                          <a:effectLst/>
                          <a:latin typeface="Calibri" panose="020F0502020204030204" pitchFamily="34" charset="0"/>
                        </a:rPr>
                        <a:t>Aug-23</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200" b="0" i="0" u="none" strike="noStrike">
                          <a:solidFill>
                            <a:srgbClr val="000000"/>
                          </a:solidFill>
                          <a:effectLst/>
                          <a:latin typeface="Calibri" panose="020F0502020204030204" pitchFamily="34" charset="0"/>
                        </a:rPr>
                        <a:t>More people access and remain in employment</a:t>
                      </a: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026309745"/>
                  </a:ext>
                </a:extLst>
              </a:tr>
              <a:tr h="516200">
                <a:tc>
                  <a:txBody>
                    <a:bodyPr/>
                    <a:lstStyle/>
                    <a:p>
                      <a:pPr algn="l" fontAlgn="ctr"/>
                      <a:r>
                        <a:rPr lang="en-GB" sz="1200" b="0" i="0" u="none" strike="noStrike">
                          <a:solidFill>
                            <a:srgbClr val="000000"/>
                          </a:solidFill>
                          <a:effectLst/>
                          <a:latin typeface="Calibri" panose="020F0502020204030204" pitchFamily="34" charset="0"/>
                        </a:rPr>
                        <a:t>Addiction</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200" b="0" i="0" u="none" strike="noStrike">
                          <a:solidFill>
                            <a:srgbClr val="000000"/>
                          </a:solidFill>
                          <a:effectLst/>
                          <a:latin typeface="Calibri" panose="020F0502020204030204" pitchFamily="34" charset="0"/>
                        </a:rPr>
                        <a:t>Raise awareness with employers about ROI on Healthy Workplace Standard</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200" b="0" i="0" u="none" strike="noStrike">
                          <a:solidFill>
                            <a:srgbClr val="000000"/>
                          </a:solidFill>
                          <a:effectLst/>
                          <a:latin typeface="Calibri" panose="020F0502020204030204" pitchFamily="34" charset="0"/>
                        </a:rPr>
                        <a:t>Comms and engagement via business networks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200" b="0" i="0" u="none" strike="noStrike">
                          <a:solidFill>
                            <a:srgbClr val="000000"/>
                          </a:solidFill>
                          <a:effectLst/>
                          <a:latin typeface="Calibri" panose="020F0502020204030204" pitchFamily="34" charset="0"/>
                        </a:rPr>
                        <a:t>LA / ICB / parish and town councils / VCSEs / Schools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ctr" fontAlgn="ctr"/>
                      <a:endParaRPr lang="en-GB" sz="1200" b="0" i="0" u="none" strike="noStrike">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200" b="0" i="0" u="none" strike="noStrike">
                          <a:solidFill>
                            <a:srgbClr val="000000"/>
                          </a:solidFill>
                          <a:effectLst/>
                          <a:latin typeface="Calibri" panose="020F0502020204030204" pitchFamily="34" charset="0"/>
                        </a:rPr>
                        <a:t>Number of orgs signing up for standards</a:t>
                      </a: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131904796"/>
                  </a:ext>
                </a:extLst>
              </a:tr>
              <a:tr h="489745">
                <a:tc>
                  <a:txBody>
                    <a:bodyPr/>
                    <a:lstStyle/>
                    <a:p>
                      <a:pPr algn="l" fontAlgn="ctr"/>
                      <a:r>
                        <a:rPr lang="en-GB" sz="1200" b="0" i="0" u="none" strike="noStrike">
                          <a:solidFill>
                            <a:srgbClr val="000000"/>
                          </a:solidFill>
                          <a:effectLst/>
                          <a:latin typeface="Calibri" panose="020F0502020204030204" pitchFamily="34" charset="0"/>
                        </a:rPr>
                        <a:t>Addiction</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200" b="0" i="0" u="none" strike="noStrike">
                          <a:solidFill>
                            <a:srgbClr val="000000"/>
                          </a:solidFill>
                          <a:effectLst/>
                          <a:latin typeface="Calibri" panose="020F0502020204030204" pitchFamily="34" charset="0"/>
                        </a:rPr>
                        <a:t>Raise awareness with employers about ROI on Healthy Workplace Standard</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200" b="0" i="0" u="none" strike="noStrike">
                          <a:solidFill>
                            <a:srgbClr val="000000"/>
                          </a:solidFill>
                          <a:effectLst/>
                          <a:latin typeface="Calibri" panose="020F0502020204030204" pitchFamily="34" charset="0"/>
                        </a:rPr>
                        <a:t>Comms and engagement via adult working population</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200" b="0" i="0" u="none" strike="noStrike">
                          <a:solidFill>
                            <a:srgbClr val="000000"/>
                          </a:solidFill>
                          <a:effectLst/>
                          <a:latin typeface="Calibri" panose="020F0502020204030204" pitchFamily="34" charset="0"/>
                        </a:rPr>
                        <a:t>LA / ICB / parish and town councils / VCSEs / Schools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ctr" fontAlgn="ctr"/>
                      <a:endParaRPr lang="en-GB" sz="1200" b="0" i="0" u="none" strike="noStrike">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200" b="0" i="0" u="none" strike="noStrike">
                          <a:solidFill>
                            <a:srgbClr val="000000"/>
                          </a:solidFill>
                          <a:effectLst/>
                          <a:latin typeface="Calibri" panose="020F0502020204030204" pitchFamily="34" charset="0"/>
                        </a:rPr>
                        <a:t>Number of orgs signing up for standards</a:t>
                      </a: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914612820"/>
                  </a:ext>
                </a:extLst>
              </a:tr>
              <a:tr h="480353">
                <a:tc>
                  <a:txBody>
                    <a:bodyPr/>
                    <a:lstStyle/>
                    <a:p>
                      <a:pPr algn="l" fontAlgn="ctr"/>
                      <a:r>
                        <a:rPr lang="en-GB" sz="1200" b="0" i="0" u="none" strike="noStrike">
                          <a:solidFill>
                            <a:srgbClr val="000000"/>
                          </a:solidFill>
                          <a:effectLst/>
                          <a:latin typeface="Calibri" panose="020F0502020204030204" pitchFamily="34" charset="0"/>
                        </a:rPr>
                        <a:t>Addiction</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200" b="0" i="0" u="none" strike="noStrike">
                          <a:solidFill>
                            <a:srgbClr val="000000"/>
                          </a:solidFill>
                          <a:effectLst/>
                          <a:latin typeface="Calibri" panose="020F0502020204030204" pitchFamily="34" charset="0"/>
                        </a:rPr>
                        <a:t>Raise awareness of nature of problem and impact locally, individually, community and economy</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200" b="0" i="0" u="none" strike="noStrike">
                          <a:solidFill>
                            <a:srgbClr val="000000"/>
                          </a:solidFill>
                          <a:effectLst/>
                          <a:latin typeface="Calibri" panose="020F0502020204030204" pitchFamily="34" charset="0"/>
                        </a:rPr>
                        <a:t>Schools talks and newsletters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200" b="0" i="0" u="none" strike="noStrike">
                          <a:solidFill>
                            <a:srgbClr val="000000"/>
                          </a:solidFill>
                          <a:effectLst/>
                          <a:latin typeface="Calibri" panose="020F0502020204030204" pitchFamily="34" charset="0"/>
                        </a:rPr>
                        <a:t>Local resilience forums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ctr" fontAlgn="ctr"/>
                      <a:endParaRPr lang="en-GB" sz="1200" b="0" i="0" u="none" strike="noStrike">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200" b="0" i="0" u="none" strike="noStrike">
                        <a:solidFill>
                          <a:srgbClr val="000000"/>
                        </a:solidFill>
                        <a:effectLst/>
                        <a:latin typeface="Calibri" panose="020F0502020204030204" pitchFamily="34" charset="0"/>
                      </a:endParaRP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406804566"/>
                  </a:ext>
                </a:extLst>
              </a:tr>
              <a:tr h="344133">
                <a:tc>
                  <a:txBody>
                    <a:bodyPr/>
                    <a:lstStyle/>
                    <a:p>
                      <a:pPr algn="l" fontAlgn="ctr"/>
                      <a:r>
                        <a:rPr lang="en-GB" sz="1200" b="0" i="0" u="none" strike="noStrike">
                          <a:solidFill>
                            <a:srgbClr val="000000"/>
                          </a:solidFill>
                          <a:effectLst/>
                          <a:latin typeface="Calibri" panose="020F0502020204030204" pitchFamily="34" charset="0"/>
                        </a:rPr>
                        <a:t>Addiction</a:t>
                      </a:r>
                    </a:p>
                  </a:txBody>
                  <a:tcPr anchor="ctr">
                    <a:lnL>
                      <a:noFill/>
                    </a:lnL>
                    <a:lnR>
                      <a:noFill/>
                    </a:lnR>
                    <a:lnT w="6350" cap="flat" cmpd="sng" algn="ctr">
                      <a:solidFill>
                        <a:srgbClr val="4472C4"/>
                      </a:solidFill>
                      <a:prstDash val="solid"/>
                      <a:round/>
                      <a:headEnd type="none" w="med" len="med"/>
                      <a:tailEnd type="none" w="med" len="med"/>
                    </a:lnT>
                    <a:lnB>
                      <a:noFill/>
                    </a:lnB>
                  </a:tcPr>
                </a:tc>
                <a:tc>
                  <a:txBody>
                    <a:bodyPr/>
                    <a:lstStyle/>
                    <a:p>
                      <a:pPr algn="l" fontAlgn="ctr"/>
                      <a:r>
                        <a:rPr lang="en-GB" sz="1200" b="0" i="0" u="none" strike="noStrike">
                          <a:solidFill>
                            <a:srgbClr val="000000"/>
                          </a:solidFill>
                          <a:effectLst/>
                          <a:latin typeface="Calibri" panose="020F0502020204030204" pitchFamily="34" charset="0"/>
                        </a:rPr>
                        <a:t>Host a Healthy Workplace Standards Network</a:t>
                      </a:r>
                    </a:p>
                  </a:txBody>
                  <a:tcPr anchor="ctr">
                    <a:lnL>
                      <a:noFill/>
                    </a:lnL>
                    <a:lnR>
                      <a:noFill/>
                    </a:lnR>
                    <a:lnT w="6350" cap="flat" cmpd="sng" algn="ctr">
                      <a:solidFill>
                        <a:srgbClr val="4472C4"/>
                      </a:solidFill>
                      <a:prstDash val="solid"/>
                      <a:round/>
                      <a:headEnd type="none" w="med" len="med"/>
                      <a:tailEnd type="none" w="med" len="med"/>
                    </a:lnT>
                    <a:lnB>
                      <a:noFill/>
                    </a:lnB>
                  </a:tcPr>
                </a:tc>
                <a:tc>
                  <a:txBody>
                    <a:bodyPr/>
                    <a:lstStyle/>
                    <a:p>
                      <a:pPr algn="l" fontAlgn="ctr"/>
                      <a:endParaRPr lang="en-GB" sz="1200" b="0" i="0" u="none" strike="noStrike">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a:noFill/>
                    </a:lnB>
                  </a:tcPr>
                </a:tc>
                <a:tc>
                  <a:txBody>
                    <a:bodyPr/>
                    <a:lstStyle/>
                    <a:p>
                      <a:pPr algn="l" fontAlgn="ctr"/>
                      <a:r>
                        <a:rPr lang="en-GB" sz="1200" b="0" i="0" u="none" strike="noStrike">
                          <a:solidFill>
                            <a:srgbClr val="000000"/>
                          </a:solidFill>
                          <a:effectLst/>
                          <a:latin typeface="Calibri" panose="020F0502020204030204" pitchFamily="34" charset="0"/>
                        </a:rPr>
                        <a:t>BLMK HCP</a:t>
                      </a:r>
                    </a:p>
                  </a:txBody>
                  <a:tcPr anchor="ctr">
                    <a:lnL>
                      <a:noFill/>
                    </a:lnL>
                    <a:lnR>
                      <a:noFill/>
                    </a:lnR>
                    <a:lnT w="6350" cap="flat" cmpd="sng" algn="ctr">
                      <a:solidFill>
                        <a:srgbClr val="4472C4"/>
                      </a:solidFill>
                      <a:prstDash val="solid"/>
                      <a:round/>
                      <a:headEnd type="none" w="med" len="med"/>
                      <a:tailEnd type="none" w="med" len="med"/>
                    </a:lnT>
                    <a:lnB>
                      <a:noFill/>
                    </a:lnB>
                  </a:tcPr>
                </a:tc>
                <a:tc>
                  <a:txBody>
                    <a:bodyPr/>
                    <a:lstStyle/>
                    <a:p>
                      <a:pPr algn="ctr" fontAlgn="ctr"/>
                      <a:endParaRPr lang="en-GB" sz="1200" b="0" i="0" u="none" strike="noStrike">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a:noFill/>
                    </a:lnB>
                  </a:tcPr>
                </a:tc>
                <a:tc>
                  <a:txBody>
                    <a:bodyPr/>
                    <a:lstStyle/>
                    <a:p>
                      <a:pPr algn="l" fontAlgn="ctr"/>
                      <a:endParaRPr lang="en-GB" sz="1200" b="0" i="0" u="none" strike="noStrike" dirty="0">
                        <a:solidFill>
                          <a:srgbClr val="000000"/>
                        </a:solidFill>
                        <a:effectLst/>
                        <a:latin typeface="Calibri" panose="020F0502020204030204" pitchFamily="34" charset="0"/>
                      </a:endParaRP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a:noFill/>
                    </a:lnB>
                  </a:tcPr>
                </a:tc>
                <a:extLst>
                  <a:ext uri="{0D108BD9-81ED-4DB2-BD59-A6C34878D82A}">
                    <a16:rowId xmlns:a16="http://schemas.microsoft.com/office/drawing/2014/main" val="2347867529"/>
                  </a:ext>
                </a:extLst>
              </a:tr>
            </a:tbl>
          </a:graphicData>
        </a:graphic>
      </p:graphicFrame>
      <p:sp>
        <p:nvSpPr>
          <p:cNvPr id="3" name="TextBox 2">
            <a:extLst>
              <a:ext uri="{FF2B5EF4-FFF2-40B4-BE49-F238E27FC236}">
                <a16:creationId xmlns:a16="http://schemas.microsoft.com/office/drawing/2014/main" id="{6BA59F0B-6573-AA67-5B4A-68B1F22E5C7E}"/>
              </a:ext>
            </a:extLst>
          </p:cNvPr>
          <p:cNvSpPr txBox="1"/>
          <p:nvPr/>
        </p:nvSpPr>
        <p:spPr>
          <a:xfrm>
            <a:off x="103242" y="6604084"/>
            <a:ext cx="11915843" cy="253916"/>
          </a:xfrm>
          <a:prstGeom prst="rect">
            <a:avLst/>
          </a:prstGeom>
          <a:noFill/>
        </p:spPr>
        <p:txBody>
          <a:bodyPr wrap="square" rtlCol="0">
            <a:spAutoFit/>
          </a:bodyPr>
          <a:lstStyle/>
          <a:p>
            <a:r>
              <a:rPr lang="en-GB" sz="1050" i="1" dirty="0"/>
              <a:t>This action plan was developed by the attendees at the Health and Employment seminar – further engagement with Place Board and partners will occur to refine and agree the plan</a:t>
            </a:r>
          </a:p>
        </p:txBody>
      </p:sp>
    </p:spTree>
    <p:extLst>
      <p:ext uri="{BB962C8B-B14F-4D97-AF65-F5344CB8AC3E}">
        <p14:creationId xmlns:p14="http://schemas.microsoft.com/office/powerpoint/2010/main" val="16203903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2AA59FF-A719-40EE-3E28-886CB4FC5004}"/>
              </a:ext>
            </a:extLst>
          </p:cNvPr>
          <p:cNvSpPr>
            <a:spLocks noGrp="1"/>
          </p:cNvSpPr>
          <p:nvPr>
            <p:ph type="title"/>
          </p:nvPr>
        </p:nvSpPr>
        <p:spPr/>
        <p:txBody>
          <a:bodyPr>
            <a:normAutofit/>
          </a:bodyPr>
          <a:lstStyle/>
          <a:p>
            <a:r>
              <a:rPr lang="en-GB" dirty="0"/>
              <a:t>Central Bedfordshire </a:t>
            </a:r>
            <a:br>
              <a:rPr lang="en-GB" dirty="0"/>
            </a:br>
            <a:endParaRPr lang="en-GB" b="0" dirty="0"/>
          </a:p>
        </p:txBody>
      </p:sp>
      <p:sp>
        <p:nvSpPr>
          <p:cNvPr id="5" name="Text Placeholder 4">
            <a:extLst>
              <a:ext uri="{FF2B5EF4-FFF2-40B4-BE49-F238E27FC236}">
                <a16:creationId xmlns:a16="http://schemas.microsoft.com/office/drawing/2014/main" id="{895C7FFD-D727-02CF-5CCB-F08924F1EC02}"/>
              </a:ext>
            </a:extLst>
          </p:cNvPr>
          <p:cNvSpPr>
            <a:spLocks noGrp="1"/>
          </p:cNvSpPr>
          <p:nvPr>
            <p:ph type="body" idx="1"/>
          </p:nvPr>
        </p:nvSpPr>
        <p:spPr/>
        <p:txBody>
          <a:bodyPr/>
          <a:lstStyle/>
          <a:p>
            <a:r>
              <a:rPr lang="en-GB"/>
              <a:t>Activities 2-5: Place-based group discussions</a:t>
            </a:r>
          </a:p>
        </p:txBody>
      </p:sp>
      <p:sp>
        <p:nvSpPr>
          <p:cNvPr id="2" name="TextBox 1">
            <a:extLst>
              <a:ext uri="{FF2B5EF4-FFF2-40B4-BE49-F238E27FC236}">
                <a16:creationId xmlns:a16="http://schemas.microsoft.com/office/drawing/2014/main" id="{FB19DF59-2C79-62E2-57EA-EF8DB69A62A7}"/>
              </a:ext>
            </a:extLst>
          </p:cNvPr>
          <p:cNvSpPr txBox="1"/>
          <p:nvPr/>
        </p:nvSpPr>
        <p:spPr>
          <a:xfrm>
            <a:off x="963084" y="1807636"/>
            <a:ext cx="8989808" cy="2031325"/>
          </a:xfrm>
          <a:prstGeom prst="rect">
            <a:avLst/>
          </a:prstGeom>
          <a:noFill/>
        </p:spPr>
        <p:txBody>
          <a:bodyPr wrap="square">
            <a:spAutoFit/>
          </a:bodyPr>
          <a:lstStyle/>
          <a:p>
            <a:r>
              <a:rPr lang="en-GB" sz="1800" b="0" dirty="0">
                <a:solidFill>
                  <a:srgbClr val="FF0000"/>
                </a:solidFill>
                <a:latin typeface="Century Gothic" panose="020F0302020204030204"/>
              </a:rPr>
              <a:t>These slides are a </a:t>
            </a:r>
            <a:r>
              <a:rPr lang="en-GB" sz="1800" b="1" dirty="0">
                <a:solidFill>
                  <a:srgbClr val="FF0000"/>
                </a:solidFill>
                <a:latin typeface="Century Gothic" panose="020F0302020204030204"/>
              </a:rPr>
              <a:t>verbatim</a:t>
            </a:r>
            <a:r>
              <a:rPr kumimoji="0" lang="en-GB" sz="1800" b="1" i="0" u="none" strike="noStrike" kern="1200" spc="0" normalizeH="0" baseline="0" noProof="0" dirty="0">
                <a:ln>
                  <a:noFill/>
                </a:ln>
                <a:solidFill>
                  <a:srgbClr val="FF0000"/>
                </a:solidFill>
                <a:effectLst/>
                <a:uLnTx/>
                <a:uFillTx/>
                <a:latin typeface="Century Gothic" panose="020F0302020204030204"/>
                <a:ea typeface="+mj-ea"/>
                <a:cs typeface="+mj-cs"/>
              </a:rPr>
              <a:t> reproduction</a:t>
            </a:r>
            <a:r>
              <a:rPr lang="en-GB" sz="1800" b="1" dirty="0">
                <a:solidFill>
                  <a:srgbClr val="FF0000"/>
                </a:solidFill>
                <a:latin typeface="Century Gothic" panose="020F0302020204030204"/>
              </a:rPr>
              <a:t> </a:t>
            </a:r>
            <a:r>
              <a:rPr lang="en-GB" sz="1800" b="0" dirty="0">
                <a:solidFill>
                  <a:srgbClr val="FF0000"/>
                </a:solidFill>
                <a:latin typeface="Century Gothic" panose="020F0302020204030204"/>
              </a:rPr>
              <a:t>of all of the </a:t>
            </a:r>
            <a:br>
              <a:rPr lang="en-GB" sz="1800" b="0" dirty="0">
                <a:solidFill>
                  <a:srgbClr val="FF0000"/>
                </a:solidFill>
                <a:latin typeface="Century Gothic" panose="020F0302020204030204"/>
              </a:rPr>
            </a:br>
            <a:r>
              <a:rPr lang="en-GB" sz="1800" b="1" dirty="0">
                <a:solidFill>
                  <a:srgbClr val="FF0000"/>
                </a:solidFill>
                <a:latin typeface="Century Gothic" panose="020F0302020204030204"/>
              </a:rPr>
              <a:t>ideas and suggestions </a:t>
            </a:r>
            <a:r>
              <a:rPr lang="en-GB" sz="1800" b="0" dirty="0">
                <a:solidFill>
                  <a:srgbClr val="FF0000"/>
                </a:solidFill>
                <a:latin typeface="Century Gothic" panose="020F0302020204030204"/>
              </a:rPr>
              <a:t>made during the workshop discussions </a:t>
            </a:r>
            <a:br>
              <a:rPr lang="en-GB" sz="1800" b="0" dirty="0">
                <a:solidFill>
                  <a:srgbClr val="FF0000"/>
                </a:solidFill>
                <a:latin typeface="Century Gothic" panose="020F0302020204030204"/>
              </a:rPr>
            </a:br>
            <a:r>
              <a:rPr lang="en-GB" sz="1800" b="0" dirty="0">
                <a:solidFill>
                  <a:srgbClr val="FF0000"/>
                </a:solidFill>
                <a:latin typeface="Century Gothic" panose="020F0302020204030204"/>
              </a:rPr>
              <a:t>and will </a:t>
            </a:r>
            <a:r>
              <a:rPr lang="en-GB" sz="1800" b="1" dirty="0">
                <a:solidFill>
                  <a:srgbClr val="FF0000"/>
                </a:solidFill>
                <a:latin typeface="Century Gothic" panose="020F0302020204030204"/>
              </a:rPr>
              <a:t>need further development by places</a:t>
            </a:r>
            <a:r>
              <a:rPr lang="en-GB" sz="1800" dirty="0">
                <a:solidFill>
                  <a:srgbClr val="FF0000"/>
                </a:solidFill>
                <a:latin typeface="Century Gothic" panose="020F0302020204030204"/>
              </a:rPr>
              <a:t>, including:</a:t>
            </a:r>
            <a:br>
              <a:rPr lang="en-GB" sz="1800" b="0" dirty="0">
                <a:solidFill>
                  <a:srgbClr val="FF0000"/>
                </a:solidFill>
                <a:latin typeface="Century Gothic" panose="020F0302020204030204"/>
              </a:rPr>
            </a:br>
            <a:endParaRPr lang="en-GB" sz="1800" b="0" dirty="0">
              <a:solidFill>
                <a:srgbClr val="FF0000"/>
              </a:solidFill>
              <a:latin typeface="Century Gothic" panose="020F0302020204030204"/>
            </a:endParaRPr>
          </a:p>
          <a:p>
            <a:pPr marL="342900" indent="-342900">
              <a:buAutoNum type="arabicPeriod"/>
            </a:pPr>
            <a:r>
              <a:rPr lang="en-GB" sz="1800" b="1" dirty="0">
                <a:solidFill>
                  <a:srgbClr val="FF0000"/>
                </a:solidFill>
                <a:latin typeface="Century Gothic" panose="020F0302020204030204"/>
              </a:rPr>
              <a:t>Review</a:t>
            </a:r>
            <a:r>
              <a:rPr lang="en-GB" sz="1800" b="0" dirty="0">
                <a:solidFill>
                  <a:srgbClr val="FF0000"/>
                </a:solidFill>
                <a:latin typeface="Century Gothic" panose="020F0302020204030204"/>
              </a:rPr>
              <a:t> against current place plans to align with existing work</a:t>
            </a:r>
            <a:endParaRPr lang="en-GB" dirty="0">
              <a:solidFill>
                <a:srgbClr val="FF0000"/>
              </a:solidFill>
              <a:latin typeface="Century Gothic" panose="020F0302020204030204"/>
            </a:endParaRPr>
          </a:p>
          <a:p>
            <a:pPr marL="342900" indent="-342900">
              <a:buAutoNum type="arabicPeriod"/>
            </a:pPr>
            <a:r>
              <a:rPr lang="en-GB" sz="1800" b="1" dirty="0">
                <a:solidFill>
                  <a:srgbClr val="FF0000"/>
                </a:solidFill>
                <a:latin typeface="Century Gothic" panose="020F0302020204030204"/>
              </a:rPr>
              <a:t>Refine</a:t>
            </a:r>
            <a:r>
              <a:rPr lang="en-GB" sz="1800" b="0" dirty="0">
                <a:solidFill>
                  <a:srgbClr val="FF0000"/>
                </a:solidFill>
                <a:latin typeface="Century Gothic" panose="020F0302020204030204"/>
              </a:rPr>
              <a:t>,</a:t>
            </a:r>
            <a:r>
              <a:rPr kumimoji="0" lang="en-GB" sz="1800" b="0" i="0" u="none" strike="noStrike" kern="1200" spc="0" normalizeH="0" baseline="0" noProof="0" dirty="0">
                <a:ln>
                  <a:noFill/>
                </a:ln>
                <a:solidFill>
                  <a:srgbClr val="FF0000"/>
                </a:solidFill>
                <a:effectLst/>
                <a:uLnTx/>
                <a:uFillTx/>
                <a:latin typeface="Century Gothic" panose="020F0302020204030204"/>
                <a:ea typeface="+mj-ea"/>
                <a:cs typeface="+mj-cs"/>
              </a:rPr>
              <a:t> </a:t>
            </a:r>
            <a:r>
              <a:rPr kumimoji="0" lang="en-GB" sz="1800" b="1" i="0" u="none" strike="noStrike" kern="1200" spc="0" normalizeH="0" baseline="0" noProof="0" dirty="0">
                <a:ln>
                  <a:noFill/>
                </a:ln>
                <a:solidFill>
                  <a:srgbClr val="FF0000"/>
                </a:solidFill>
                <a:effectLst/>
                <a:uLnTx/>
                <a:uFillTx/>
                <a:latin typeface="Century Gothic" panose="020F0302020204030204"/>
                <a:ea typeface="+mj-ea"/>
                <a:cs typeface="+mj-cs"/>
              </a:rPr>
              <a:t>prioritise</a:t>
            </a:r>
            <a:r>
              <a:rPr lang="en-GB" sz="1800" b="1" dirty="0">
                <a:solidFill>
                  <a:srgbClr val="FF0000"/>
                </a:solidFill>
                <a:latin typeface="Century Gothic" panose="020F0302020204030204"/>
              </a:rPr>
              <a:t> </a:t>
            </a:r>
            <a:r>
              <a:rPr kumimoji="0" lang="en-GB" sz="1800" b="0" i="0" u="none" strike="noStrike" kern="1200" spc="0" normalizeH="0" baseline="0" noProof="0" dirty="0">
                <a:ln>
                  <a:noFill/>
                </a:ln>
                <a:solidFill>
                  <a:srgbClr val="FF0000"/>
                </a:solidFill>
                <a:effectLst/>
                <a:uLnTx/>
                <a:uFillTx/>
                <a:latin typeface="Century Gothic" panose="020F0302020204030204"/>
                <a:ea typeface="+mj-ea"/>
                <a:cs typeface="+mj-cs"/>
              </a:rPr>
              <a:t>and </a:t>
            </a:r>
            <a:r>
              <a:rPr kumimoji="0" lang="en-GB" sz="1800" b="1" i="0" u="none" strike="noStrike" kern="1200" spc="0" normalizeH="0" baseline="0" noProof="0" dirty="0">
                <a:ln>
                  <a:noFill/>
                </a:ln>
                <a:solidFill>
                  <a:srgbClr val="FF0000"/>
                </a:solidFill>
                <a:effectLst/>
                <a:uLnTx/>
                <a:uFillTx/>
                <a:latin typeface="Century Gothic" panose="020F0302020204030204"/>
                <a:ea typeface="+mj-ea"/>
                <a:cs typeface="+mj-cs"/>
              </a:rPr>
              <a:t>further develop </a:t>
            </a:r>
            <a:r>
              <a:rPr kumimoji="0" lang="en-GB" sz="1800" b="0" i="0" u="none" strike="noStrike" kern="1200" spc="0" normalizeH="0" baseline="0" noProof="0" dirty="0">
                <a:ln>
                  <a:noFill/>
                </a:ln>
                <a:solidFill>
                  <a:srgbClr val="FF0000"/>
                </a:solidFill>
                <a:effectLst/>
                <a:uLnTx/>
                <a:uFillTx/>
                <a:latin typeface="Century Gothic" panose="020F0302020204030204"/>
                <a:ea typeface="+mj-ea"/>
                <a:cs typeface="+mj-cs"/>
              </a:rPr>
              <a:t>plans,</a:t>
            </a:r>
            <a:r>
              <a:rPr lang="en-GB" sz="1800" b="0" dirty="0">
                <a:solidFill>
                  <a:srgbClr val="FF0000"/>
                </a:solidFill>
                <a:latin typeface="Century Gothic" panose="020F0302020204030204"/>
              </a:rPr>
              <a:t> </a:t>
            </a:r>
            <a:r>
              <a:rPr lang="en-GB" dirty="0">
                <a:solidFill>
                  <a:srgbClr val="FF0000"/>
                </a:solidFill>
                <a:latin typeface="Century Gothic" panose="020F0302020204030204"/>
              </a:rPr>
              <a:t>considering existing capacity </a:t>
            </a:r>
          </a:p>
          <a:p>
            <a:pPr marL="342900" indent="-342900">
              <a:buAutoNum type="arabicPeriod"/>
            </a:pPr>
            <a:r>
              <a:rPr lang="en-GB" sz="1800" b="1" dirty="0">
                <a:solidFill>
                  <a:srgbClr val="FF0000"/>
                </a:solidFill>
                <a:latin typeface="Century Gothic" panose="020F0302020204030204"/>
              </a:rPr>
              <a:t>Review </a:t>
            </a:r>
            <a:r>
              <a:rPr lang="en-GB" sz="1800" b="0" dirty="0">
                <a:solidFill>
                  <a:srgbClr val="FF0000"/>
                </a:solidFill>
                <a:latin typeface="Century Gothic" panose="020F0302020204030204"/>
              </a:rPr>
              <a:t>and </a:t>
            </a:r>
            <a:r>
              <a:rPr lang="en-GB" sz="1800" b="1" dirty="0">
                <a:solidFill>
                  <a:srgbClr val="FF0000"/>
                </a:solidFill>
                <a:latin typeface="Century Gothic" panose="020F0302020204030204"/>
              </a:rPr>
              <a:t>agree </a:t>
            </a:r>
            <a:r>
              <a:rPr lang="en-GB" sz="1800" b="0" dirty="0">
                <a:solidFill>
                  <a:srgbClr val="FF0000"/>
                </a:solidFill>
                <a:latin typeface="Century Gothic" panose="020F0302020204030204"/>
              </a:rPr>
              <a:t>at place boards</a:t>
            </a:r>
            <a:endParaRPr lang="en-GB" dirty="0"/>
          </a:p>
        </p:txBody>
      </p:sp>
    </p:spTree>
    <p:extLst>
      <p:ext uri="{BB962C8B-B14F-4D97-AF65-F5344CB8AC3E}">
        <p14:creationId xmlns:p14="http://schemas.microsoft.com/office/powerpoint/2010/main" val="39610551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AD766A78-156C-989A-88A8-52DEB3A88E47}"/>
              </a:ext>
            </a:extLst>
          </p:cNvPr>
          <p:cNvGrpSpPr/>
          <p:nvPr/>
        </p:nvGrpSpPr>
        <p:grpSpPr>
          <a:xfrm>
            <a:off x="6770077" y="1755706"/>
            <a:ext cx="5186241" cy="3909095"/>
            <a:chOff x="6770076" y="2214660"/>
            <a:chExt cx="5186241" cy="3909095"/>
          </a:xfrm>
        </p:grpSpPr>
        <p:pic>
          <p:nvPicPr>
            <p:cNvPr id="3" name="Picture 2" descr="A bar graph with different colored bars&#10;&#10;Description automatically generated">
              <a:extLst>
                <a:ext uri="{FF2B5EF4-FFF2-40B4-BE49-F238E27FC236}">
                  <a16:creationId xmlns:a16="http://schemas.microsoft.com/office/drawing/2014/main" id="{53C1A7E8-2A67-CC78-B931-E78DF52AA3B4}"/>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6367" t="5796" r="4615"/>
            <a:stretch/>
          </p:blipFill>
          <p:spPr>
            <a:xfrm>
              <a:off x="6788735" y="2214661"/>
              <a:ext cx="5167582" cy="3002316"/>
            </a:xfrm>
            <a:prstGeom prst="rect">
              <a:avLst/>
            </a:prstGeom>
          </p:spPr>
        </p:pic>
        <p:sp>
          <p:nvSpPr>
            <p:cNvPr id="6" name="Rectangle 5">
              <a:extLst>
                <a:ext uri="{FF2B5EF4-FFF2-40B4-BE49-F238E27FC236}">
                  <a16:creationId xmlns:a16="http://schemas.microsoft.com/office/drawing/2014/main" id="{1CC3FEC9-7B21-C4B5-656A-2A4F89665F1C}"/>
                </a:ext>
              </a:extLst>
            </p:cNvPr>
            <p:cNvSpPr/>
            <p:nvPr/>
          </p:nvSpPr>
          <p:spPr>
            <a:xfrm>
              <a:off x="6770076" y="2214660"/>
              <a:ext cx="5186241" cy="390909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r"/>
              <a:r>
                <a:rPr lang="en-GB" sz="1600">
                  <a:solidFill>
                    <a:schemeClr val="tx1"/>
                  </a:solidFill>
                  <a:latin typeface="Arial" panose="020B0604020202020204" pitchFamily="34" charset="0"/>
                  <a:cs typeface="Arial" panose="020B0604020202020204" pitchFamily="34" charset="0"/>
                </a:rPr>
                <a:t>Central Bedfordshire prioritised Mental Health, domestic abuse, and people with addiction issues in the </a:t>
              </a:r>
              <a:r>
                <a:rPr lang="en-GB" sz="1600" err="1">
                  <a:solidFill>
                    <a:schemeClr val="tx1"/>
                  </a:solidFill>
                  <a:latin typeface="Arial" panose="020B0604020202020204" pitchFamily="34" charset="0"/>
                  <a:cs typeface="Arial" panose="020B0604020202020204" pitchFamily="34" charset="0"/>
                </a:rPr>
                <a:t>Mentimeter</a:t>
              </a:r>
              <a:r>
                <a:rPr lang="en-GB" sz="1600">
                  <a:solidFill>
                    <a:schemeClr val="tx1"/>
                  </a:solidFill>
                  <a:latin typeface="Arial" panose="020B0604020202020204" pitchFamily="34" charset="0"/>
                  <a:cs typeface="Arial" panose="020B0604020202020204" pitchFamily="34" charset="0"/>
                </a:rPr>
                <a:t> poll. As a group, they chose to focus on children and young people to support that group and also improve the situation for our future adults.</a:t>
              </a:r>
            </a:p>
          </p:txBody>
        </p:sp>
      </p:grpSp>
      <p:sp>
        <p:nvSpPr>
          <p:cNvPr id="12" name="Title 11">
            <a:extLst>
              <a:ext uri="{FF2B5EF4-FFF2-40B4-BE49-F238E27FC236}">
                <a16:creationId xmlns:a16="http://schemas.microsoft.com/office/drawing/2014/main" id="{EF9228EB-B2C2-2F43-9F43-3FD98748AA69}"/>
              </a:ext>
            </a:extLst>
          </p:cNvPr>
          <p:cNvSpPr>
            <a:spLocks noGrp="1"/>
          </p:cNvSpPr>
          <p:nvPr>
            <p:ph type="title"/>
          </p:nvPr>
        </p:nvSpPr>
        <p:spPr>
          <a:xfrm>
            <a:off x="431371" y="458176"/>
            <a:ext cx="6120119" cy="877779"/>
          </a:xfrm>
        </p:spPr>
        <p:txBody>
          <a:bodyPr>
            <a:noAutofit/>
          </a:bodyPr>
          <a:lstStyle/>
          <a:p>
            <a:r>
              <a:rPr lang="en-GB" sz="2800" b="0" i="0" u="none" strike="noStrike">
                <a:effectLst/>
                <a:latin typeface="Calibri" panose="020F0502020204030204" pitchFamily="34" charset="0"/>
              </a:rPr>
              <a:t>The partners of the BLMK ICS will work together within Central Bedfordshire to…</a:t>
            </a:r>
            <a:endParaRPr lang="en-GB" sz="2800" b="0"/>
          </a:p>
        </p:txBody>
      </p:sp>
      <p:sp>
        <p:nvSpPr>
          <p:cNvPr id="16" name="TextBox 15">
            <a:extLst>
              <a:ext uri="{FF2B5EF4-FFF2-40B4-BE49-F238E27FC236}">
                <a16:creationId xmlns:a16="http://schemas.microsoft.com/office/drawing/2014/main" id="{739BE85E-5A4B-3DE9-7AF7-6CC5CDABB2A0}"/>
              </a:ext>
            </a:extLst>
          </p:cNvPr>
          <p:cNvSpPr txBox="1"/>
          <p:nvPr/>
        </p:nvSpPr>
        <p:spPr>
          <a:xfrm>
            <a:off x="0" y="0"/>
            <a:ext cx="2452916" cy="369332"/>
          </a:xfrm>
          <a:prstGeom prst="rect">
            <a:avLst/>
          </a:prstGeom>
          <a:noFill/>
        </p:spPr>
        <p:txBody>
          <a:bodyPr wrap="none" rtlCol="0">
            <a:spAutoFit/>
          </a:bodyPr>
          <a:lstStyle/>
          <a:p>
            <a:r>
              <a:rPr lang="en-GB" b="1">
                <a:solidFill>
                  <a:schemeClr val="accent1"/>
                </a:solidFill>
              </a:rPr>
              <a:t>Central Bedfordshire</a:t>
            </a:r>
          </a:p>
        </p:txBody>
      </p:sp>
      <p:sp>
        <p:nvSpPr>
          <p:cNvPr id="23" name="TextBox 22">
            <a:extLst>
              <a:ext uri="{FF2B5EF4-FFF2-40B4-BE49-F238E27FC236}">
                <a16:creationId xmlns:a16="http://schemas.microsoft.com/office/drawing/2014/main" id="{3CFC58F5-C174-B1AB-4D97-35817BBBFC0D}"/>
              </a:ext>
            </a:extLst>
          </p:cNvPr>
          <p:cNvSpPr txBox="1"/>
          <p:nvPr/>
        </p:nvSpPr>
        <p:spPr>
          <a:xfrm>
            <a:off x="1660525" y="3060447"/>
            <a:ext cx="5109552" cy="923330"/>
          </a:xfrm>
          <a:prstGeom prst="rect">
            <a:avLst/>
          </a:prstGeom>
          <a:noFill/>
        </p:spPr>
        <p:txBody>
          <a:bodyPr wrap="square">
            <a:spAutoFit/>
          </a:bodyPr>
          <a:lstStyle/>
          <a:p>
            <a:pPr marL="0" algn="l" rtl="0" eaLnBrk="1" fontAlgn="ctr" latinLnBrk="0" hangingPunct="1">
              <a:spcBef>
                <a:spcPts val="0"/>
              </a:spcBef>
              <a:spcAft>
                <a:spcPts val="0"/>
              </a:spcAft>
            </a:pPr>
            <a:r>
              <a:rPr lang="en-GB" sz="1800" b="0" i="0" u="none" strike="noStrike" kern="1200">
                <a:effectLst/>
                <a:latin typeface="Century Gothic" panose="020B0502020202020204" pitchFamily="34" charset="0"/>
              </a:rPr>
              <a:t>…improve support for CYP, neurodiverse and residents with MH conditions to increase employment of those groups</a:t>
            </a:r>
            <a:endParaRPr lang="en-GB" sz="1800" b="0" i="0" u="none" strike="noStrike">
              <a:effectLst/>
              <a:latin typeface="Arial" panose="020B0604020202020204" pitchFamily="34" charset="0"/>
            </a:endParaRPr>
          </a:p>
        </p:txBody>
      </p:sp>
      <p:sp>
        <p:nvSpPr>
          <p:cNvPr id="27" name="Oval 26">
            <a:extLst>
              <a:ext uri="{FF2B5EF4-FFF2-40B4-BE49-F238E27FC236}">
                <a16:creationId xmlns:a16="http://schemas.microsoft.com/office/drawing/2014/main" id="{10DF3AD8-5ABC-8849-B426-720957C5AB76}"/>
              </a:ext>
            </a:extLst>
          </p:cNvPr>
          <p:cNvSpPr/>
          <p:nvPr/>
        </p:nvSpPr>
        <p:spPr>
          <a:xfrm>
            <a:off x="564158" y="3083223"/>
            <a:ext cx="877779" cy="87777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1</a:t>
            </a:r>
          </a:p>
        </p:txBody>
      </p:sp>
      <p:sp>
        <p:nvSpPr>
          <p:cNvPr id="29" name="TextBox 28">
            <a:extLst>
              <a:ext uri="{FF2B5EF4-FFF2-40B4-BE49-F238E27FC236}">
                <a16:creationId xmlns:a16="http://schemas.microsoft.com/office/drawing/2014/main" id="{B9CD6F21-3C6A-2B2A-B9A5-1745ECA7A417}"/>
              </a:ext>
            </a:extLst>
          </p:cNvPr>
          <p:cNvSpPr txBox="1"/>
          <p:nvPr/>
        </p:nvSpPr>
        <p:spPr>
          <a:xfrm>
            <a:off x="11462312" y="0"/>
            <a:ext cx="729688" cy="369332"/>
          </a:xfrm>
          <a:prstGeom prst="rect">
            <a:avLst/>
          </a:prstGeom>
          <a:noFill/>
        </p:spPr>
        <p:txBody>
          <a:bodyPr wrap="none" rtlCol="0">
            <a:spAutoFit/>
          </a:bodyPr>
          <a:lstStyle/>
          <a:p>
            <a:pPr algn="r"/>
            <a:r>
              <a:rPr lang="en-GB" b="1">
                <a:solidFill>
                  <a:schemeClr val="accent5"/>
                </a:solidFill>
              </a:rPr>
              <a:t>Aims</a:t>
            </a:r>
          </a:p>
        </p:txBody>
      </p:sp>
      <p:sp>
        <p:nvSpPr>
          <p:cNvPr id="2" name="TextBox 1">
            <a:extLst>
              <a:ext uri="{FF2B5EF4-FFF2-40B4-BE49-F238E27FC236}">
                <a16:creationId xmlns:a16="http://schemas.microsoft.com/office/drawing/2014/main" id="{BF4E2D7D-A8D6-AFEF-839B-63496D432139}"/>
              </a:ext>
            </a:extLst>
          </p:cNvPr>
          <p:cNvSpPr txBox="1"/>
          <p:nvPr/>
        </p:nvSpPr>
        <p:spPr>
          <a:xfrm>
            <a:off x="9034059" y="6317912"/>
            <a:ext cx="3157941" cy="415498"/>
          </a:xfrm>
          <a:prstGeom prst="rect">
            <a:avLst/>
          </a:prstGeom>
          <a:noFill/>
        </p:spPr>
        <p:txBody>
          <a:bodyPr wrap="square" rtlCol="0">
            <a:spAutoFit/>
          </a:bodyPr>
          <a:lstStyle/>
          <a:p>
            <a:r>
              <a:rPr lang="en-GB" sz="1050" i="1" dirty="0"/>
              <a:t>This aim statement will be further refined in discussion with Place board and partners</a:t>
            </a:r>
          </a:p>
        </p:txBody>
      </p:sp>
    </p:spTree>
    <p:extLst>
      <p:ext uri="{BB962C8B-B14F-4D97-AF65-F5344CB8AC3E}">
        <p14:creationId xmlns:p14="http://schemas.microsoft.com/office/powerpoint/2010/main" val="31616095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EF9228EB-B2C2-2F43-9F43-3FD98748AA69}"/>
              </a:ext>
            </a:extLst>
          </p:cNvPr>
          <p:cNvSpPr>
            <a:spLocks noGrp="1"/>
          </p:cNvSpPr>
          <p:nvPr>
            <p:ph type="title"/>
          </p:nvPr>
        </p:nvSpPr>
        <p:spPr>
          <a:xfrm>
            <a:off x="1644163" y="458176"/>
            <a:ext cx="9381392" cy="877779"/>
          </a:xfrm>
        </p:spPr>
        <p:txBody>
          <a:bodyPr>
            <a:noAutofit/>
          </a:bodyPr>
          <a:lstStyle/>
          <a:p>
            <a:r>
              <a:rPr lang="en-GB" sz="2000" b="0" i="0" u="none" strike="noStrike" dirty="0">
                <a:solidFill>
                  <a:schemeClr val="tx1"/>
                </a:solidFill>
                <a:effectLst/>
                <a:latin typeface="Calibri" panose="020F0502020204030204" pitchFamily="34" charset="0"/>
              </a:rPr>
              <a:t>The partners of the BLMK ICS will work together within Central Bedfordshire to improve support for CYP, neurodiverse and residents with MH conditions to increase employment of those groups</a:t>
            </a:r>
          </a:p>
        </p:txBody>
      </p:sp>
      <p:sp>
        <p:nvSpPr>
          <p:cNvPr id="2" name="Oval 1">
            <a:extLst>
              <a:ext uri="{FF2B5EF4-FFF2-40B4-BE49-F238E27FC236}">
                <a16:creationId xmlns:a16="http://schemas.microsoft.com/office/drawing/2014/main" id="{594971B1-6AD1-DA83-A7DB-B3A637016197}"/>
              </a:ext>
            </a:extLst>
          </p:cNvPr>
          <p:cNvSpPr/>
          <p:nvPr/>
        </p:nvSpPr>
        <p:spPr>
          <a:xfrm>
            <a:off x="451080" y="458176"/>
            <a:ext cx="877779" cy="87777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1</a:t>
            </a:r>
          </a:p>
        </p:txBody>
      </p:sp>
      <p:graphicFrame>
        <p:nvGraphicFramePr>
          <p:cNvPr id="6" name="Table 5">
            <a:extLst>
              <a:ext uri="{FF2B5EF4-FFF2-40B4-BE49-F238E27FC236}">
                <a16:creationId xmlns:a16="http://schemas.microsoft.com/office/drawing/2014/main" id="{B2A94C70-E679-E518-593E-F5AFD7641847}"/>
              </a:ext>
            </a:extLst>
          </p:cNvPr>
          <p:cNvGraphicFramePr>
            <a:graphicFrameLocks noGrp="1"/>
          </p:cNvGraphicFramePr>
          <p:nvPr>
            <p:extLst>
              <p:ext uri="{D42A27DB-BD31-4B8C-83A1-F6EECF244321}">
                <p14:modId xmlns:p14="http://schemas.microsoft.com/office/powerpoint/2010/main" val="610202668"/>
              </p:ext>
            </p:extLst>
          </p:nvPr>
        </p:nvGraphicFramePr>
        <p:xfrm>
          <a:off x="1460248" y="1722429"/>
          <a:ext cx="4140200" cy="914400"/>
        </p:xfrm>
        <a:graphic>
          <a:graphicData uri="http://schemas.openxmlformats.org/drawingml/2006/table">
            <a:tbl>
              <a:tblPr/>
              <a:tblGrid>
                <a:gridCol w="4140200">
                  <a:extLst>
                    <a:ext uri="{9D8B030D-6E8A-4147-A177-3AD203B41FA5}">
                      <a16:colId xmlns:a16="http://schemas.microsoft.com/office/drawing/2014/main" val="1823107320"/>
                    </a:ext>
                  </a:extLst>
                </a:gridCol>
              </a:tblGrid>
              <a:tr h="182880">
                <a:tc>
                  <a:txBody>
                    <a:bodyPr/>
                    <a:lstStyle/>
                    <a:p>
                      <a:pPr algn="l" fontAlgn="b"/>
                      <a:r>
                        <a:rPr lang="en-GB" sz="1100" b="0" i="0" u="none" strike="noStrike">
                          <a:solidFill>
                            <a:srgbClr val="FFFFFF"/>
                          </a:solidFill>
                          <a:effectLst/>
                          <a:latin typeface="Calibri" panose="020F0502020204030204" pitchFamily="34" charset="0"/>
                        </a:rPr>
                        <a:t>POSSIBLE</a:t>
                      </a:r>
                    </a:p>
                  </a:txBody>
                  <a:tcPr marL="7620" marR="7620" marT="7620" marB="0" anchor="b">
                    <a:lnL>
                      <a:noFill/>
                    </a:lnL>
                    <a:lnR>
                      <a:noFill/>
                    </a:lnR>
                    <a:lnT>
                      <a:noFill/>
                    </a:lnT>
                    <a:lnB w="6350" cap="flat" cmpd="sng" algn="ctr">
                      <a:solidFill>
                        <a:srgbClr val="D9E1F2"/>
                      </a:solidFill>
                      <a:prstDash val="solid"/>
                      <a:round/>
                      <a:headEnd type="none" w="med" len="med"/>
                      <a:tailEnd type="none" w="med" len="med"/>
                    </a:lnB>
                    <a:solidFill>
                      <a:srgbClr val="305496"/>
                    </a:solidFill>
                  </a:tcPr>
                </a:tc>
                <a:extLst>
                  <a:ext uri="{0D108BD9-81ED-4DB2-BD59-A6C34878D82A}">
                    <a16:rowId xmlns:a16="http://schemas.microsoft.com/office/drawing/2014/main" val="2695012715"/>
                  </a:ext>
                </a:extLst>
              </a:tr>
              <a:tr h="182880">
                <a:tc>
                  <a:txBody>
                    <a:bodyPr/>
                    <a:lstStyle/>
                    <a:p>
                      <a:pPr algn="l" fontAlgn="b"/>
                      <a:r>
                        <a:rPr lang="en-GB" sz="1100" b="0" i="0" u="none" strike="noStrike">
                          <a:solidFill>
                            <a:srgbClr val="000000"/>
                          </a:solidFill>
                          <a:effectLst/>
                          <a:latin typeface="Calibri" panose="020F0502020204030204" pitchFamily="34" charset="0"/>
                        </a:rPr>
                        <a:t>First time give people a chance</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1302786568"/>
                  </a:ext>
                </a:extLst>
              </a:tr>
              <a:tr h="182880">
                <a:tc>
                  <a:txBody>
                    <a:bodyPr/>
                    <a:lstStyle/>
                    <a:p>
                      <a:pPr algn="l" fontAlgn="b"/>
                      <a:r>
                        <a:rPr lang="en-GB" sz="1100" b="0" i="0" u="none" strike="noStrike">
                          <a:solidFill>
                            <a:srgbClr val="000000"/>
                          </a:solidFill>
                          <a:effectLst/>
                          <a:latin typeface="Calibri" panose="020F0502020204030204" pitchFamily="34" charset="0"/>
                        </a:rPr>
                        <a:t>Developing coordinated team - system leadership</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3797400997"/>
                  </a:ext>
                </a:extLst>
              </a:tr>
              <a:tr h="182880">
                <a:tc>
                  <a:txBody>
                    <a:bodyPr/>
                    <a:lstStyle/>
                    <a:p>
                      <a:pPr algn="l" fontAlgn="b"/>
                      <a:r>
                        <a:rPr lang="en-GB" sz="1100" b="0" i="0" u="none" strike="noStrike">
                          <a:solidFill>
                            <a:srgbClr val="000000"/>
                          </a:solidFill>
                          <a:effectLst/>
                          <a:latin typeface="Calibri" panose="020F0502020204030204" pitchFamily="34" charset="0"/>
                        </a:rPr>
                        <a:t>Picking out companies - getting it right and promoting</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3857954844"/>
                  </a:ext>
                </a:extLst>
              </a:tr>
              <a:tr h="182880">
                <a:tc>
                  <a:txBody>
                    <a:bodyPr/>
                    <a:lstStyle/>
                    <a:p>
                      <a:pPr algn="l" fontAlgn="b"/>
                      <a:r>
                        <a:rPr lang="en-GB" sz="1100" b="0" i="0" u="none" strike="noStrike">
                          <a:solidFill>
                            <a:srgbClr val="000000"/>
                          </a:solidFill>
                          <a:effectLst/>
                          <a:latin typeface="Calibri" panose="020F0502020204030204" pitchFamily="34" charset="0"/>
                        </a:rPr>
                        <a:t>Work with local CIPD branches</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3590967845"/>
                  </a:ext>
                </a:extLst>
              </a:tr>
            </a:tbl>
          </a:graphicData>
        </a:graphic>
      </p:graphicFrame>
      <p:graphicFrame>
        <p:nvGraphicFramePr>
          <p:cNvPr id="9" name="Table 8">
            <a:extLst>
              <a:ext uri="{FF2B5EF4-FFF2-40B4-BE49-F238E27FC236}">
                <a16:creationId xmlns:a16="http://schemas.microsoft.com/office/drawing/2014/main" id="{77CD0D4A-0B12-30BF-35AA-EB78AE0E4147}"/>
              </a:ext>
            </a:extLst>
          </p:cNvPr>
          <p:cNvGraphicFramePr>
            <a:graphicFrameLocks noGrp="1"/>
          </p:cNvGraphicFramePr>
          <p:nvPr>
            <p:extLst>
              <p:ext uri="{D42A27DB-BD31-4B8C-83A1-F6EECF244321}">
                <p14:modId xmlns:p14="http://schemas.microsoft.com/office/powerpoint/2010/main" val="3469477300"/>
              </p:ext>
            </p:extLst>
          </p:nvPr>
        </p:nvGraphicFramePr>
        <p:xfrm>
          <a:off x="6095999" y="1722429"/>
          <a:ext cx="4821383" cy="2194560"/>
        </p:xfrm>
        <a:graphic>
          <a:graphicData uri="http://schemas.openxmlformats.org/drawingml/2006/table">
            <a:tbl>
              <a:tblPr/>
              <a:tblGrid>
                <a:gridCol w="4821383">
                  <a:extLst>
                    <a:ext uri="{9D8B030D-6E8A-4147-A177-3AD203B41FA5}">
                      <a16:colId xmlns:a16="http://schemas.microsoft.com/office/drawing/2014/main" val="3230175412"/>
                    </a:ext>
                  </a:extLst>
                </a:gridCol>
              </a:tblGrid>
              <a:tr h="182880">
                <a:tc>
                  <a:txBody>
                    <a:bodyPr/>
                    <a:lstStyle/>
                    <a:p>
                      <a:pPr algn="l" fontAlgn="b"/>
                      <a:r>
                        <a:rPr lang="en-GB" sz="1100" b="0" i="0" u="none" strike="noStrike">
                          <a:solidFill>
                            <a:srgbClr val="FFFFFF"/>
                          </a:solidFill>
                          <a:effectLst/>
                          <a:latin typeface="Calibri" panose="020F0502020204030204" pitchFamily="34" charset="0"/>
                        </a:rPr>
                        <a:t>IMPLEMENT</a:t>
                      </a:r>
                    </a:p>
                  </a:txBody>
                  <a:tcPr marL="7620" marR="7620" marT="7620" marB="0" anchor="b">
                    <a:lnL>
                      <a:noFill/>
                    </a:lnL>
                    <a:lnR>
                      <a:noFill/>
                    </a:lnR>
                    <a:lnT>
                      <a:noFill/>
                    </a:lnT>
                    <a:lnB w="6350" cap="flat" cmpd="sng" algn="ctr">
                      <a:solidFill>
                        <a:srgbClr val="E2EFDA"/>
                      </a:solidFill>
                      <a:prstDash val="solid"/>
                      <a:round/>
                      <a:headEnd type="none" w="med" len="med"/>
                      <a:tailEnd type="none" w="med" len="med"/>
                    </a:lnB>
                    <a:solidFill>
                      <a:srgbClr val="548235"/>
                    </a:solidFill>
                  </a:tcPr>
                </a:tc>
                <a:extLst>
                  <a:ext uri="{0D108BD9-81ED-4DB2-BD59-A6C34878D82A}">
                    <a16:rowId xmlns:a16="http://schemas.microsoft.com/office/drawing/2014/main" val="2231945841"/>
                  </a:ext>
                </a:extLst>
              </a:tr>
              <a:tr h="182880">
                <a:tc>
                  <a:txBody>
                    <a:bodyPr/>
                    <a:lstStyle/>
                    <a:p>
                      <a:pPr algn="l" fontAlgn="b"/>
                      <a:r>
                        <a:rPr lang="en-GB" sz="1100" b="0" i="0" u="none" strike="noStrike">
                          <a:solidFill>
                            <a:srgbClr val="000000"/>
                          </a:solidFill>
                          <a:effectLst/>
                          <a:latin typeface="Calibri" panose="020F0502020204030204" pitchFamily="34" charset="0"/>
                        </a:rPr>
                        <a:t>Reasonable adjustments - supporting employers</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1261140477"/>
                  </a:ext>
                </a:extLst>
              </a:tr>
              <a:tr h="182880">
                <a:tc>
                  <a:txBody>
                    <a:bodyPr/>
                    <a:lstStyle/>
                    <a:p>
                      <a:pPr algn="l" fontAlgn="b"/>
                      <a:r>
                        <a:rPr lang="en-GB" sz="1100" b="0" i="0" u="none" strike="noStrike">
                          <a:solidFill>
                            <a:srgbClr val="000000"/>
                          </a:solidFill>
                          <a:effectLst/>
                          <a:latin typeface="Calibri" panose="020F0502020204030204" pitchFamily="34" charset="0"/>
                        </a:rPr>
                        <a:t>Work experience and apprenticeships </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1527675602"/>
                  </a:ext>
                </a:extLst>
              </a:tr>
              <a:tr h="182880">
                <a:tc>
                  <a:txBody>
                    <a:bodyPr/>
                    <a:lstStyle/>
                    <a:p>
                      <a:pPr algn="l" fontAlgn="b"/>
                      <a:r>
                        <a:rPr lang="en-GB" sz="1100" b="0" i="0" u="none" strike="noStrike">
                          <a:solidFill>
                            <a:srgbClr val="000000"/>
                          </a:solidFill>
                          <a:effectLst/>
                          <a:latin typeface="Calibri" panose="020F0502020204030204" pitchFamily="34" charset="0"/>
                        </a:rPr>
                        <a:t>Two people share one apprenticeship</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2514994930"/>
                  </a:ext>
                </a:extLst>
              </a:tr>
              <a:tr h="182880">
                <a:tc>
                  <a:txBody>
                    <a:bodyPr/>
                    <a:lstStyle/>
                    <a:p>
                      <a:pPr algn="l" fontAlgn="b"/>
                      <a:r>
                        <a:rPr lang="en-GB" sz="1100" b="0" i="0" u="none" strike="noStrike">
                          <a:solidFill>
                            <a:srgbClr val="000000"/>
                          </a:solidFill>
                          <a:effectLst/>
                          <a:latin typeface="Calibri" panose="020F0502020204030204" pitchFamily="34" charset="0"/>
                        </a:rPr>
                        <a:t>Supported internships and employment - increase (system and employer)</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2958136306"/>
                  </a:ext>
                </a:extLst>
              </a:tr>
              <a:tr h="182880">
                <a:tc>
                  <a:txBody>
                    <a:bodyPr/>
                    <a:lstStyle/>
                    <a:p>
                      <a:pPr algn="l" fontAlgn="b"/>
                      <a:r>
                        <a:rPr lang="en-GB" sz="1100" b="0" i="0" u="none" strike="noStrike">
                          <a:solidFill>
                            <a:srgbClr val="000000"/>
                          </a:solidFill>
                          <a:effectLst/>
                          <a:latin typeface="Calibri" panose="020F0502020204030204" pitchFamily="34" charset="0"/>
                        </a:rPr>
                        <a:t>Parents - taking careers advice for parents and kids</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3558313046"/>
                  </a:ext>
                </a:extLst>
              </a:tr>
              <a:tr h="182880">
                <a:tc>
                  <a:txBody>
                    <a:bodyPr/>
                    <a:lstStyle/>
                    <a:p>
                      <a:pPr algn="l" fontAlgn="b"/>
                      <a:r>
                        <a:rPr lang="en-GB" sz="1100" b="0" i="0" u="none" strike="noStrike">
                          <a:solidFill>
                            <a:srgbClr val="000000"/>
                          </a:solidFill>
                          <a:effectLst/>
                          <a:latin typeface="Calibri" panose="020F0502020204030204" pitchFamily="34" charset="0"/>
                        </a:rPr>
                        <a:t>Better data intelligence analytics and sharing</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322177250"/>
                  </a:ext>
                </a:extLst>
              </a:tr>
              <a:tr h="182880">
                <a:tc>
                  <a:txBody>
                    <a:bodyPr/>
                    <a:lstStyle/>
                    <a:p>
                      <a:pPr algn="l" fontAlgn="b"/>
                      <a:r>
                        <a:rPr lang="en-GB" sz="1100" b="0" i="0" u="none" strike="noStrike">
                          <a:solidFill>
                            <a:srgbClr val="000000"/>
                          </a:solidFill>
                          <a:effectLst/>
                          <a:latin typeface="Calibri" panose="020F0502020204030204" pitchFamily="34" charset="0"/>
                        </a:rPr>
                        <a:t>Cut [?] letter</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3050213239"/>
                  </a:ext>
                </a:extLst>
              </a:tr>
              <a:tr h="182880">
                <a:tc>
                  <a:txBody>
                    <a:bodyPr/>
                    <a:lstStyle/>
                    <a:p>
                      <a:pPr algn="l" fontAlgn="b"/>
                      <a:r>
                        <a:rPr lang="en-GB" sz="1100" b="0" i="0" u="none" strike="noStrike">
                          <a:solidFill>
                            <a:srgbClr val="000000"/>
                          </a:solidFill>
                          <a:effectLst/>
                          <a:latin typeface="Calibri" panose="020F0502020204030204" pitchFamily="34" charset="0"/>
                        </a:rPr>
                        <a:t>Better matching of CYP w/ employer</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2157527764"/>
                  </a:ext>
                </a:extLst>
              </a:tr>
              <a:tr h="182880">
                <a:tc>
                  <a:txBody>
                    <a:bodyPr/>
                    <a:lstStyle/>
                    <a:p>
                      <a:pPr algn="l" fontAlgn="b"/>
                      <a:r>
                        <a:rPr lang="en-GB" sz="1100" b="0" i="0" u="none" strike="noStrike">
                          <a:solidFill>
                            <a:srgbClr val="000000"/>
                          </a:solidFill>
                          <a:effectLst/>
                          <a:latin typeface="Calibri" panose="020F0502020204030204" pitchFamily="34" charset="0"/>
                        </a:rPr>
                        <a:t>Action with workless households</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2398982187"/>
                  </a:ext>
                </a:extLst>
              </a:tr>
              <a:tr h="182880">
                <a:tc>
                  <a:txBody>
                    <a:bodyPr/>
                    <a:lstStyle/>
                    <a:p>
                      <a:pPr algn="l" fontAlgn="b"/>
                      <a:r>
                        <a:rPr lang="en-GB" sz="1100" b="0" i="0" u="none" strike="noStrike">
                          <a:solidFill>
                            <a:srgbClr val="000000"/>
                          </a:solidFill>
                          <a:effectLst/>
                          <a:latin typeface="Calibri" panose="020F0502020204030204" pitchFamily="34" charset="0"/>
                        </a:rPr>
                        <a:t>Visit every secondary school</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1571752717"/>
                  </a:ext>
                </a:extLst>
              </a:tr>
              <a:tr h="182880">
                <a:tc>
                  <a:txBody>
                    <a:bodyPr/>
                    <a:lstStyle/>
                    <a:p>
                      <a:pPr algn="l" fontAlgn="b"/>
                      <a:r>
                        <a:rPr lang="en-GB" sz="1100" b="0" i="0" u="none" strike="noStrike">
                          <a:solidFill>
                            <a:srgbClr val="000000"/>
                          </a:solidFill>
                          <a:effectLst/>
                          <a:latin typeface="Calibri" panose="020F0502020204030204" pitchFamily="34" charset="0"/>
                        </a:rPr>
                        <a:t>Careers Hub Development</a:t>
                      </a:r>
                    </a:p>
                  </a:txBody>
                  <a:tcPr marL="7620" marR="7620" marT="7620" marB="0" anchor="b">
                    <a:lnL>
                      <a:noFill/>
                    </a:lnL>
                    <a:lnR>
                      <a:noFill/>
                    </a:lnR>
                    <a:lnT w="6350" cap="flat" cmpd="sng" algn="ctr">
                      <a:solidFill>
                        <a:srgbClr val="E2EFDA"/>
                      </a:solidFill>
                      <a:prstDash val="solid"/>
                      <a:round/>
                      <a:headEnd type="none" w="med" len="med"/>
                      <a:tailEnd type="none" w="med" len="med"/>
                    </a:lnT>
                    <a:lnB>
                      <a:noFill/>
                    </a:lnB>
                  </a:tcPr>
                </a:tc>
                <a:extLst>
                  <a:ext uri="{0D108BD9-81ED-4DB2-BD59-A6C34878D82A}">
                    <a16:rowId xmlns:a16="http://schemas.microsoft.com/office/drawing/2014/main" val="2882180824"/>
                  </a:ext>
                </a:extLst>
              </a:tr>
            </a:tbl>
          </a:graphicData>
        </a:graphic>
      </p:graphicFrame>
      <p:graphicFrame>
        <p:nvGraphicFramePr>
          <p:cNvPr id="11" name="Table 10">
            <a:extLst>
              <a:ext uri="{FF2B5EF4-FFF2-40B4-BE49-F238E27FC236}">
                <a16:creationId xmlns:a16="http://schemas.microsoft.com/office/drawing/2014/main" id="{C22FA3CC-0F9E-2CCD-5D1A-0D767B80C88F}"/>
              </a:ext>
            </a:extLst>
          </p:cNvPr>
          <p:cNvGraphicFramePr>
            <a:graphicFrameLocks noGrp="1"/>
          </p:cNvGraphicFramePr>
          <p:nvPr>
            <p:extLst>
              <p:ext uri="{D42A27DB-BD31-4B8C-83A1-F6EECF244321}">
                <p14:modId xmlns:p14="http://schemas.microsoft.com/office/powerpoint/2010/main" val="3096437302"/>
              </p:ext>
            </p:extLst>
          </p:nvPr>
        </p:nvGraphicFramePr>
        <p:xfrm>
          <a:off x="6095999" y="4234266"/>
          <a:ext cx="4821383" cy="2194560"/>
        </p:xfrm>
        <a:graphic>
          <a:graphicData uri="http://schemas.openxmlformats.org/drawingml/2006/table">
            <a:tbl>
              <a:tblPr/>
              <a:tblGrid>
                <a:gridCol w="4821383">
                  <a:extLst>
                    <a:ext uri="{9D8B030D-6E8A-4147-A177-3AD203B41FA5}">
                      <a16:colId xmlns:a16="http://schemas.microsoft.com/office/drawing/2014/main" val="2328561136"/>
                    </a:ext>
                  </a:extLst>
                </a:gridCol>
              </a:tblGrid>
              <a:tr h="182880">
                <a:tc>
                  <a:txBody>
                    <a:bodyPr/>
                    <a:lstStyle/>
                    <a:p>
                      <a:pPr algn="l" fontAlgn="b"/>
                      <a:r>
                        <a:rPr lang="en-GB" sz="1100" b="0" i="0" u="none" strike="noStrike">
                          <a:solidFill>
                            <a:srgbClr val="FFFFFF"/>
                          </a:solidFill>
                          <a:effectLst/>
                          <a:latin typeface="Calibri" panose="020F0502020204030204" pitchFamily="34" charset="0"/>
                        </a:rPr>
                        <a:t>CHALLENGE</a:t>
                      </a:r>
                    </a:p>
                  </a:txBody>
                  <a:tcPr marL="7620" marR="7620" marT="7620" marB="0" anchor="b">
                    <a:lnL>
                      <a:noFill/>
                    </a:lnL>
                    <a:lnR>
                      <a:noFill/>
                    </a:lnR>
                    <a:lnT>
                      <a:noFill/>
                    </a:lnT>
                    <a:lnB w="6350" cap="flat" cmpd="sng" algn="ctr">
                      <a:solidFill>
                        <a:srgbClr val="FFF2CC"/>
                      </a:solidFill>
                      <a:prstDash val="solid"/>
                      <a:round/>
                      <a:headEnd type="none" w="med" len="med"/>
                      <a:tailEnd type="none" w="med" len="med"/>
                    </a:lnB>
                    <a:solidFill>
                      <a:srgbClr val="BF8F00"/>
                    </a:solidFill>
                  </a:tcPr>
                </a:tc>
                <a:extLst>
                  <a:ext uri="{0D108BD9-81ED-4DB2-BD59-A6C34878D82A}">
                    <a16:rowId xmlns:a16="http://schemas.microsoft.com/office/drawing/2014/main" val="585515854"/>
                  </a:ext>
                </a:extLst>
              </a:tr>
              <a:tr h="182880">
                <a:tc>
                  <a:txBody>
                    <a:bodyPr/>
                    <a:lstStyle/>
                    <a:p>
                      <a:pPr algn="l" fontAlgn="b"/>
                      <a:r>
                        <a:rPr lang="en-GB" sz="1100" b="0" i="0" u="none" strike="noStrike">
                          <a:solidFill>
                            <a:srgbClr val="000000"/>
                          </a:solidFill>
                          <a:effectLst/>
                          <a:latin typeface="Calibri" panose="020F0502020204030204" pitchFamily="34" charset="0"/>
                        </a:rPr>
                        <a:t>Employers education e.g. neurodiverse</a:t>
                      </a:r>
                    </a:p>
                  </a:txBody>
                  <a:tcPr marL="7620" marR="7620" marT="7620" marB="0" anchor="b">
                    <a:lnL>
                      <a:noFill/>
                    </a:lnL>
                    <a:lnR>
                      <a:noFill/>
                    </a:lnR>
                    <a:lnT w="6350" cap="flat" cmpd="sng" algn="ctr">
                      <a:solidFill>
                        <a:srgbClr val="FFF2CC"/>
                      </a:solidFill>
                      <a:prstDash val="solid"/>
                      <a:round/>
                      <a:headEnd type="none" w="med" len="med"/>
                      <a:tailEnd type="none" w="med" len="med"/>
                    </a:lnT>
                    <a:lnB w="6350" cap="flat" cmpd="sng" algn="ctr">
                      <a:solidFill>
                        <a:srgbClr val="FFF2CC"/>
                      </a:solidFill>
                      <a:prstDash val="solid"/>
                      <a:round/>
                      <a:headEnd type="none" w="med" len="med"/>
                      <a:tailEnd type="none" w="med" len="med"/>
                    </a:lnB>
                  </a:tcPr>
                </a:tc>
                <a:extLst>
                  <a:ext uri="{0D108BD9-81ED-4DB2-BD59-A6C34878D82A}">
                    <a16:rowId xmlns:a16="http://schemas.microsoft.com/office/drawing/2014/main" val="3418220499"/>
                  </a:ext>
                </a:extLst>
              </a:tr>
              <a:tr h="182880">
                <a:tc>
                  <a:txBody>
                    <a:bodyPr/>
                    <a:lstStyle/>
                    <a:p>
                      <a:pPr algn="l" fontAlgn="b"/>
                      <a:r>
                        <a:rPr lang="en-GB" sz="1100" b="0" i="0" u="none" strike="noStrike">
                          <a:solidFill>
                            <a:srgbClr val="000000"/>
                          </a:solidFill>
                          <a:effectLst/>
                          <a:latin typeface="Calibri" panose="020F0502020204030204" pitchFamily="34" charset="0"/>
                        </a:rPr>
                        <a:t>AI skills </a:t>
                      </a:r>
                    </a:p>
                  </a:txBody>
                  <a:tcPr marL="7620" marR="7620" marT="7620" marB="0" anchor="b">
                    <a:lnL>
                      <a:noFill/>
                    </a:lnL>
                    <a:lnR>
                      <a:noFill/>
                    </a:lnR>
                    <a:lnT w="6350" cap="flat" cmpd="sng" algn="ctr">
                      <a:solidFill>
                        <a:srgbClr val="FFF2CC"/>
                      </a:solidFill>
                      <a:prstDash val="solid"/>
                      <a:round/>
                      <a:headEnd type="none" w="med" len="med"/>
                      <a:tailEnd type="none" w="med" len="med"/>
                    </a:lnT>
                    <a:lnB w="6350" cap="flat" cmpd="sng" algn="ctr">
                      <a:solidFill>
                        <a:srgbClr val="FFF2CC"/>
                      </a:solidFill>
                      <a:prstDash val="solid"/>
                      <a:round/>
                      <a:headEnd type="none" w="med" len="med"/>
                      <a:tailEnd type="none" w="med" len="med"/>
                    </a:lnB>
                  </a:tcPr>
                </a:tc>
                <a:extLst>
                  <a:ext uri="{0D108BD9-81ED-4DB2-BD59-A6C34878D82A}">
                    <a16:rowId xmlns:a16="http://schemas.microsoft.com/office/drawing/2014/main" val="3252877932"/>
                  </a:ext>
                </a:extLst>
              </a:tr>
              <a:tr h="182880">
                <a:tc>
                  <a:txBody>
                    <a:bodyPr/>
                    <a:lstStyle/>
                    <a:p>
                      <a:pPr algn="l" fontAlgn="b"/>
                      <a:r>
                        <a:rPr lang="en-GB" sz="1100" b="0" i="0" u="none" strike="noStrike">
                          <a:solidFill>
                            <a:srgbClr val="000000"/>
                          </a:solidFill>
                          <a:effectLst/>
                          <a:latin typeface="Calibri" panose="020F0502020204030204" pitchFamily="34" charset="0"/>
                        </a:rPr>
                        <a:t>Consistency of employer messaging -&gt; coordinated</a:t>
                      </a:r>
                    </a:p>
                  </a:txBody>
                  <a:tcPr marL="7620" marR="7620" marT="7620" marB="0" anchor="b">
                    <a:lnL>
                      <a:noFill/>
                    </a:lnL>
                    <a:lnR>
                      <a:noFill/>
                    </a:lnR>
                    <a:lnT w="6350" cap="flat" cmpd="sng" algn="ctr">
                      <a:solidFill>
                        <a:srgbClr val="FFF2CC"/>
                      </a:solidFill>
                      <a:prstDash val="solid"/>
                      <a:round/>
                      <a:headEnd type="none" w="med" len="med"/>
                      <a:tailEnd type="none" w="med" len="med"/>
                    </a:lnT>
                    <a:lnB w="6350" cap="flat" cmpd="sng" algn="ctr">
                      <a:solidFill>
                        <a:srgbClr val="FFF2CC"/>
                      </a:solidFill>
                      <a:prstDash val="solid"/>
                      <a:round/>
                      <a:headEnd type="none" w="med" len="med"/>
                      <a:tailEnd type="none" w="med" len="med"/>
                    </a:lnB>
                  </a:tcPr>
                </a:tc>
                <a:extLst>
                  <a:ext uri="{0D108BD9-81ED-4DB2-BD59-A6C34878D82A}">
                    <a16:rowId xmlns:a16="http://schemas.microsoft.com/office/drawing/2014/main" val="1223759120"/>
                  </a:ext>
                </a:extLst>
              </a:tr>
              <a:tr h="182880">
                <a:tc>
                  <a:txBody>
                    <a:bodyPr/>
                    <a:lstStyle/>
                    <a:p>
                      <a:pPr algn="l" fontAlgn="b"/>
                      <a:r>
                        <a:rPr lang="en-GB" sz="1100" b="0" i="0" u="none" strike="noStrike">
                          <a:solidFill>
                            <a:srgbClr val="000000"/>
                          </a:solidFill>
                          <a:effectLst/>
                          <a:latin typeface="Calibri" panose="020F0502020204030204" pitchFamily="34" charset="0"/>
                        </a:rPr>
                        <a:t>Make work more meaningful</a:t>
                      </a:r>
                    </a:p>
                  </a:txBody>
                  <a:tcPr marL="7620" marR="7620" marT="7620" marB="0" anchor="b">
                    <a:lnL>
                      <a:noFill/>
                    </a:lnL>
                    <a:lnR>
                      <a:noFill/>
                    </a:lnR>
                    <a:lnT w="6350" cap="flat" cmpd="sng" algn="ctr">
                      <a:solidFill>
                        <a:srgbClr val="FFF2CC"/>
                      </a:solidFill>
                      <a:prstDash val="solid"/>
                      <a:round/>
                      <a:headEnd type="none" w="med" len="med"/>
                      <a:tailEnd type="none" w="med" len="med"/>
                    </a:lnT>
                    <a:lnB w="6350" cap="flat" cmpd="sng" algn="ctr">
                      <a:solidFill>
                        <a:srgbClr val="FFF2CC"/>
                      </a:solidFill>
                      <a:prstDash val="solid"/>
                      <a:round/>
                      <a:headEnd type="none" w="med" len="med"/>
                      <a:tailEnd type="none" w="med" len="med"/>
                    </a:lnB>
                  </a:tcPr>
                </a:tc>
                <a:extLst>
                  <a:ext uri="{0D108BD9-81ED-4DB2-BD59-A6C34878D82A}">
                    <a16:rowId xmlns:a16="http://schemas.microsoft.com/office/drawing/2014/main" val="1097729390"/>
                  </a:ext>
                </a:extLst>
              </a:tr>
              <a:tr h="182880">
                <a:tc>
                  <a:txBody>
                    <a:bodyPr/>
                    <a:lstStyle/>
                    <a:p>
                      <a:pPr algn="l" fontAlgn="b"/>
                      <a:r>
                        <a:rPr lang="en-GB" sz="1100" b="0" i="0" u="none" strike="noStrike">
                          <a:solidFill>
                            <a:srgbClr val="000000"/>
                          </a:solidFill>
                          <a:effectLst/>
                          <a:latin typeface="Calibri" panose="020F0502020204030204" pitchFamily="34" charset="0"/>
                        </a:rPr>
                        <a:t>SEND children smoother transition to employement -&gt; excluded -&gt; particular skills</a:t>
                      </a:r>
                    </a:p>
                  </a:txBody>
                  <a:tcPr marL="7620" marR="7620" marT="7620" marB="0" anchor="b">
                    <a:lnL>
                      <a:noFill/>
                    </a:lnL>
                    <a:lnR>
                      <a:noFill/>
                    </a:lnR>
                    <a:lnT w="6350" cap="flat" cmpd="sng" algn="ctr">
                      <a:solidFill>
                        <a:srgbClr val="FFF2CC"/>
                      </a:solidFill>
                      <a:prstDash val="solid"/>
                      <a:round/>
                      <a:headEnd type="none" w="med" len="med"/>
                      <a:tailEnd type="none" w="med" len="med"/>
                    </a:lnT>
                    <a:lnB w="6350" cap="flat" cmpd="sng" algn="ctr">
                      <a:solidFill>
                        <a:srgbClr val="FFF2CC"/>
                      </a:solidFill>
                      <a:prstDash val="solid"/>
                      <a:round/>
                      <a:headEnd type="none" w="med" len="med"/>
                      <a:tailEnd type="none" w="med" len="med"/>
                    </a:lnB>
                  </a:tcPr>
                </a:tc>
                <a:extLst>
                  <a:ext uri="{0D108BD9-81ED-4DB2-BD59-A6C34878D82A}">
                    <a16:rowId xmlns:a16="http://schemas.microsoft.com/office/drawing/2014/main" val="3714666132"/>
                  </a:ext>
                </a:extLst>
              </a:tr>
              <a:tr h="182880">
                <a:tc>
                  <a:txBody>
                    <a:bodyPr/>
                    <a:lstStyle/>
                    <a:p>
                      <a:pPr algn="l" fontAlgn="b"/>
                      <a:r>
                        <a:rPr lang="en-GB" sz="1100" b="0" i="0" u="none" strike="noStrike">
                          <a:solidFill>
                            <a:srgbClr val="000000"/>
                          </a:solidFill>
                          <a:effectLst/>
                          <a:latin typeface="Calibri" panose="020F0502020204030204" pitchFamily="34" charset="0"/>
                        </a:rPr>
                        <a:t>Social experiment on meaningful employment</a:t>
                      </a:r>
                    </a:p>
                  </a:txBody>
                  <a:tcPr marL="7620" marR="7620" marT="7620" marB="0" anchor="b">
                    <a:lnL>
                      <a:noFill/>
                    </a:lnL>
                    <a:lnR>
                      <a:noFill/>
                    </a:lnR>
                    <a:lnT w="6350" cap="flat" cmpd="sng" algn="ctr">
                      <a:solidFill>
                        <a:srgbClr val="FFF2CC"/>
                      </a:solidFill>
                      <a:prstDash val="solid"/>
                      <a:round/>
                      <a:headEnd type="none" w="med" len="med"/>
                      <a:tailEnd type="none" w="med" len="med"/>
                    </a:lnT>
                    <a:lnB w="6350" cap="flat" cmpd="sng" algn="ctr">
                      <a:solidFill>
                        <a:srgbClr val="FFF2CC"/>
                      </a:solidFill>
                      <a:prstDash val="solid"/>
                      <a:round/>
                      <a:headEnd type="none" w="med" len="med"/>
                      <a:tailEnd type="none" w="med" len="med"/>
                    </a:lnB>
                  </a:tcPr>
                </a:tc>
                <a:extLst>
                  <a:ext uri="{0D108BD9-81ED-4DB2-BD59-A6C34878D82A}">
                    <a16:rowId xmlns:a16="http://schemas.microsoft.com/office/drawing/2014/main" val="3073523249"/>
                  </a:ext>
                </a:extLst>
              </a:tr>
              <a:tr h="182880">
                <a:tc>
                  <a:txBody>
                    <a:bodyPr/>
                    <a:lstStyle/>
                    <a:p>
                      <a:pPr algn="l" fontAlgn="b"/>
                      <a:r>
                        <a:rPr lang="en-GB" sz="1100" b="0" i="0" u="none" strike="noStrike">
                          <a:solidFill>
                            <a:srgbClr val="000000"/>
                          </a:solidFill>
                          <a:effectLst/>
                          <a:latin typeface="Calibri" panose="020F0502020204030204" pitchFamily="34" charset="0"/>
                        </a:rPr>
                        <a:t>SEND: flexible working and adjustments for SEND children</a:t>
                      </a:r>
                    </a:p>
                  </a:txBody>
                  <a:tcPr marL="7620" marR="7620" marT="7620" marB="0" anchor="b">
                    <a:lnL>
                      <a:noFill/>
                    </a:lnL>
                    <a:lnR>
                      <a:noFill/>
                    </a:lnR>
                    <a:lnT w="6350" cap="flat" cmpd="sng" algn="ctr">
                      <a:solidFill>
                        <a:srgbClr val="FFF2CC"/>
                      </a:solidFill>
                      <a:prstDash val="solid"/>
                      <a:round/>
                      <a:headEnd type="none" w="med" len="med"/>
                      <a:tailEnd type="none" w="med" len="med"/>
                    </a:lnT>
                    <a:lnB w="6350" cap="flat" cmpd="sng" algn="ctr">
                      <a:solidFill>
                        <a:srgbClr val="FFF2CC"/>
                      </a:solidFill>
                      <a:prstDash val="solid"/>
                      <a:round/>
                      <a:headEnd type="none" w="med" len="med"/>
                      <a:tailEnd type="none" w="med" len="med"/>
                    </a:lnB>
                  </a:tcPr>
                </a:tc>
                <a:extLst>
                  <a:ext uri="{0D108BD9-81ED-4DB2-BD59-A6C34878D82A}">
                    <a16:rowId xmlns:a16="http://schemas.microsoft.com/office/drawing/2014/main" val="3217098384"/>
                  </a:ext>
                </a:extLst>
              </a:tr>
              <a:tr h="182880">
                <a:tc>
                  <a:txBody>
                    <a:bodyPr/>
                    <a:lstStyle/>
                    <a:p>
                      <a:pPr algn="l" fontAlgn="b"/>
                      <a:r>
                        <a:rPr lang="en-GB" sz="1100" b="0" i="0" u="none" strike="noStrike">
                          <a:solidFill>
                            <a:srgbClr val="000000"/>
                          </a:solidFill>
                          <a:effectLst/>
                          <a:latin typeface="Calibri" panose="020F0502020204030204" pitchFamily="34" charset="0"/>
                        </a:rPr>
                        <a:t>Better and broader social value in contracts</a:t>
                      </a:r>
                    </a:p>
                  </a:txBody>
                  <a:tcPr marL="7620" marR="7620" marT="7620" marB="0" anchor="b">
                    <a:lnL>
                      <a:noFill/>
                    </a:lnL>
                    <a:lnR>
                      <a:noFill/>
                    </a:lnR>
                    <a:lnT w="6350" cap="flat" cmpd="sng" algn="ctr">
                      <a:solidFill>
                        <a:srgbClr val="FFF2CC"/>
                      </a:solidFill>
                      <a:prstDash val="solid"/>
                      <a:round/>
                      <a:headEnd type="none" w="med" len="med"/>
                      <a:tailEnd type="none" w="med" len="med"/>
                    </a:lnT>
                    <a:lnB w="6350" cap="flat" cmpd="sng" algn="ctr">
                      <a:solidFill>
                        <a:srgbClr val="FFF2CC"/>
                      </a:solidFill>
                      <a:prstDash val="solid"/>
                      <a:round/>
                      <a:headEnd type="none" w="med" len="med"/>
                      <a:tailEnd type="none" w="med" len="med"/>
                    </a:lnB>
                  </a:tcPr>
                </a:tc>
                <a:extLst>
                  <a:ext uri="{0D108BD9-81ED-4DB2-BD59-A6C34878D82A}">
                    <a16:rowId xmlns:a16="http://schemas.microsoft.com/office/drawing/2014/main" val="2300396080"/>
                  </a:ext>
                </a:extLst>
              </a:tr>
              <a:tr h="182880">
                <a:tc>
                  <a:txBody>
                    <a:bodyPr/>
                    <a:lstStyle/>
                    <a:p>
                      <a:pPr algn="l" fontAlgn="b"/>
                      <a:r>
                        <a:rPr lang="en-GB" sz="1100" b="0" i="0" u="none" strike="noStrike">
                          <a:solidFill>
                            <a:srgbClr val="000000"/>
                          </a:solidFill>
                          <a:effectLst/>
                          <a:latin typeface="Calibri" panose="020F0502020204030204" pitchFamily="34" charset="0"/>
                        </a:rPr>
                        <a:t>[Use all] levy money -&gt; inequalities</a:t>
                      </a:r>
                    </a:p>
                  </a:txBody>
                  <a:tcPr marL="7620" marR="7620" marT="7620" marB="0" anchor="b">
                    <a:lnL>
                      <a:noFill/>
                    </a:lnL>
                    <a:lnR>
                      <a:noFill/>
                    </a:lnR>
                    <a:lnT w="6350" cap="flat" cmpd="sng" algn="ctr">
                      <a:solidFill>
                        <a:srgbClr val="FFF2CC"/>
                      </a:solidFill>
                      <a:prstDash val="solid"/>
                      <a:round/>
                      <a:headEnd type="none" w="med" len="med"/>
                      <a:tailEnd type="none" w="med" len="med"/>
                    </a:lnT>
                    <a:lnB w="6350" cap="flat" cmpd="sng" algn="ctr">
                      <a:solidFill>
                        <a:srgbClr val="FFF2CC"/>
                      </a:solidFill>
                      <a:prstDash val="solid"/>
                      <a:round/>
                      <a:headEnd type="none" w="med" len="med"/>
                      <a:tailEnd type="none" w="med" len="med"/>
                    </a:lnB>
                  </a:tcPr>
                </a:tc>
                <a:extLst>
                  <a:ext uri="{0D108BD9-81ED-4DB2-BD59-A6C34878D82A}">
                    <a16:rowId xmlns:a16="http://schemas.microsoft.com/office/drawing/2014/main" val="4241125998"/>
                  </a:ext>
                </a:extLst>
              </a:tr>
              <a:tr h="182880">
                <a:tc>
                  <a:txBody>
                    <a:bodyPr/>
                    <a:lstStyle/>
                    <a:p>
                      <a:pPr algn="l" fontAlgn="b"/>
                      <a:r>
                        <a:rPr lang="en-GB" sz="1100" b="0" i="0" u="none" strike="noStrike">
                          <a:solidFill>
                            <a:srgbClr val="000000"/>
                          </a:solidFill>
                          <a:effectLst/>
                          <a:latin typeface="Calibri" panose="020F0502020204030204" pitchFamily="34" charset="0"/>
                        </a:rPr>
                        <a:t>Digital access </a:t>
                      </a:r>
                    </a:p>
                  </a:txBody>
                  <a:tcPr marL="7620" marR="7620" marT="7620" marB="0" anchor="b">
                    <a:lnL>
                      <a:noFill/>
                    </a:lnL>
                    <a:lnR>
                      <a:noFill/>
                    </a:lnR>
                    <a:lnT w="6350" cap="flat" cmpd="sng" algn="ctr">
                      <a:solidFill>
                        <a:srgbClr val="FFF2CC"/>
                      </a:solidFill>
                      <a:prstDash val="solid"/>
                      <a:round/>
                      <a:headEnd type="none" w="med" len="med"/>
                      <a:tailEnd type="none" w="med" len="med"/>
                    </a:lnT>
                    <a:lnB w="6350" cap="flat" cmpd="sng" algn="ctr">
                      <a:solidFill>
                        <a:srgbClr val="FFF2CC"/>
                      </a:solidFill>
                      <a:prstDash val="solid"/>
                      <a:round/>
                      <a:headEnd type="none" w="med" len="med"/>
                      <a:tailEnd type="none" w="med" len="med"/>
                    </a:lnB>
                  </a:tcPr>
                </a:tc>
                <a:extLst>
                  <a:ext uri="{0D108BD9-81ED-4DB2-BD59-A6C34878D82A}">
                    <a16:rowId xmlns:a16="http://schemas.microsoft.com/office/drawing/2014/main" val="1487325833"/>
                  </a:ext>
                </a:extLst>
              </a:tr>
              <a:tr h="182880">
                <a:tc>
                  <a:txBody>
                    <a:bodyPr/>
                    <a:lstStyle/>
                    <a:p>
                      <a:pPr algn="l" fontAlgn="b"/>
                      <a:r>
                        <a:rPr lang="en-GB" sz="1100" b="0" i="0" u="none" strike="noStrike">
                          <a:solidFill>
                            <a:srgbClr val="000000"/>
                          </a:solidFill>
                          <a:effectLst/>
                          <a:latin typeface="Calibri" panose="020F0502020204030204" pitchFamily="34" charset="0"/>
                        </a:rPr>
                        <a:t>Teachers -&gt; attract; retain; recruit</a:t>
                      </a:r>
                    </a:p>
                  </a:txBody>
                  <a:tcPr marL="7620" marR="7620" marT="7620" marB="0" anchor="b">
                    <a:lnL>
                      <a:noFill/>
                    </a:lnL>
                    <a:lnR>
                      <a:noFill/>
                    </a:lnR>
                    <a:lnT w="6350" cap="flat" cmpd="sng" algn="ctr">
                      <a:solidFill>
                        <a:srgbClr val="FFF2CC"/>
                      </a:solidFill>
                      <a:prstDash val="solid"/>
                      <a:round/>
                      <a:headEnd type="none" w="med" len="med"/>
                      <a:tailEnd type="none" w="med" len="med"/>
                    </a:lnT>
                    <a:lnB>
                      <a:noFill/>
                    </a:lnB>
                  </a:tcPr>
                </a:tc>
                <a:extLst>
                  <a:ext uri="{0D108BD9-81ED-4DB2-BD59-A6C34878D82A}">
                    <a16:rowId xmlns:a16="http://schemas.microsoft.com/office/drawing/2014/main" val="3010657575"/>
                  </a:ext>
                </a:extLst>
              </a:tr>
            </a:tbl>
          </a:graphicData>
        </a:graphic>
      </p:graphicFrame>
      <p:graphicFrame>
        <p:nvGraphicFramePr>
          <p:cNvPr id="14" name="Table 13">
            <a:extLst>
              <a:ext uri="{FF2B5EF4-FFF2-40B4-BE49-F238E27FC236}">
                <a16:creationId xmlns:a16="http://schemas.microsoft.com/office/drawing/2014/main" id="{6F556F95-61C8-83A4-3542-7E2613C88DFA}"/>
              </a:ext>
            </a:extLst>
          </p:cNvPr>
          <p:cNvGraphicFramePr>
            <a:graphicFrameLocks noGrp="1"/>
          </p:cNvGraphicFramePr>
          <p:nvPr>
            <p:extLst>
              <p:ext uri="{D42A27DB-BD31-4B8C-83A1-F6EECF244321}">
                <p14:modId xmlns:p14="http://schemas.microsoft.com/office/powerpoint/2010/main" val="1015641616"/>
              </p:ext>
            </p:extLst>
          </p:nvPr>
        </p:nvGraphicFramePr>
        <p:xfrm>
          <a:off x="1460248" y="4234266"/>
          <a:ext cx="4140200" cy="365760"/>
        </p:xfrm>
        <a:graphic>
          <a:graphicData uri="http://schemas.openxmlformats.org/drawingml/2006/table">
            <a:tbl>
              <a:tblPr/>
              <a:tblGrid>
                <a:gridCol w="4140200">
                  <a:extLst>
                    <a:ext uri="{9D8B030D-6E8A-4147-A177-3AD203B41FA5}">
                      <a16:colId xmlns:a16="http://schemas.microsoft.com/office/drawing/2014/main" val="1343935068"/>
                    </a:ext>
                  </a:extLst>
                </a:gridCol>
              </a:tblGrid>
              <a:tr h="182880">
                <a:tc>
                  <a:txBody>
                    <a:bodyPr/>
                    <a:lstStyle/>
                    <a:p>
                      <a:pPr algn="l" fontAlgn="b"/>
                      <a:r>
                        <a:rPr lang="en-GB" sz="1100" b="0" i="0" u="none" strike="noStrike">
                          <a:solidFill>
                            <a:srgbClr val="FFFFFF"/>
                          </a:solidFill>
                          <a:effectLst/>
                          <a:latin typeface="Calibri" panose="020F0502020204030204" pitchFamily="34" charset="0"/>
                        </a:rPr>
                        <a:t>KIBOSH</a:t>
                      </a:r>
                    </a:p>
                  </a:txBody>
                  <a:tcPr marL="7620" marR="7620" marT="7620" marB="0" anchor="b">
                    <a:lnL>
                      <a:noFill/>
                    </a:lnL>
                    <a:lnR>
                      <a:noFill/>
                    </a:lnR>
                    <a:lnT>
                      <a:noFill/>
                    </a:lnT>
                    <a:lnB w="6350" cap="flat" cmpd="sng" algn="ctr">
                      <a:solidFill>
                        <a:srgbClr val="EDEDED"/>
                      </a:solidFill>
                      <a:prstDash val="solid"/>
                      <a:round/>
                      <a:headEnd type="none" w="med" len="med"/>
                      <a:tailEnd type="none" w="med" len="med"/>
                    </a:lnB>
                    <a:solidFill>
                      <a:srgbClr val="7B7B7B"/>
                    </a:solidFill>
                  </a:tcPr>
                </a:tc>
                <a:extLst>
                  <a:ext uri="{0D108BD9-81ED-4DB2-BD59-A6C34878D82A}">
                    <a16:rowId xmlns:a16="http://schemas.microsoft.com/office/drawing/2014/main" val="1330226102"/>
                  </a:ext>
                </a:extLst>
              </a:tr>
              <a:tr h="182880">
                <a:tc>
                  <a:txBody>
                    <a:bodyPr/>
                    <a:lstStyle/>
                    <a:p>
                      <a:pPr algn="l" fontAlgn="b"/>
                      <a:r>
                        <a:rPr lang="en-GB" sz="1100" b="0" i="0" u="none" strike="noStrike">
                          <a:solidFill>
                            <a:srgbClr val="000000"/>
                          </a:solidFill>
                          <a:effectLst/>
                          <a:latin typeface="Calibri" panose="020F0502020204030204" pitchFamily="34" charset="0"/>
                        </a:rPr>
                        <a:t>Support people to work locally</a:t>
                      </a:r>
                    </a:p>
                  </a:txBody>
                  <a:tcPr marL="7620" marR="7620" marT="7620" marB="0" anchor="b">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extLst>
                  <a:ext uri="{0D108BD9-81ED-4DB2-BD59-A6C34878D82A}">
                    <a16:rowId xmlns:a16="http://schemas.microsoft.com/office/drawing/2014/main" val="3303284231"/>
                  </a:ext>
                </a:extLst>
              </a:tr>
            </a:tbl>
          </a:graphicData>
        </a:graphic>
      </p:graphicFrame>
      <p:sp>
        <p:nvSpPr>
          <p:cNvPr id="15" name="TextBox 14">
            <a:extLst>
              <a:ext uri="{FF2B5EF4-FFF2-40B4-BE49-F238E27FC236}">
                <a16:creationId xmlns:a16="http://schemas.microsoft.com/office/drawing/2014/main" id="{B36909AB-BA4E-CB0F-EFDC-4B51DE7E8C7A}"/>
              </a:ext>
            </a:extLst>
          </p:cNvPr>
          <p:cNvSpPr txBox="1"/>
          <p:nvPr/>
        </p:nvSpPr>
        <p:spPr>
          <a:xfrm>
            <a:off x="11390177" y="0"/>
            <a:ext cx="801823" cy="369332"/>
          </a:xfrm>
          <a:prstGeom prst="rect">
            <a:avLst/>
          </a:prstGeom>
          <a:noFill/>
        </p:spPr>
        <p:txBody>
          <a:bodyPr wrap="none" rtlCol="0">
            <a:spAutoFit/>
          </a:bodyPr>
          <a:lstStyle/>
          <a:p>
            <a:pPr algn="r"/>
            <a:r>
              <a:rPr lang="en-GB" b="1">
                <a:solidFill>
                  <a:schemeClr val="accent6"/>
                </a:solidFill>
              </a:rPr>
              <a:t>Ideas</a:t>
            </a:r>
          </a:p>
        </p:txBody>
      </p:sp>
      <p:sp>
        <p:nvSpPr>
          <p:cNvPr id="17" name="Arrow: Quad 16">
            <a:extLst>
              <a:ext uri="{FF2B5EF4-FFF2-40B4-BE49-F238E27FC236}">
                <a16:creationId xmlns:a16="http://schemas.microsoft.com/office/drawing/2014/main" id="{71A8AADB-5A2B-452E-A1D0-00B45E3A8F20}"/>
              </a:ext>
            </a:extLst>
          </p:cNvPr>
          <p:cNvSpPr/>
          <p:nvPr/>
        </p:nvSpPr>
        <p:spPr>
          <a:xfrm>
            <a:off x="415389" y="1516874"/>
            <a:ext cx="10974788" cy="5037758"/>
          </a:xfrm>
          <a:prstGeom prst="quadArrow">
            <a:avLst>
              <a:gd name="adj1" fmla="val 2000"/>
              <a:gd name="adj2" fmla="val 4000"/>
              <a:gd name="adj3" fmla="val 5000"/>
            </a:avLst>
          </a:prstGeom>
        </p:spPr>
        <p:style>
          <a:lnRef idx="0">
            <a:schemeClr val="accent1">
              <a:hueOff val="0"/>
              <a:satOff val="0"/>
              <a:lumOff val="0"/>
              <a:alphaOff val="0"/>
            </a:schemeClr>
          </a:lnRef>
          <a:fillRef idx="1">
            <a:schemeClr val="accent1">
              <a:tint val="40000"/>
              <a:hueOff val="0"/>
              <a:satOff val="0"/>
              <a:lumOff val="0"/>
              <a:alphaOff val="0"/>
            </a:schemeClr>
          </a:fillRef>
          <a:effectRef idx="1">
            <a:schemeClr val="accent1">
              <a:tint val="40000"/>
              <a:hueOff val="0"/>
              <a:satOff val="0"/>
              <a:lumOff val="0"/>
              <a:alphaOff val="0"/>
            </a:schemeClr>
          </a:effectRef>
          <a:fontRef idx="minor">
            <a:schemeClr val="dk1">
              <a:hueOff val="0"/>
              <a:satOff val="0"/>
              <a:lumOff val="0"/>
              <a:alphaOff val="0"/>
            </a:schemeClr>
          </a:fontRef>
        </p:style>
      </p:sp>
      <p:sp>
        <p:nvSpPr>
          <p:cNvPr id="18" name="TextBox 17">
            <a:extLst>
              <a:ext uri="{FF2B5EF4-FFF2-40B4-BE49-F238E27FC236}">
                <a16:creationId xmlns:a16="http://schemas.microsoft.com/office/drawing/2014/main" id="{3FAB81CF-DC31-E996-33E1-263210EA6FF9}"/>
              </a:ext>
            </a:extLst>
          </p:cNvPr>
          <p:cNvSpPr txBox="1"/>
          <p:nvPr/>
        </p:nvSpPr>
        <p:spPr>
          <a:xfrm>
            <a:off x="11025555" y="3828004"/>
            <a:ext cx="1120733" cy="415498"/>
          </a:xfrm>
          <a:prstGeom prst="rect">
            <a:avLst/>
          </a:prstGeom>
          <a:noFill/>
        </p:spPr>
        <p:txBody>
          <a:bodyPr wrap="square" rtlCol="0">
            <a:spAutoFit/>
          </a:bodyPr>
          <a:lstStyle/>
          <a:p>
            <a:pPr algn="r"/>
            <a:r>
              <a:rPr lang="en-GB" sz="1050"/>
              <a:t>Potentially </a:t>
            </a:r>
            <a:r>
              <a:rPr lang="en-GB" sz="1050" b="1"/>
              <a:t>High</a:t>
            </a:r>
            <a:r>
              <a:rPr lang="en-GB" sz="1050"/>
              <a:t> </a:t>
            </a:r>
            <a:r>
              <a:rPr lang="en-GB" sz="1050" b="1"/>
              <a:t>impact</a:t>
            </a:r>
          </a:p>
        </p:txBody>
      </p:sp>
      <p:sp>
        <p:nvSpPr>
          <p:cNvPr id="19" name="TextBox 18">
            <a:extLst>
              <a:ext uri="{FF2B5EF4-FFF2-40B4-BE49-F238E27FC236}">
                <a16:creationId xmlns:a16="http://schemas.microsoft.com/office/drawing/2014/main" id="{9B366BD0-B14E-2048-B746-CC87057753D4}"/>
              </a:ext>
            </a:extLst>
          </p:cNvPr>
          <p:cNvSpPr txBox="1"/>
          <p:nvPr/>
        </p:nvSpPr>
        <p:spPr>
          <a:xfrm>
            <a:off x="4336329" y="1353836"/>
            <a:ext cx="3154356" cy="253916"/>
          </a:xfrm>
          <a:prstGeom prst="rect">
            <a:avLst/>
          </a:prstGeom>
          <a:noFill/>
        </p:spPr>
        <p:txBody>
          <a:bodyPr wrap="square" rtlCol="0">
            <a:spAutoFit/>
          </a:bodyPr>
          <a:lstStyle/>
          <a:p>
            <a:pPr algn="ctr"/>
            <a:r>
              <a:rPr lang="en-GB" sz="1050"/>
              <a:t>Relatively </a:t>
            </a:r>
            <a:r>
              <a:rPr lang="en-GB" sz="1050" b="1"/>
              <a:t>easy</a:t>
            </a:r>
            <a:r>
              <a:rPr lang="en-GB" sz="1050"/>
              <a:t> to do</a:t>
            </a:r>
          </a:p>
        </p:txBody>
      </p:sp>
      <p:sp>
        <p:nvSpPr>
          <p:cNvPr id="20" name="TextBox 19">
            <a:extLst>
              <a:ext uri="{FF2B5EF4-FFF2-40B4-BE49-F238E27FC236}">
                <a16:creationId xmlns:a16="http://schemas.microsoft.com/office/drawing/2014/main" id="{E6C011A0-A27F-8A83-E189-F40DD14BB396}"/>
              </a:ext>
            </a:extLst>
          </p:cNvPr>
          <p:cNvSpPr txBox="1"/>
          <p:nvPr/>
        </p:nvSpPr>
        <p:spPr>
          <a:xfrm>
            <a:off x="1" y="3820309"/>
            <a:ext cx="964696" cy="430887"/>
          </a:xfrm>
          <a:prstGeom prst="rect">
            <a:avLst/>
          </a:prstGeom>
          <a:noFill/>
        </p:spPr>
        <p:txBody>
          <a:bodyPr wrap="square" rtlCol="0">
            <a:spAutoFit/>
          </a:bodyPr>
          <a:lstStyle/>
          <a:p>
            <a:r>
              <a:rPr lang="en-GB" sz="1050"/>
              <a:t>Probably </a:t>
            </a:r>
            <a:br>
              <a:rPr lang="en-GB" sz="1050"/>
            </a:br>
            <a:r>
              <a:rPr lang="en-GB" sz="1050" b="1"/>
              <a:t>Low impact</a:t>
            </a:r>
          </a:p>
        </p:txBody>
      </p:sp>
      <p:sp>
        <p:nvSpPr>
          <p:cNvPr id="22" name="TextBox 21">
            <a:extLst>
              <a:ext uri="{FF2B5EF4-FFF2-40B4-BE49-F238E27FC236}">
                <a16:creationId xmlns:a16="http://schemas.microsoft.com/office/drawing/2014/main" id="{6FAB1F8A-A6D8-1719-5D9F-FF44ABB99203}"/>
              </a:ext>
            </a:extLst>
          </p:cNvPr>
          <p:cNvSpPr txBox="1"/>
          <p:nvPr/>
        </p:nvSpPr>
        <p:spPr>
          <a:xfrm>
            <a:off x="4049339" y="6558129"/>
            <a:ext cx="3728336" cy="253916"/>
          </a:xfrm>
          <a:prstGeom prst="rect">
            <a:avLst/>
          </a:prstGeom>
          <a:noFill/>
        </p:spPr>
        <p:txBody>
          <a:bodyPr wrap="square" rtlCol="0">
            <a:spAutoFit/>
          </a:bodyPr>
          <a:lstStyle/>
          <a:p>
            <a:pPr algn="ctr"/>
            <a:r>
              <a:rPr lang="en-GB" sz="1050"/>
              <a:t>Likely </a:t>
            </a:r>
            <a:r>
              <a:rPr lang="en-GB" sz="1050" b="1"/>
              <a:t>difficult</a:t>
            </a:r>
            <a:r>
              <a:rPr lang="en-GB" sz="1050"/>
              <a:t> to do</a:t>
            </a:r>
          </a:p>
        </p:txBody>
      </p:sp>
      <p:sp>
        <p:nvSpPr>
          <p:cNvPr id="3" name="TextBox 2">
            <a:extLst>
              <a:ext uri="{FF2B5EF4-FFF2-40B4-BE49-F238E27FC236}">
                <a16:creationId xmlns:a16="http://schemas.microsoft.com/office/drawing/2014/main" id="{3E3B6310-459F-37DF-D64E-23720E7B70A7}"/>
              </a:ext>
            </a:extLst>
          </p:cNvPr>
          <p:cNvSpPr txBox="1"/>
          <p:nvPr/>
        </p:nvSpPr>
        <p:spPr>
          <a:xfrm>
            <a:off x="0" y="0"/>
            <a:ext cx="2452916" cy="369332"/>
          </a:xfrm>
          <a:prstGeom prst="rect">
            <a:avLst/>
          </a:prstGeom>
          <a:noFill/>
        </p:spPr>
        <p:txBody>
          <a:bodyPr wrap="none" rtlCol="0">
            <a:spAutoFit/>
          </a:bodyPr>
          <a:lstStyle/>
          <a:p>
            <a:r>
              <a:rPr lang="en-GB" b="1">
                <a:solidFill>
                  <a:schemeClr val="accent1"/>
                </a:solidFill>
              </a:rPr>
              <a:t>Central Bedfordshire</a:t>
            </a:r>
          </a:p>
        </p:txBody>
      </p:sp>
      <p:sp>
        <p:nvSpPr>
          <p:cNvPr id="4" name="TextBox 3">
            <a:extLst>
              <a:ext uri="{FF2B5EF4-FFF2-40B4-BE49-F238E27FC236}">
                <a16:creationId xmlns:a16="http://schemas.microsoft.com/office/drawing/2014/main" id="{549CA747-F916-D46A-C122-D08DCB98193D}"/>
              </a:ext>
            </a:extLst>
          </p:cNvPr>
          <p:cNvSpPr txBox="1"/>
          <p:nvPr/>
        </p:nvSpPr>
        <p:spPr>
          <a:xfrm>
            <a:off x="9034059" y="6143073"/>
            <a:ext cx="3157941" cy="738664"/>
          </a:xfrm>
          <a:prstGeom prst="rect">
            <a:avLst/>
          </a:prstGeom>
          <a:noFill/>
        </p:spPr>
        <p:txBody>
          <a:bodyPr wrap="square" rtlCol="0">
            <a:spAutoFit/>
          </a:bodyPr>
          <a:lstStyle/>
          <a:p>
            <a:r>
              <a:rPr lang="en-GB" sz="1050" i="1" dirty="0"/>
              <a:t>These ideas were developed by attendees at the workshop – other ideas may be added following further discussion with Place Board and partners</a:t>
            </a:r>
          </a:p>
        </p:txBody>
      </p:sp>
    </p:spTree>
    <p:extLst>
      <p:ext uri="{BB962C8B-B14F-4D97-AF65-F5344CB8AC3E}">
        <p14:creationId xmlns:p14="http://schemas.microsoft.com/office/powerpoint/2010/main" val="10373548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EF9228EB-B2C2-2F43-9F43-3FD98748AA69}"/>
              </a:ext>
            </a:extLst>
          </p:cNvPr>
          <p:cNvSpPr>
            <a:spLocks noGrp="1"/>
          </p:cNvSpPr>
          <p:nvPr>
            <p:ph type="title"/>
          </p:nvPr>
        </p:nvSpPr>
        <p:spPr>
          <a:xfrm>
            <a:off x="1644163" y="458176"/>
            <a:ext cx="9381392" cy="877779"/>
          </a:xfrm>
        </p:spPr>
        <p:txBody>
          <a:bodyPr>
            <a:noAutofit/>
          </a:bodyPr>
          <a:lstStyle/>
          <a:p>
            <a:r>
              <a:rPr lang="en-GB" sz="2000" b="0" i="0" u="none" strike="noStrike">
                <a:effectLst/>
                <a:latin typeface="Calibri" panose="020F0502020204030204" pitchFamily="34" charset="0"/>
              </a:rPr>
              <a:t>The partners of the BLMK ICS will work together within Central Bedfordshire to …</a:t>
            </a:r>
            <a:endParaRPr lang="en-GB" sz="2000" b="0"/>
          </a:p>
        </p:txBody>
      </p:sp>
      <p:sp>
        <p:nvSpPr>
          <p:cNvPr id="2" name="Oval 1">
            <a:extLst>
              <a:ext uri="{FF2B5EF4-FFF2-40B4-BE49-F238E27FC236}">
                <a16:creationId xmlns:a16="http://schemas.microsoft.com/office/drawing/2014/main" id="{594971B1-6AD1-DA83-A7DB-B3A637016197}"/>
              </a:ext>
            </a:extLst>
          </p:cNvPr>
          <p:cNvSpPr/>
          <p:nvPr/>
        </p:nvSpPr>
        <p:spPr>
          <a:xfrm>
            <a:off x="451080" y="458176"/>
            <a:ext cx="877779" cy="87777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B36909AB-BA4E-CB0F-EFDC-4B51DE7E8C7A}"/>
              </a:ext>
            </a:extLst>
          </p:cNvPr>
          <p:cNvSpPr txBox="1"/>
          <p:nvPr/>
        </p:nvSpPr>
        <p:spPr>
          <a:xfrm>
            <a:off x="10061289" y="0"/>
            <a:ext cx="2130711" cy="369332"/>
          </a:xfrm>
          <a:prstGeom prst="rect">
            <a:avLst/>
          </a:prstGeom>
          <a:noFill/>
        </p:spPr>
        <p:txBody>
          <a:bodyPr wrap="none" rtlCol="0">
            <a:spAutoFit/>
          </a:bodyPr>
          <a:lstStyle/>
          <a:p>
            <a:pPr algn="r"/>
            <a:r>
              <a:rPr lang="en-GB" b="1" dirty="0">
                <a:solidFill>
                  <a:schemeClr val="accent2"/>
                </a:solidFill>
              </a:rPr>
              <a:t>Proposed Actions</a:t>
            </a:r>
          </a:p>
        </p:txBody>
      </p:sp>
      <p:graphicFrame>
        <p:nvGraphicFramePr>
          <p:cNvPr id="4" name="Table 3">
            <a:extLst>
              <a:ext uri="{FF2B5EF4-FFF2-40B4-BE49-F238E27FC236}">
                <a16:creationId xmlns:a16="http://schemas.microsoft.com/office/drawing/2014/main" id="{7EF5656F-2BDF-463D-1AF4-6928F125377D}"/>
              </a:ext>
            </a:extLst>
          </p:cNvPr>
          <p:cNvGraphicFramePr>
            <a:graphicFrameLocks noGrp="1"/>
          </p:cNvGraphicFramePr>
          <p:nvPr>
            <p:extLst>
              <p:ext uri="{D42A27DB-BD31-4B8C-83A1-F6EECF244321}">
                <p14:modId xmlns:p14="http://schemas.microsoft.com/office/powerpoint/2010/main" val="4141821683"/>
              </p:ext>
            </p:extLst>
          </p:nvPr>
        </p:nvGraphicFramePr>
        <p:xfrm>
          <a:off x="376469" y="1300564"/>
          <a:ext cx="11647055" cy="5303520"/>
        </p:xfrm>
        <a:graphic>
          <a:graphicData uri="http://schemas.openxmlformats.org/drawingml/2006/table">
            <a:tbl>
              <a:tblPr/>
              <a:tblGrid>
                <a:gridCol w="1958109">
                  <a:extLst>
                    <a:ext uri="{9D8B030D-6E8A-4147-A177-3AD203B41FA5}">
                      <a16:colId xmlns:a16="http://schemas.microsoft.com/office/drawing/2014/main" val="2776896088"/>
                    </a:ext>
                  </a:extLst>
                </a:gridCol>
                <a:gridCol w="4414982">
                  <a:extLst>
                    <a:ext uri="{9D8B030D-6E8A-4147-A177-3AD203B41FA5}">
                      <a16:colId xmlns:a16="http://schemas.microsoft.com/office/drawing/2014/main" val="1730865894"/>
                    </a:ext>
                  </a:extLst>
                </a:gridCol>
                <a:gridCol w="1163782">
                  <a:extLst>
                    <a:ext uri="{9D8B030D-6E8A-4147-A177-3AD203B41FA5}">
                      <a16:colId xmlns:a16="http://schemas.microsoft.com/office/drawing/2014/main" val="7838008"/>
                    </a:ext>
                  </a:extLst>
                </a:gridCol>
                <a:gridCol w="1191491">
                  <a:extLst>
                    <a:ext uri="{9D8B030D-6E8A-4147-A177-3AD203B41FA5}">
                      <a16:colId xmlns:a16="http://schemas.microsoft.com/office/drawing/2014/main" val="4210725830"/>
                    </a:ext>
                  </a:extLst>
                </a:gridCol>
                <a:gridCol w="2918691">
                  <a:extLst>
                    <a:ext uri="{9D8B030D-6E8A-4147-A177-3AD203B41FA5}">
                      <a16:colId xmlns:a16="http://schemas.microsoft.com/office/drawing/2014/main" val="1918670271"/>
                    </a:ext>
                  </a:extLst>
                </a:gridCol>
              </a:tblGrid>
              <a:tr h="172067">
                <a:tc>
                  <a:txBody>
                    <a:bodyPr/>
                    <a:lstStyle/>
                    <a:p>
                      <a:pPr algn="l" fontAlgn="ctr"/>
                      <a:r>
                        <a:rPr lang="en-GB" sz="1200" b="1" i="0" u="none" strike="noStrike" dirty="0">
                          <a:solidFill>
                            <a:srgbClr val="FFFFFF"/>
                          </a:solidFill>
                          <a:effectLst/>
                          <a:latin typeface="Calibri" panose="020F0502020204030204" pitchFamily="34" charset="0"/>
                        </a:rPr>
                        <a:t>Idea</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chemeClr val="accent1"/>
                    </a:solidFill>
                  </a:tcPr>
                </a:tc>
                <a:tc>
                  <a:txBody>
                    <a:bodyPr/>
                    <a:lstStyle/>
                    <a:p>
                      <a:pPr algn="l" fontAlgn="ctr"/>
                      <a:r>
                        <a:rPr lang="en-GB" sz="1200" b="1" i="0" u="none" strike="noStrike" dirty="0">
                          <a:solidFill>
                            <a:srgbClr val="FFFFFF"/>
                          </a:solidFill>
                          <a:effectLst/>
                          <a:latin typeface="Calibri" panose="020F0502020204030204" pitchFamily="34" charset="0"/>
                        </a:rPr>
                        <a:t>Action</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chemeClr val="accent1"/>
                    </a:solidFill>
                  </a:tcPr>
                </a:tc>
                <a:tc>
                  <a:txBody>
                    <a:bodyPr/>
                    <a:lstStyle/>
                    <a:p>
                      <a:pPr algn="l" fontAlgn="ctr"/>
                      <a:r>
                        <a:rPr lang="en-GB" sz="1200" b="1" i="0" u="none" strike="noStrike">
                          <a:solidFill>
                            <a:srgbClr val="FFFFFF"/>
                          </a:solidFill>
                          <a:effectLst/>
                          <a:latin typeface="Calibri" panose="020F0502020204030204" pitchFamily="34" charset="0"/>
                        </a:rPr>
                        <a:t>Who will do it?</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chemeClr val="accent1"/>
                    </a:solidFill>
                  </a:tcPr>
                </a:tc>
                <a:tc>
                  <a:txBody>
                    <a:bodyPr/>
                    <a:lstStyle/>
                    <a:p>
                      <a:pPr algn="ctr" fontAlgn="ctr"/>
                      <a:r>
                        <a:rPr lang="en-GB" sz="1200" b="1" i="0" u="none" strike="noStrike" dirty="0">
                          <a:solidFill>
                            <a:srgbClr val="FFFFFF"/>
                          </a:solidFill>
                          <a:effectLst/>
                          <a:latin typeface="Calibri" panose="020F0502020204030204" pitchFamily="34" charset="0"/>
                        </a:rPr>
                        <a:t>By when?</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chemeClr val="accent1"/>
                    </a:solidFill>
                  </a:tcPr>
                </a:tc>
                <a:tc>
                  <a:txBody>
                    <a:bodyPr/>
                    <a:lstStyle/>
                    <a:p>
                      <a:pPr algn="l" fontAlgn="ctr"/>
                      <a:r>
                        <a:rPr lang="en-GB" sz="1200" b="1" i="0" u="none" strike="noStrike" dirty="0">
                          <a:solidFill>
                            <a:srgbClr val="FFFFFF"/>
                          </a:solidFill>
                          <a:effectLst/>
                          <a:latin typeface="Calibri" panose="020F0502020204030204" pitchFamily="34" charset="0"/>
                        </a:rPr>
                        <a:t>Measure of success</a:t>
                      </a: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chemeClr val="accent1"/>
                    </a:solidFill>
                  </a:tcPr>
                </a:tc>
                <a:extLst>
                  <a:ext uri="{0D108BD9-81ED-4DB2-BD59-A6C34878D82A}">
                    <a16:rowId xmlns:a16="http://schemas.microsoft.com/office/drawing/2014/main" val="3797195027"/>
                  </a:ext>
                </a:extLst>
              </a:tr>
              <a:tr h="125042">
                <a:tc>
                  <a:txBody>
                    <a:bodyPr/>
                    <a:lstStyle/>
                    <a:p>
                      <a:pPr algn="l" fontAlgn="ctr"/>
                      <a:r>
                        <a:rPr lang="en-GB" sz="1100" b="0" i="0" u="none" strike="noStrike">
                          <a:solidFill>
                            <a:srgbClr val="000000"/>
                          </a:solidFill>
                          <a:effectLst/>
                          <a:latin typeface="Calibri" panose="020F0502020204030204" pitchFamily="34" charset="0"/>
                        </a:rPr>
                        <a:t>More Supported Employment</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panose="020F0502020204030204" pitchFamily="34" charset="0"/>
                        </a:rPr>
                        <a:t>Map internal opportunities across the ICS and together develop a clear vision as CBC partners for supported employment </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panose="020F0502020204030204" pitchFamily="34" charset="0"/>
                        </a:rPr>
                        <a:t>System and Employer Level</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panose="020F0502020204030204" pitchFamily="34" charset="0"/>
                        </a:rPr>
                        <a:t>Next two years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panose="020F0502020204030204" pitchFamily="34" charset="0"/>
                        </a:rPr>
                        <a:t>Number of supported employment placements going to CYP</a:t>
                      </a: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132269056"/>
                  </a:ext>
                </a:extLst>
              </a:tr>
              <a:tr h="125042">
                <a:tc>
                  <a:txBody>
                    <a:bodyPr/>
                    <a:lstStyle/>
                    <a:p>
                      <a:pPr algn="l" fontAlgn="ctr"/>
                      <a:r>
                        <a:rPr lang="en-GB" sz="1100" b="0" i="0" u="none" strike="noStrike">
                          <a:solidFill>
                            <a:srgbClr val="000000"/>
                          </a:solidFill>
                          <a:effectLst/>
                          <a:latin typeface="Calibri" panose="020F0502020204030204" pitchFamily="34" charset="0"/>
                        </a:rPr>
                        <a:t>Improve Data Analytics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panose="020F0502020204030204" pitchFamily="34" charset="0"/>
                        </a:rPr>
                        <a:t>Establish clear benchmarks from which changes can be measured</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panose="020F0502020204030204" pitchFamily="34" charset="0"/>
                        </a:rPr>
                        <a:t>System led</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panose="020F0502020204030204" pitchFamily="34" charset="0"/>
                        </a:rPr>
                        <a:t>Next two years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panose="020F0502020204030204" pitchFamily="34" charset="0"/>
                        </a:rPr>
                        <a:t>Data reliability and accuracy </a:t>
                      </a: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475726174"/>
                  </a:ext>
                </a:extLst>
              </a:tr>
              <a:tr h="125042">
                <a:tc>
                  <a:txBody>
                    <a:bodyPr/>
                    <a:lstStyle/>
                    <a:p>
                      <a:pPr algn="l" fontAlgn="ctr"/>
                      <a:r>
                        <a:rPr lang="en-GB" sz="1100" b="0" i="0" u="none" strike="noStrike">
                          <a:solidFill>
                            <a:srgbClr val="000000"/>
                          </a:solidFill>
                          <a:effectLst/>
                          <a:latin typeface="Calibri" panose="020F0502020204030204" pitchFamily="34" charset="0"/>
                        </a:rPr>
                        <a:t>Developing a Careers Hub </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panose="020F0502020204030204" pitchFamily="34" charset="0"/>
                        </a:rPr>
                        <a:t>“Us” as employers vising every secondary school in CBC to discuss careers, opportunities and skills, including CV writing workshops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panose="020F0502020204030204" pitchFamily="34" charset="0"/>
                        </a:rPr>
                        <a:t>System and Employer Level</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panose="020F0502020204030204" pitchFamily="34" charset="0"/>
                        </a:rPr>
                        <a:t>Next 12 months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panose="020F0502020204030204" pitchFamily="34" charset="0"/>
                        </a:rPr>
                        <a:t>Number of children having contact with an anchor institution every 12 months </a:t>
                      </a: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879898736"/>
                  </a:ext>
                </a:extLst>
              </a:tr>
              <a:tr h="0">
                <a:tc>
                  <a:txBody>
                    <a:bodyPr/>
                    <a:lstStyle/>
                    <a:p>
                      <a:pPr algn="l" fontAlgn="ctr"/>
                      <a:r>
                        <a:rPr lang="en-GB" sz="1100" b="0" i="0" u="none" strike="noStrike">
                          <a:solidFill>
                            <a:srgbClr val="000000"/>
                          </a:solidFill>
                          <a:effectLst/>
                          <a:latin typeface="Calibri" panose="020F0502020204030204" pitchFamily="34" charset="0"/>
                        </a:rPr>
                        <a:t>Improving Digital Skills, and AI awareness and access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panose="020F0502020204030204" pitchFamily="34" charset="0"/>
                        </a:rPr>
                        <a:t>Connecting with and funding VCSE and other organisations who can coach and train young people in digital skills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panose="020F0502020204030204" pitchFamily="34" charset="0"/>
                        </a:rPr>
                        <a:t>System led</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panose="020F0502020204030204" pitchFamily="34" charset="0"/>
                        </a:rPr>
                        <a:t>Next two years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panose="020F0502020204030204" pitchFamily="34" charset="0"/>
                        </a:rPr>
                        <a:t>% of CYP reporting good digital access and skills</a:t>
                      </a: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86663923"/>
                  </a:ext>
                </a:extLst>
              </a:tr>
              <a:tr h="0">
                <a:tc>
                  <a:txBody>
                    <a:bodyPr/>
                    <a:lstStyle/>
                    <a:p>
                      <a:pPr algn="l" fontAlgn="ctr"/>
                      <a:r>
                        <a:rPr lang="en-GB" sz="1100" b="0" i="0" u="none" strike="noStrike">
                          <a:solidFill>
                            <a:srgbClr val="000000"/>
                          </a:solidFill>
                          <a:effectLst/>
                          <a:latin typeface="Calibri" panose="020F0502020204030204" pitchFamily="34" charset="0"/>
                        </a:rPr>
                        <a:t>Action on workless householders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panose="020F0502020204030204" pitchFamily="34" charset="0"/>
                        </a:rPr>
                        <a:t>TBC</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panose="020F0502020204030204" pitchFamily="34" charset="0"/>
                        </a:rPr>
                        <a:t>TBC</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panose="020F0502020204030204" pitchFamily="34" charset="0"/>
                        </a:rPr>
                        <a:t>TBC</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panose="020F0502020204030204" pitchFamily="34" charset="0"/>
                        </a:rPr>
                        <a:t>TBC</a:t>
                      </a: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228986452"/>
                  </a:ext>
                </a:extLst>
              </a:tr>
              <a:tr h="344133">
                <a:tc>
                  <a:txBody>
                    <a:bodyPr/>
                    <a:lstStyle/>
                    <a:p>
                      <a:pPr algn="l" fontAlgn="ctr"/>
                      <a:r>
                        <a:rPr lang="en-GB" sz="1100" b="0" i="0" u="none" strike="noStrike">
                          <a:solidFill>
                            <a:srgbClr val="000000"/>
                          </a:solidFill>
                          <a:effectLst/>
                          <a:latin typeface="Calibri" panose="020F0502020204030204" pitchFamily="34" charset="0"/>
                        </a:rPr>
                        <a:t>Promotion of those employers really getting it right</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panose="020F0502020204030204" pitchFamily="34" charset="0"/>
                        </a:rPr>
                        <a:t>Use better, and more coordinated communication methods as a group to ensure honed and targeted employer messaging and promotion</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panose="020F0502020204030204" pitchFamily="34" charset="0"/>
                        </a:rPr>
                        <a:t>System led</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panose="020F0502020204030204" pitchFamily="34" charset="0"/>
                        </a:rPr>
                        <a:t>Next 12 months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panose="020F0502020204030204" pitchFamily="34" charset="0"/>
                        </a:rPr>
                        <a:t>Proportion of Central Beds employers receiving central communciatons </a:t>
                      </a: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935790997"/>
                  </a:ext>
                </a:extLst>
              </a:tr>
              <a:tr h="0">
                <a:tc>
                  <a:txBody>
                    <a:bodyPr/>
                    <a:lstStyle/>
                    <a:p>
                      <a:pPr algn="l" fontAlgn="ctr"/>
                      <a:r>
                        <a:rPr lang="en-GB" sz="1100" b="0" i="0" u="none" strike="noStrike">
                          <a:solidFill>
                            <a:srgbClr val="000000"/>
                          </a:solidFill>
                          <a:effectLst/>
                          <a:latin typeface="Calibri" panose="020F0502020204030204" pitchFamily="34" charset="0"/>
                        </a:rPr>
                        <a:t>Closer working with local CIPD branches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panose="020F0502020204030204" pitchFamily="34" charset="0"/>
                        </a:rPr>
                        <a:t>Work with local CIPD branches to support the delivery of CV workshops, including those led by local employers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panose="020F0502020204030204" pitchFamily="34" charset="0"/>
                        </a:rPr>
                        <a:t>System and Employer Level</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panose="020F0502020204030204" pitchFamily="34" charset="0"/>
                        </a:rPr>
                        <a:t>Next 12 months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panose="020F0502020204030204" pitchFamily="34" charset="0"/>
                        </a:rPr>
                        <a:t>% of CB CYP attending a CV or similar workshop each year</a:t>
                      </a: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026309745"/>
                  </a:ext>
                </a:extLst>
              </a:tr>
              <a:tr h="0">
                <a:tc>
                  <a:txBody>
                    <a:bodyPr/>
                    <a:lstStyle/>
                    <a:p>
                      <a:pPr algn="l" fontAlgn="ctr"/>
                      <a:r>
                        <a:rPr lang="en-GB" sz="1100" b="0" i="0" u="none" strike="noStrike">
                          <a:solidFill>
                            <a:srgbClr val="000000"/>
                          </a:solidFill>
                          <a:effectLst/>
                          <a:latin typeface="Calibri" panose="020F0502020204030204" pitchFamily="34" charset="0"/>
                        </a:rPr>
                        <a:t>Focus on the attraction, retention and recruitment of teachers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panose="020F0502020204030204" pitchFamily="34" charset="0"/>
                        </a:rPr>
                        <a:t>Work with Local Authority and Education Sector colleagues to do all we can as an ICS to support teacher recruitment and retention</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panose="020F0502020204030204" pitchFamily="34" charset="0"/>
                        </a:rPr>
                        <a:t>System led</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panose="020F0502020204030204" pitchFamily="34" charset="0"/>
                        </a:rPr>
                        <a:t>Next three years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panose="020F0502020204030204" pitchFamily="34" charset="0"/>
                        </a:rPr>
                        <a:t>% of good and outstanding schools in CB, and vacancy rate for teachers</a:t>
                      </a: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131904796"/>
                  </a:ext>
                </a:extLst>
              </a:tr>
              <a:tr h="139582">
                <a:tc>
                  <a:txBody>
                    <a:bodyPr/>
                    <a:lstStyle/>
                    <a:p>
                      <a:pPr algn="l" fontAlgn="ctr"/>
                      <a:r>
                        <a:rPr lang="en-GB" sz="1100" b="0" i="0" u="none" strike="noStrike">
                          <a:solidFill>
                            <a:srgbClr val="000000"/>
                          </a:solidFill>
                          <a:effectLst/>
                          <a:latin typeface="Calibri" panose="020F0502020204030204" pitchFamily="34" charset="0"/>
                        </a:rPr>
                        <a:t>Better use of social value in contracts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panose="020F0502020204030204" pitchFamily="34" charset="0"/>
                        </a:rPr>
                        <a:t>More public sector contracts to include social value requirement</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panose="020F0502020204030204" pitchFamily="34" charset="0"/>
                        </a:rPr>
                        <a:t>System led</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panose="020F0502020204030204" pitchFamily="34" charset="0"/>
                        </a:rPr>
                        <a:t>Next three years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panose="020F0502020204030204" pitchFamily="34" charset="0"/>
                        </a:rPr>
                        <a:t>% public sector contracts making use of SV</a:t>
                      </a: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914612820"/>
                  </a:ext>
                </a:extLst>
              </a:tr>
              <a:tr h="480353">
                <a:tc>
                  <a:txBody>
                    <a:bodyPr/>
                    <a:lstStyle/>
                    <a:p>
                      <a:pPr algn="l" fontAlgn="ctr"/>
                      <a:r>
                        <a:rPr lang="en-GB" sz="1100" b="0" i="0" u="none" strike="noStrike" dirty="0">
                          <a:solidFill>
                            <a:srgbClr val="000000"/>
                          </a:solidFill>
                          <a:effectLst/>
                          <a:latin typeface="Calibri" panose="020F0502020204030204" pitchFamily="34" charset="0"/>
                        </a:rPr>
                        <a:t>Pushing more flexible working and adjustments for SEND children</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panose="020F0502020204030204" pitchFamily="34" charset="0"/>
                        </a:rPr>
                        <a:t>Co-design activity with parents </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panose="020F0502020204030204" pitchFamily="34" charset="0"/>
                        </a:rPr>
                        <a:t>System led</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panose="020F0502020204030204" pitchFamily="34" charset="0"/>
                        </a:rPr>
                        <a:t>Next 12 months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panose="020F0502020204030204" pitchFamily="34" charset="0"/>
                        </a:rPr>
                        <a:t>% of SEND CYP in employment, and % SEND CYP reporting successful adjustment</a:t>
                      </a: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406804566"/>
                  </a:ext>
                </a:extLst>
              </a:tr>
              <a:tr h="344133">
                <a:tc>
                  <a:txBody>
                    <a:bodyPr/>
                    <a:lstStyle/>
                    <a:p>
                      <a:pPr algn="l" fontAlgn="ctr"/>
                      <a:r>
                        <a:rPr lang="en-GB" sz="1100" b="0" i="0" u="none" strike="noStrike">
                          <a:solidFill>
                            <a:srgbClr val="000000"/>
                          </a:solidFill>
                          <a:effectLst/>
                          <a:latin typeface="Calibri" panose="020F0502020204030204" pitchFamily="34" charset="0"/>
                        </a:rPr>
                        <a:t>Widen use of work experience and apprenticeships (using Levy)</a:t>
                      </a:r>
                    </a:p>
                  </a:txBody>
                  <a:tcPr anchor="ctr">
                    <a:lnL>
                      <a:noFill/>
                    </a:lnL>
                    <a:lnR>
                      <a:noFill/>
                    </a:lnR>
                    <a:lnT w="6350" cap="flat" cmpd="sng" algn="ctr">
                      <a:solidFill>
                        <a:srgbClr val="4472C4"/>
                      </a:solidFill>
                      <a:prstDash val="solid"/>
                      <a:round/>
                      <a:headEnd type="none" w="med" len="med"/>
                      <a:tailEnd type="none" w="med" len="med"/>
                    </a:lnT>
                    <a:lnB>
                      <a:noFill/>
                    </a:lnB>
                  </a:tcPr>
                </a:tc>
                <a:tc>
                  <a:txBody>
                    <a:bodyPr/>
                    <a:lstStyle/>
                    <a:p>
                      <a:pPr algn="l" fontAlgn="ctr"/>
                      <a:r>
                        <a:rPr lang="en-GB" sz="1100" b="0" i="0" u="none" strike="noStrike">
                          <a:solidFill>
                            <a:srgbClr val="000000"/>
                          </a:solidFill>
                          <a:effectLst/>
                          <a:latin typeface="Calibri" panose="020F0502020204030204" pitchFamily="34" charset="0"/>
                        </a:rPr>
                        <a:t>As per suggestion made in seminar, we should make full use of local apprenticeship level funds to support more apprenticeships for CYP, and use our analytical capacity to match roles to CYP</a:t>
                      </a:r>
                    </a:p>
                  </a:txBody>
                  <a:tcPr anchor="ctr">
                    <a:lnL>
                      <a:noFill/>
                    </a:lnL>
                    <a:lnR>
                      <a:noFill/>
                    </a:lnR>
                    <a:lnT w="6350" cap="flat" cmpd="sng" algn="ctr">
                      <a:solidFill>
                        <a:srgbClr val="4472C4"/>
                      </a:solidFill>
                      <a:prstDash val="solid"/>
                      <a:round/>
                      <a:headEnd type="none" w="med" len="med"/>
                      <a:tailEnd type="none" w="med" len="med"/>
                    </a:lnT>
                    <a:lnB>
                      <a:noFill/>
                    </a:lnB>
                  </a:tcPr>
                </a:tc>
                <a:tc>
                  <a:txBody>
                    <a:bodyPr/>
                    <a:lstStyle/>
                    <a:p>
                      <a:pPr algn="l" fontAlgn="ctr"/>
                      <a:r>
                        <a:rPr lang="en-GB" sz="1100" b="0" i="0" u="none" strike="noStrike">
                          <a:solidFill>
                            <a:srgbClr val="000000"/>
                          </a:solidFill>
                          <a:effectLst/>
                          <a:latin typeface="Calibri" panose="020F0502020204030204" pitchFamily="34" charset="0"/>
                        </a:rPr>
                        <a:t>Employer Led</a:t>
                      </a:r>
                    </a:p>
                  </a:txBody>
                  <a:tcPr anchor="ctr">
                    <a:lnL>
                      <a:noFill/>
                    </a:lnL>
                    <a:lnR>
                      <a:noFill/>
                    </a:lnR>
                    <a:lnT w="6350" cap="flat" cmpd="sng" algn="ctr">
                      <a:solidFill>
                        <a:srgbClr val="4472C4"/>
                      </a:solidFill>
                      <a:prstDash val="solid"/>
                      <a:round/>
                      <a:headEnd type="none" w="med" len="med"/>
                      <a:tailEnd type="none" w="med" len="med"/>
                    </a:lnT>
                    <a:lnB>
                      <a:noFill/>
                    </a:lnB>
                  </a:tcPr>
                </a:tc>
                <a:tc>
                  <a:txBody>
                    <a:bodyPr/>
                    <a:lstStyle/>
                    <a:p>
                      <a:pPr algn="l" fontAlgn="ctr"/>
                      <a:r>
                        <a:rPr lang="en-GB" sz="1100" b="0" i="0" u="none" strike="noStrike">
                          <a:solidFill>
                            <a:srgbClr val="000000"/>
                          </a:solidFill>
                          <a:effectLst/>
                          <a:latin typeface="Calibri" panose="020F0502020204030204" pitchFamily="34" charset="0"/>
                        </a:rPr>
                        <a:t>Next two years</a:t>
                      </a:r>
                    </a:p>
                  </a:txBody>
                  <a:tcPr anchor="ctr">
                    <a:lnL>
                      <a:noFill/>
                    </a:lnL>
                    <a:lnR>
                      <a:noFill/>
                    </a:lnR>
                    <a:lnT w="6350" cap="flat" cmpd="sng" algn="ctr">
                      <a:solidFill>
                        <a:srgbClr val="4472C4"/>
                      </a:solidFill>
                      <a:prstDash val="solid"/>
                      <a:round/>
                      <a:headEnd type="none" w="med" len="med"/>
                      <a:tailEnd type="none" w="med" len="med"/>
                    </a:lnT>
                    <a:lnB>
                      <a:noFill/>
                    </a:lnB>
                  </a:tcPr>
                </a:tc>
                <a:tc>
                  <a:txBody>
                    <a:bodyPr/>
                    <a:lstStyle/>
                    <a:p>
                      <a:pPr algn="l" fontAlgn="ctr"/>
                      <a:r>
                        <a:rPr lang="en-GB" sz="1100" b="0" i="0" u="none" strike="noStrike" dirty="0">
                          <a:solidFill>
                            <a:srgbClr val="000000"/>
                          </a:solidFill>
                          <a:effectLst/>
                          <a:latin typeface="Calibri" panose="020F0502020204030204" pitchFamily="34" charset="0"/>
                        </a:rPr>
                        <a:t>% of CYP reporting access to work experience pre 18, and % usage of the apprenticeship levy</a:t>
                      </a: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a:noFill/>
                    </a:lnB>
                  </a:tcPr>
                </a:tc>
                <a:extLst>
                  <a:ext uri="{0D108BD9-81ED-4DB2-BD59-A6C34878D82A}">
                    <a16:rowId xmlns:a16="http://schemas.microsoft.com/office/drawing/2014/main" val="2347867529"/>
                  </a:ext>
                </a:extLst>
              </a:tr>
            </a:tbl>
          </a:graphicData>
        </a:graphic>
      </p:graphicFrame>
      <p:sp>
        <p:nvSpPr>
          <p:cNvPr id="3" name="TextBox 2">
            <a:extLst>
              <a:ext uri="{FF2B5EF4-FFF2-40B4-BE49-F238E27FC236}">
                <a16:creationId xmlns:a16="http://schemas.microsoft.com/office/drawing/2014/main" id="{9115B020-0552-85C7-CE4C-CCAB714858F7}"/>
              </a:ext>
            </a:extLst>
          </p:cNvPr>
          <p:cNvSpPr txBox="1"/>
          <p:nvPr/>
        </p:nvSpPr>
        <p:spPr>
          <a:xfrm>
            <a:off x="0" y="0"/>
            <a:ext cx="2452916" cy="369332"/>
          </a:xfrm>
          <a:prstGeom prst="rect">
            <a:avLst/>
          </a:prstGeom>
          <a:noFill/>
        </p:spPr>
        <p:txBody>
          <a:bodyPr wrap="none" rtlCol="0">
            <a:spAutoFit/>
          </a:bodyPr>
          <a:lstStyle/>
          <a:p>
            <a:r>
              <a:rPr lang="en-GB" b="1">
                <a:solidFill>
                  <a:schemeClr val="accent1"/>
                </a:solidFill>
              </a:rPr>
              <a:t>Central Bedfordshire</a:t>
            </a:r>
          </a:p>
        </p:txBody>
      </p:sp>
      <p:sp>
        <p:nvSpPr>
          <p:cNvPr id="5" name="TextBox 4">
            <a:extLst>
              <a:ext uri="{FF2B5EF4-FFF2-40B4-BE49-F238E27FC236}">
                <a16:creationId xmlns:a16="http://schemas.microsoft.com/office/drawing/2014/main" id="{D5AFAAEE-1871-B379-AA0F-5C9682EB1329}"/>
              </a:ext>
            </a:extLst>
          </p:cNvPr>
          <p:cNvSpPr txBox="1"/>
          <p:nvPr/>
        </p:nvSpPr>
        <p:spPr>
          <a:xfrm>
            <a:off x="103243" y="6604084"/>
            <a:ext cx="12021350" cy="253916"/>
          </a:xfrm>
          <a:prstGeom prst="rect">
            <a:avLst/>
          </a:prstGeom>
          <a:noFill/>
        </p:spPr>
        <p:txBody>
          <a:bodyPr wrap="square" rtlCol="0">
            <a:spAutoFit/>
          </a:bodyPr>
          <a:lstStyle/>
          <a:p>
            <a:r>
              <a:rPr lang="en-GB" sz="1050" i="1" dirty="0"/>
              <a:t>This action plan was developed by the attendees at the Health and Employment seminar – further engagement with Place Board and partners will occur to refine and agree the plan</a:t>
            </a:r>
          </a:p>
        </p:txBody>
      </p:sp>
    </p:spTree>
    <p:extLst>
      <p:ext uri="{BB962C8B-B14F-4D97-AF65-F5344CB8AC3E}">
        <p14:creationId xmlns:p14="http://schemas.microsoft.com/office/powerpoint/2010/main" val="23268767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2AA59FF-A719-40EE-3E28-886CB4FC5004}"/>
              </a:ext>
            </a:extLst>
          </p:cNvPr>
          <p:cNvSpPr>
            <a:spLocks noGrp="1"/>
          </p:cNvSpPr>
          <p:nvPr>
            <p:ph type="title"/>
          </p:nvPr>
        </p:nvSpPr>
        <p:spPr/>
        <p:txBody>
          <a:bodyPr>
            <a:normAutofit/>
          </a:bodyPr>
          <a:lstStyle/>
          <a:p>
            <a:r>
              <a:rPr lang="en-GB" dirty="0"/>
              <a:t>Milton Keynes</a:t>
            </a:r>
            <a:br>
              <a:rPr lang="en-GB" dirty="0"/>
            </a:br>
            <a:endParaRPr lang="en-GB" b="0" dirty="0"/>
          </a:p>
        </p:txBody>
      </p:sp>
      <p:sp>
        <p:nvSpPr>
          <p:cNvPr id="5" name="Text Placeholder 4">
            <a:extLst>
              <a:ext uri="{FF2B5EF4-FFF2-40B4-BE49-F238E27FC236}">
                <a16:creationId xmlns:a16="http://schemas.microsoft.com/office/drawing/2014/main" id="{895C7FFD-D727-02CF-5CCB-F08924F1EC02}"/>
              </a:ext>
            </a:extLst>
          </p:cNvPr>
          <p:cNvSpPr>
            <a:spLocks noGrp="1"/>
          </p:cNvSpPr>
          <p:nvPr>
            <p:ph type="body" idx="1"/>
          </p:nvPr>
        </p:nvSpPr>
        <p:spPr/>
        <p:txBody>
          <a:bodyPr/>
          <a:lstStyle/>
          <a:p>
            <a:r>
              <a:rPr lang="en-GB"/>
              <a:t>Activities 2-5: Place-based group discussions</a:t>
            </a:r>
          </a:p>
        </p:txBody>
      </p:sp>
      <p:sp>
        <p:nvSpPr>
          <p:cNvPr id="2" name="TextBox 1">
            <a:extLst>
              <a:ext uri="{FF2B5EF4-FFF2-40B4-BE49-F238E27FC236}">
                <a16:creationId xmlns:a16="http://schemas.microsoft.com/office/drawing/2014/main" id="{28B33529-00A4-E113-7863-25293E0C8434}"/>
              </a:ext>
            </a:extLst>
          </p:cNvPr>
          <p:cNvSpPr txBox="1"/>
          <p:nvPr/>
        </p:nvSpPr>
        <p:spPr>
          <a:xfrm>
            <a:off x="963084" y="1807636"/>
            <a:ext cx="8989808" cy="2031325"/>
          </a:xfrm>
          <a:prstGeom prst="rect">
            <a:avLst/>
          </a:prstGeom>
          <a:noFill/>
        </p:spPr>
        <p:txBody>
          <a:bodyPr wrap="square">
            <a:spAutoFit/>
          </a:bodyPr>
          <a:lstStyle/>
          <a:p>
            <a:r>
              <a:rPr lang="en-GB" sz="1800" b="0" dirty="0">
                <a:solidFill>
                  <a:srgbClr val="FF0000"/>
                </a:solidFill>
                <a:latin typeface="Century Gothic" panose="020F0302020204030204"/>
              </a:rPr>
              <a:t>These slides are a </a:t>
            </a:r>
            <a:r>
              <a:rPr lang="en-GB" sz="1800" b="1" dirty="0">
                <a:solidFill>
                  <a:srgbClr val="FF0000"/>
                </a:solidFill>
                <a:latin typeface="Century Gothic" panose="020F0302020204030204"/>
              </a:rPr>
              <a:t>verbatim</a:t>
            </a:r>
            <a:r>
              <a:rPr kumimoji="0" lang="en-GB" sz="1800" b="1" i="0" u="none" strike="noStrike" kern="1200" spc="0" normalizeH="0" baseline="0" noProof="0" dirty="0">
                <a:ln>
                  <a:noFill/>
                </a:ln>
                <a:solidFill>
                  <a:srgbClr val="FF0000"/>
                </a:solidFill>
                <a:effectLst/>
                <a:uLnTx/>
                <a:uFillTx/>
                <a:latin typeface="Century Gothic" panose="020F0302020204030204"/>
                <a:ea typeface="+mj-ea"/>
                <a:cs typeface="+mj-cs"/>
              </a:rPr>
              <a:t> reproduction</a:t>
            </a:r>
            <a:r>
              <a:rPr lang="en-GB" sz="1800" b="1" dirty="0">
                <a:solidFill>
                  <a:srgbClr val="FF0000"/>
                </a:solidFill>
                <a:latin typeface="Century Gothic" panose="020F0302020204030204"/>
              </a:rPr>
              <a:t> </a:t>
            </a:r>
            <a:r>
              <a:rPr lang="en-GB" sz="1800" b="0" dirty="0">
                <a:solidFill>
                  <a:srgbClr val="FF0000"/>
                </a:solidFill>
                <a:latin typeface="Century Gothic" panose="020F0302020204030204"/>
              </a:rPr>
              <a:t>of all of the </a:t>
            </a:r>
            <a:br>
              <a:rPr lang="en-GB" sz="1800" b="0" dirty="0">
                <a:solidFill>
                  <a:srgbClr val="FF0000"/>
                </a:solidFill>
                <a:latin typeface="Century Gothic" panose="020F0302020204030204"/>
              </a:rPr>
            </a:br>
            <a:r>
              <a:rPr lang="en-GB" sz="1800" b="1" dirty="0">
                <a:solidFill>
                  <a:srgbClr val="FF0000"/>
                </a:solidFill>
                <a:latin typeface="Century Gothic" panose="020F0302020204030204"/>
              </a:rPr>
              <a:t>ideas and suggestions </a:t>
            </a:r>
            <a:r>
              <a:rPr lang="en-GB" sz="1800" b="0" dirty="0">
                <a:solidFill>
                  <a:srgbClr val="FF0000"/>
                </a:solidFill>
                <a:latin typeface="Century Gothic" panose="020F0302020204030204"/>
              </a:rPr>
              <a:t>made during the workshop discussions </a:t>
            </a:r>
            <a:br>
              <a:rPr lang="en-GB" sz="1800" b="0" dirty="0">
                <a:solidFill>
                  <a:srgbClr val="FF0000"/>
                </a:solidFill>
                <a:latin typeface="Century Gothic" panose="020F0302020204030204"/>
              </a:rPr>
            </a:br>
            <a:r>
              <a:rPr lang="en-GB" sz="1800" b="0" dirty="0">
                <a:solidFill>
                  <a:srgbClr val="FF0000"/>
                </a:solidFill>
                <a:latin typeface="Century Gothic" panose="020F0302020204030204"/>
              </a:rPr>
              <a:t>and will </a:t>
            </a:r>
            <a:r>
              <a:rPr lang="en-GB" sz="1800" b="1" dirty="0">
                <a:solidFill>
                  <a:srgbClr val="FF0000"/>
                </a:solidFill>
                <a:latin typeface="Century Gothic" panose="020F0302020204030204"/>
              </a:rPr>
              <a:t>need further development by places</a:t>
            </a:r>
            <a:r>
              <a:rPr lang="en-GB" sz="1800" dirty="0">
                <a:solidFill>
                  <a:srgbClr val="FF0000"/>
                </a:solidFill>
                <a:latin typeface="Century Gothic" panose="020F0302020204030204"/>
              </a:rPr>
              <a:t>, including:</a:t>
            </a:r>
            <a:br>
              <a:rPr lang="en-GB" sz="1800" b="0" dirty="0">
                <a:solidFill>
                  <a:srgbClr val="FF0000"/>
                </a:solidFill>
                <a:latin typeface="Century Gothic" panose="020F0302020204030204"/>
              </a:rPr>
            </a:br>
            <a:endParaRPr lang="en-GB" sz="1800" b="0" dirty="0">
              <a:solidFill>
                <a:srgbClr val="FF0000"/>
              </a:solidFill>
              <a:latin typeface="Century Gothic" panose="020F0302020204030204"/>
            </a:endParaRPr>
          </a:p>
          <a:p>
            <a:pPr marL="342900" indent="-342900">
              <a:buAutoNum type="arabicPeriod"/>
            </a:pPr>
            <a:r>
              <a:rPr lang="en-GB" sz="1800" b="1" dirty="0">
                <a:solidFill>
                  <a:srgbClr val="FF0000"/>
                </a:solidFill>
                <a:latin typeface="Century Gothic" panose="020F0302020204030204"/>
              </a:rPr>
              <a:t>Review</a:t>
            </a:r>
            <a:r>
              <a:rPr lang="en-GB" sz="1800" b="0" dirty="0">
                <a:solidFill>
                  <a:srgbClr val="FF0000"/>
                </a:solidFill>
                <a:latin typeface="Century Gothic" panose="020F0302020204030204"/>
              </a:rPr>
              <a:t> against current place plans to align with existing work</a:t>
            </a:r>
            <a:endParaRPr lang="en-GB" dirty="0">
              <a:solidFill>
                <a:srgbClr val="FF0000"/>
              </a:solidFill>
              <a:latin typeface="Century Gothic" panose="020F0302020204030204"/>
            </a:endParaRPr>
          </a:p>
          <a:p>
            <a:pPr marL="342900" indent="-342900">
              <a:buAutoNum type="arabicPeriod"/>
            </a:pPr>
            <a:r>
              <a:rPr lang="en-GB" sz="1800" b="1" dirty="0">
                <a:solidFill>
                  <a:srgbClr val="FF0000"/>
                </a:solidFill>
                <a:latin typeface="Century Gothic" panose="020F0302020204030204"/>
              </a:rPr>
              <a:t>Refine</a:t>
            </a:r>
            <a:r>
              <a:rPr lang="en-GB" sz="1800" b="0" dirty="0">
                <a:solidFill>
                  <a:srgbClr val="FF0000"/>
                </a:solidFill>
                <a:latin typeface="Century Gothic" panose="020F0302020204030204"/>
              </a:rPr>
              <a:t>,</a:t>
            </a:r>
            <a:r>
              <a:rPr kumimoji="0" lang="en-GB" sz="1800" b="0" i="0" u="none" strike="noStrike" kern="1200" spc="0" normalizeH="0" baseline="0" noProof="0" dirty="0">
                <a:ln>
                  <a:noFill/>
                </a:ln>
                <a:solidFill>
                  <a:srgbClr val="FF0000"/>
                </a:solidFill>
                <a:effectLst/>
                <a:uLnTx/>
                <a:uFillTx/>
                <a:latin typeface="Century Gothic" panose="020F0302020204030204"/>
                <a:ea typeface="+mj-ea"/>
                <a:cs typeface="+mj-cs"/>
              </a:rPr>
              <a:t> </a:t>
            </a:r>
            <a:r>
              <a:rPr kumimoji="0" lang="en-GB" sz="1800" b="1" i="0" u="none" strike="noStrike" kern="1200" spc="0" normalizeH="0" baseline="0" noProof="0" dirty="0">
                <a:ln>
                  <a:noFill/>
                </a:ln>
                <a:solidFill>
                  <a:srgbClr val="FF0000"/>
                </a:solidFill>
                <a:effectLst/>
                <a:uLnTx/>
                <a:uFillTx/>
                <a:latin typeface="Century Gothic" panose="020F0302020204030204"/>
                <a:ea typeface="+mj-ea"/>
                <a:cs typeface="+mj-cs"/>
              </a:rPr>
              <a:t>prioritise</a:t>
            </a:r>
            <a:r>
              <a:rPr lang="en-GB" sz="1800" b="1" dirty="0">
                <a:solidFill>
                  <a:srgbClr val="FF0000"/>
                </a:solidFill>
                <a:latin typeface="Century Gothic" panose="020F0302020204030204"/>
              </a:rPr>
              <a:t> </a:t>
            </a:r>
            <a:r>
              <a:rPr kumimoji="0" lang="en-GB" sz="1800" b="0" i="0" u="none" strike="noStrike" kern="1200" spc="0" normalizeH="0" baseline="0" noProof="0" dirty="0">
                <a:ln>
                  <a:noFill/>
                </a:ln>
                <a:solidFill>
                  <a:srgbClr val="FF0000"/>
                </a:solidFill>
                <a:effectLst/>
                <a:uLnTx/>
                <a:uFillTx/>
                <a:latin typeface="Century Gothic" panose="020F0302020204030204"/>
                <a:ea typeface="+mj-ea"/>
                <a:cs typeface="+mj-cs"/>
              </a:rPr>
              <a:t>and </a:t>
            </a:r>
            <a:r>
              <a:rPr kumimoji="0" lang="en-GB" sz="1800" b="1" i="0" u="none" strike="noStrike" kern="1200" spc="0" normalizeH="0" baseline="0" noProof="0" dirty="0">
                <a:ln>
                  <a:noFill/>
                </a:ln>
                <a:solidFill>
                  <a:srgbClr val="FF0000"/>
                </a:solidFill>
                <a:effectLst/>
                <a:uLnTx/>
                <a:uFillTx/>
                <a:latin typeface="Century Gothic" panose="020F0302020204030204"/>
                <a:ea typeface="+mj-ea"/>
                <a:cs typeface="+mj-cs"/>
              </a:rPr>
              <a:t>further develop </a:t>
            </a:r>
            <a:r>
              <a:rPr kumimoji="0" lang="en-GB" sz="1800" b="0" i="0" u="none" strike="noStrike" kern="1200" spc="0" normalizeH="0" baseline="0" noProof="0" dirty="0">
                <a:ln>
                  <a:noFill/>
                </a:ln>
                <a:solidFill>
                  <a:srgbClr val="FF0000"/>
                </a:solidFill>
                <a:effectLst/>
                <a:uLnTx/>
                <a:uFillTx/>
                <a:latin typeface="Century Gothic" panose="020F0302020204030204"/>
                <a:ea typeface="+mj-ea"/>
                <a:cs typeface="+mj-cs"/>
              </a:rPr>
              <a:t>plans,</a:t>
            </a:r>
            <a:r>
              <a:rPr lang="en-GB" sz="1800" b="0" dirty="0">
                <a:solidFill>
                  <a:srgbClr val="FF0000"/>
                </a:solidFill>
                <a:latin typeface="Century Gothic" panose="020F0302020204030204"/>
              </a:rPr>
              <a:t> </a:t>
            </a:r>
            <a:r>
              <a:rPr lang="en-GB" dirty="0">
                <a:solidFill>
                  <a:srgbClr val="FF0000"/>
                </a:solidFill>
                <a:latin typeface="Century Gothic" panose="020F0302020204030204"/>
              </a:rPr>
              <a:t>considering existing capacity </a:t>
            </a:r>
          </a:p>
          <a:p>
            <a:pPr marL="342900" indent="-342900">
              <a:buAutoNum type="arabicPeriod"/>
            </a:pPr>
            <a:r>
              <a:rPr lang="en-GB" sz="1800" b="1" dirty="0">
                <a:solidFill>
                  <a:srgbClr val="FF0000"/>
                </a:solidFill>
                <a:latin typeface="Century Gothic" panose="020F0302020204030204"/>
              </a:rPr>
              <a:t>Review </a:t>
            </a:r>
            <a:r>
              <a:rPr lang="en-GB" sz="1800" b="0" dirty="0">
                <a:solidFill>
                  <a:srgbClr val="FF0000"/>
                </a:solidFill>
                <a:latin typeface="Century Gothic" panose="020F0302020204030204"/>
              </a:rPr>
              <a:t>and </a:t>
            </a:r>
            <a:r>
              <a:rPr lang="en-GB" sz="1800" b="1" dirty="0">
                <a:solidFill>
                  <a:srgbClr val="FF0000"/>
                </a:solidFill>
                <a:latin typeface="Century Gothic" panose="020F0302020204030204"/>
              </a:rPr>
              <a:t>agree </a:t>
            </a:r>
            <a:r>
              <a:rPr lang="en-GB" sz="1800" b="0" dirty="0">
                <a:solidFill>
                  <a:srgbClr val="FF0000"/>
                </a:solidFill>
                <a:latin typeface="Century Gothic" panose="020F0302020204030204"/>
              </a:rPr>
              <a:t>at place boards</a:t>
            </a:r>
            <a:endParaRPr lang="en-GB" dirty="0"/>
          </a:p>
        </p:txBody>
      </p:sp>
    </p:spTree>
    <p:extLst>
      <p:ext uri="{BB962C8B-B14F-4D97-AF65-F5344CB8AC3E}">
        <p14:creationId xmlns:p14="http://schemas.microsoft.com/office/powerpoint/2010/main" val="13195967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EF9228EB-B2C2-2F43-9F43-3FD98748AA69}"/>
              </a:ext>
            </a:extLst>
          </p:cNvPr>
          <p:cNvSpPr>
            <a:spLocks noGrp="1"/>
          </p:cNvSpPr>
          <p:nvPr>
            <p:ph type="title"/>
          </p:nvPr>
        </p:nvSpPr>
        <p:spPr>
          <a:xfrm>
            <a:off x="431371" y="458176"/>
            <a:ext cx="5899091" cy="877779"/>
          </a:xfrm>
        </p:spPr>
        <p:txBody>
          <a:bodyPr>
            <a:noAutofit/>
          </a:bodyPr>
          <a:lstStyle/>
          <a:p>
            <a:r>
              <a:rPr lang="en-GB" sz="2800" b="0" i="0" u="none" strike="noStrike">
                <a:effectLst/>
                <a:latin typeface="Calibri" panose="020F0502020204030204" pitchFamily="34" charset="0"/>
              </a:rPr>
              <a:t>The partners of the BLMK ICS will work together within Milton Keynes to…</a:t>
            </a:r>
            <a:endParaRPr lang="en-GB" sz="2800" b="0"/>
          </a:p>
        </p:txBody>
      </p:sp>
      <p:sp>
        <p:nvSpPr>
          <p:cNvPr id="16" name="TextBox 15">
            <a:extLst>
              <a:ext uri="{FF2B5EF4-FFF2-40B4-BE49-F238E27FC236}">
                <a16:creationId xmlns:a16="http://schemas.microsoft.com/office/drawing/2014/main" id="{739BE85E-5A4B-3DE9-7AF7-6CC5CDABB2A0}"/>
              </a:ext>
            </a:extLst>
          </p:cNvPr>
          <p:cNvSpPr txBox="1"/>
          <p:nvPr/>
        </p:nvSpPr>
        <p:spPr>
          <a:xfrm>
            <a:off x="0" y="0"/>
            <a:ext cx="1734770" cy="369332"/>
          </a:xfrm>
          <a:prstGeom prst="rect">
            <a:avLst/>
          </a:prstGeom>
          <a:noFill/>
        </p:spPr>
        <p:txBody>
          <a:bodyPr wrap="none" rtlCol="0">
            <a:spAutoFit/>
          </a:bodyPr>
          <a:lstStyle/>
          <a:p>
            <a:r>
              <a:rPr lang="en-GB" b="1">
                <a:solidFill>
                  <a:schemeClr val="accent6"/>
                </a:solidFill>
              </a:rPr>
              <a:t>Milton Keynes</a:t>
            </a:r>
          </a:p>
        </p:txBody>
      </p:sp>
      <p:sp>
        <p:nvSpPr>
          <p:cNvPr id="21" name="TextBox 20">
            <a:extLst>
              <a:ext uri="{FF2B5EF4-FFF2-40B4-BE49-F238E27FC236}">
                <a16:creationId xmlns:a16="http://schemas.microsoft.com/office/drawing/2014/main" id="{0FD4E29E-7449-6337-3562-3926BA49E9A1}"/>
              </a:ext>
            </a:extLst>
          </p:cNvPr>
          <p:cNvSpPr txBox="1"/>
          <p:nvPr/>
        </p:nvSpPr>
        <p:spPr>
          <a:xfrm>
            <a:off x="1441938" y="1755706"/>
            <a:ext cx="5109552" cy="923330"/>
          </a:xfrm>
          <a:prstGeom prst="rect">
            <a:avLst/>
          </a:prstGeom>
          <a:noFill/>
        </p:spPr>
        <p:txBody>
          <a:bodyPr wrap="square">
            <a:spAutoFit/>
          </a:bodyPr>
          <a:lstStyle/>
          <a:p>
            <a:pPr algn="l" fontAlgn="ctr"/>
            <a:r>
              <a:rPr lang="en-GB" sz="1800" u="none" strike="noStrike">
                <a:effectLst/>
              </a:rPr>
              <a:t>…improve and create meaningful and sustainable employment for people with neurodiversity</a:t>
            </a:r>
            <a:endParaRPr lang="en-GB" sz="1800" b="0" i="0" u="none" strike="noStrike">
              <a:solidFill>
                <a:srgbClr val="000000"/>
              </a:solidFill>
              <a:effectLst/>
              <a:latin typeface="Calibri" panose="020F0502020204030204" pitchFamily="34" charset="0"/>
            </a:endParaRPr>
          </a:p>
        </p:txBody>
      </p:sp>
      <p:sp>
        <p:nvSpPr>
          <p:cNvPr id="23" name="TextBox 22">
            <a:extLst>
              <a:ext uri="{FF2B5EF4-FFF2-40B4-BE49-F238E27FC236}">
                <a16:creationId xmlns:a16="http://schemas.microsoft.com/office/drawing/2014/main" id="{3CFC58F5-C174-B1AB-4D97-35817BBBFC0D}"/>
              </a:ext>
            </a:extLst>
          </p:cNvPr>
          <p:cNvSpPr txBox="1"/>
          <p:nvPr/>
        </p:nvSpPr>
        <p:spPr>
          <a:xfrm>
            <a:off x="1441938" y="3258264"/>
            <a:ext cx="5109552" cy="1477328"/>
          </a:xfrm>
          <a:prstGeom prst="rect">
            <a:avLst/>
          </a:prstGeom>
          <a:noFill/>
        </p:spPr>
        <p:txBody>
          <a:bodyPr wrap="square">
            <a:spAutoFit/>
          </a:bodyPr>
          <a:lstStyle/>
          <a:p>
            <a:pPr algn="l" fontAlgn="ctr"/>
            <a:r>
              <a:rPr lang="en-GB" sz="1800" b="0" i="0" u="none" strike="noStrike">
                <a:solidFill>
                  <a:srgbClr val="000000"/>
                </a:solidFill>
                <a:effectLst/>
                <a:latin typeface="Calibri" panose="020F0502020204030204" pitchFamily="34" charset="0"/>
              </a:rPr>
              <a:t>…</a:t>
            </a:r>
            <a:r>
              <a:rPr lang="en-GB" sz="1800" u="none" strike="noStrike">
                <a:effectLst/>
              </a:rPr>
              <a:t>support 15-18 </a:t>
            </a:r>
            <a:r>
              <a:rPr lang="en-GB" sz="1800" u="none" strike="noStrike" err="1">
                <a:effectLst/>
              </a:rPr>
              <a:t>yos</a:t>
            </a:r>
            <a:r>
              <a:rPr lang="en-GB" sz="1800" u="none" strike="noStrike">
                <a:effectLst/>
              </a:rPr>
              <a:t> not in education, training or employment into stable employment or further training in order to reduce the proportion of young people not in education, employment or training by 2026</a:t>
            </a:r>
            <a:endParaRPr lang="en-GB" sz="1800" b="0" i="0" u="none" strike="noStrike">
              <a:solidFill>
                <a:srgbClr val="000000"/>
              </a:solidFill>
              <a:effectLst/>
              <a:latin typeface="Calibri" panose="020F0502020204030204" pitchFamily="34" charset="0"/>
            </a:endParaRPr>
          </a:p>
        </p:txBody>
      </p:sp>
      <p:sp>
        <p:nvSpPr>
          <p:cNvPr id="25" name="TextBox 24">
            <a:extLst>
              <a:ext uri="{FF2B5EF4-FFF2-40B4-BE49-F238E27FC236}">
                <a16:creationId xmlns:a16="http://schemas.microsoft.com/office/drawing/2014/main" id="{996D662A-5A8B-A434-F251-39573EDA7AED}"/>
              </a:ext>
            </a:extLst>
          </p:cNvPr>
          <p:cNvSpPr txBox="1"/>
          <p:nvPr/>
        </p:nvSpPr>
        <p:spPr>
          <a:xfrm>
            <a:off x="1441938" y="5350313"/>
            <a:ext cx="5109552" cy="646331"/>
          </a:xfrm>
          <a:prstGeom prst="rect">
            <a:avLst/>
          </a:prstGeom>
          <a:noFill/>
        </p:spPr>
        <p:txBody>
          <a:bodyPr wrap="square">
            <a:spAutoFit/>
          </a:bodyPr>
          <a:lstStyle/>
          <a:p>
            <a:pPr algn="l" fontAlgn="ctr"/>
            <a:r>
              <a:rPr lang="en-GB" sz="1800" b="0" i="0" u="none" strike="noStrike">
                <a:solidFill>
                  <a:srgbClr val="000000"/>
                </a:solidFill>
                <a:effectLst/>
                <a:latin typeface="Calibri" panose="020F0502020204030204" pitchFamily="34" charset="0"/>
              </a:rPr>
              <a:t>…</a:t>
            </a:r>
            <a:r>
              <a:rPr lang="en-GB" b="0" i="0">
                <a:solidFill>
                  <a:srgbClr val="000000"/>
                </a:solidFill>
                <a:latin typeface="Calibri" panose="020F0502020204030204" pitchFamily="34" charset="0"/>
              </a:rPr>
              <a:t>r</a:t>
            </a:r>
            <a:r>
              <a:rPr lang="en-GB" sz="1800" u="none" strike="noStrike">
                <a:effectLst/>
              </a:rPr>
              <a:t>educe the employment gap for people with mental health challenges</a:t>
            </a:r>
            <a:endParaRPr lang="en-GB" sz="1800" b="0" i="0" u="none" strike="noStrike">
              <a:solidFill>
                <a:srgbClr val="000000"/>
              </a:solidFill>
              <a:effectLst/>
              <a:latin typeface="Calibri" panose="020F0502020204030204" pitchFamily="34" charset="0"/>
            </a:endParaRPr>
          </a:p>
        </p:txBody>
      </p:sp>
      <p:sp>
        <p:nvSpPr>
          <p:cNvPr id="26" name="Oval 25">
            <a:extLst>
              <a:ext uri="{FF2B5EF4-FFF2-40B4-BE49-F238E27FC236}">
                <a16:creationId xmlns:a16="http://schemas.microsoft.com/office/drawing/2014/main" id="{47C65C78-9854-20CB-16D8-2E5844840EA6}"/>
              </a:ext>
            </a:extLst>
          </p:cNvPr>
          <p:cNvSpPr/>
          <p:nvPr/>
        </p:nvSpPr>
        <p:spPr>
          <a:xfrm>
            <a:off x="345572" y="1778482"/>
            <a:ext cx="877779" cy="877779"/>
          </a:xfrm>
          <a:prstGeom prst="ellipse">
            <a:avLst/>
          </a:prstGeom>
          <a:solidFill>
            <a:schemeClr val="accent6">
              <a:lumMod val="60000"/>
              <a:lumOff val="4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a:t>1</a:t>
            </a:r>
          </a:p>
        </p:txBody>
      </p:sp>
      <p:sp>
        <p:nvSpPr>
          <p:cNvPr id="27" name="Oval 26">
            <a:extLst>
              <a:ext uri="{FF2B5EF4-FFF2-40B4-BE49-F238E27FC236}">
                <a16:creationId xmlns:a16="http://schemas.microsoft.com/office/drawing/2014/main" id="{10DF3AD8-5ABC-8849-B426-720957C5AB76}"/>
              </a:ext>
            </a:extLst>
          </p:cNvPr>
          <p:cNvSpPr/>
          <p:nvPr/>
        </p:nvSpPr>
        <p:spPr>
          <a:xfrm>
            <a:off x="345571" y="3558039"/>
            <a:ext cx="877779" cy="877779"/>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a:t>2</a:t>
            </a:r>
          </a:p>
        </p:txBody>
      </p:sp>
      <p:sp>
        <p:nvSpPr>
          <p:cNvPr id="28" name="Oval 27">
            <a:extLst>
              <a:ext uri="{FF2B5EF4-FFF2-40B4-BE49-F238E27FC236}">
                <a16:creationId xmlns:a16="http://schemas.microsoft.com/office/drawing/2014/main" id="{404B4A75-D13C-4763-DD70-587577068034}"/>
              </a:ext>
            </a:extLst>
          </p:cNvPr>
          <p:cNvSpPr/>
          <p:nvPr/>
        </p:nvSpPr>
        <p:spPr>
          <a:xfrm>
            <a:off x="345571" y="5234589"/>
            <a:ext cx="877779" cy="877779"/>
          </a:xfrm>
          <a:prstGeom prst="ellipse">
            <a:avLst/>
          </a:prstGeom>
          <a:solidFill>
            <a:schemeClr val="accent6">
              <a:lumMod val="5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a:t>3</a:t>
            </a:r>
          </a:p>
        </p:txBody>
      </p:sp>
      <p:sp>
        <p:nvSpPr>
          <p:cNvPr id="29" name="TextBox 28">
            <a:extLst>
              <a:ext uri="{FF2B5EF4-FFF2-40B4-BE49-F238E27FC236}">
                <a16:creationId xmlns:a16="http://schemas.microsoft.com/office/drawing/2014/main" id="{B9CD6F21-3C6A-2B2A-B9A5-1745ECA7A417}"/>
              </a:ext>
            </a:extLst>
          </p:cNvPr>
          <p:cNvSpPr txBox="1"/>
          <p:nvPr/>
        </p:nvSpPr>
        <p:spPr>
          <a:xfrm>
            <a:off x="11462312" y="0"/>
            <a:ext cx="729688" cy="369332"/>
          </a:xfrm>
          <a:prstGeom prst="rect">
            <a:avLst/>
          </a:prstGeom>
          <a:noFill/>
        </p:spPr>
        <p:txBody>
          <a:bodyPr wrap="none" rtlCol="0">
            <a:spAutoFit/>
          </a:bodyPr>
          <a:lstStyle/>
          <a:p>
            <a:pPr algn="r"/>
            <a:r>
              <a:rPr lang="en-GB" b="1">
                <a:solidFill>
                  <a:schemeClr val="accent5"/>
                </a:solidFill>
              </a:rPr>
              <a:t>Aims</a:t>
            </a:r>
          </a:p>
        </p:txBody>
      </p:sp>
      <p:pic>
        <p:nvPicPr>
          <p:cNvPr id="3" name="Picture 2" descr="A graph with colorful bars&#10;&#10;Description automatically generated">
            <a:extLst>
              <a:ext uri="{FF2B5EF4-FFF2-40B4-BE49-F238E27FC236}">
                <a16:creationId xmlns:a16="http://schemas.microsoft.com/office/drawing/2014/main" id="{7C748C7B-8547-5660-0798-AAE0AA7FE90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7634" r="6235"/>
          <a:stretch/>
        </p:blipFill>
        <p:spPr>
          <a:xfrm>
            <a:off x="7019635" y="2214658"/>
            <a:ext cx="4969164" cy="2877855"/>
          </a:xfrm>
          <a:prstGeom prst="rect">
            <a:avLst/>
          </a:prstGeom>
        </p:spPr>
      </p:pic>
      <p:sp>
        <p:nvSpPr>
          <p:cNvPr id="6" name="Rectangle 5">
            <a:extLst>
              <a:ext uri="{FF2B5EF4-FFF2-40B4-BE49-F238E27FC236}">
                <a16:creationId xmlns:a16="http://schemas.microsoft.com/office/drawing/2014/main" id="{00B71368-0756-BC91-0271-6D07C4D26C0C}"/>
              </a:ext>
            </a:extLst>
          </p:cNvPr>
          <p:cNvSpPr/>
          <p:nvPr/>
        </p:nvSpPr>
        <p:spPr>
          <a:xfrm>
            <a:off x="6829048" y="2214659"/>
            <a:ext cx="5159751" cy="3308686"/>
          </a:xfrm>
          <a:prstGeom prst="rect">
            <a:avLst/>
          </a:prstGeom>
          <a:noFill/>
          <a:ln>
            <a:solidFill>
              <a:srgbClr val="F09009"/>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r"/>
            <a:r>
              <a:rPr lang="en-GB" sz="1400">
                <a:solidFill>
                  <a:schemeClr val="tx1"/>
                </a:solidFill>
                <a:latin typeface="Arial" panose="020B0604020202020204" pitchFamily="34" charset="0"/>
                <a:cs typeface="Arial" panose="020B0604020202020204" pitchFamily="34" charset="0"/>
              </a:rPr>
              <a:t>Milton Keynes prioritised Mental Health, Children and Young People, and people with neurodiversity in the </a:t>
            </a:r>
            <a:r>
              <a:rPr lang="en-GB" sz="1400" err="1">
                <a:solidFill>
                  <a:schemeClr val="tx1"/>
                </a:solidFill>
                <a:latin typeface="Arial" panose="020B0604020202020204" pitchFamily="34" charset="0"/>
                <a:cs typeface="Arial" panose="020B0604020202020204" pitchFamily="34" charset="0"/>
              </a:rPr>
              <a:t>Mentimeter</a:t>
            </a:r>
            <a:r>
              <a:rPr lang="en-GB" sz="1400">
                <a:solidFill>
                  <a:schemeClr val="tx1"/>
                </a:solidFill>
                <a:latin typeface="Arial" panose="020B0604020202020204" pitchFamily="34" charset="0"/>
                <a:cs typeface="Arial" panose="020B0604020202020204" pitchFamily="34" charset="0"/>
              </a:rPr>
              <a:t> poll</a:t>
            </a:r>
          </a:p>
        </p:txBody>
      </p:sp>
      <p:sp>
        <p:nvSpPr>
          <p:cNvPr id="2" name="TextBox 1">
            <a:extLst>
              <a:ext uri="{FF2B5EF4-FFF2-40B4-BE49-F238E27FC236}">
                <a16:creationId xmlns:a16="http://schemas.microsoft.com/office/drawing/2014/main" id="{9CE2E0E3-1AA7-464A-EF32-3FA686C934FC}"/>
              </a:ext>
            </a:extLst>
          </p:cNvPr>
          <p:cNvSpPr txBox="1"/>
          <p:nvPr/>
        </p:nvSpPr>
        <p:spPr>
          <a:xfrm>
            <a:off x="9034059" y="6317912"/>
            <a:ext cx="3157941" cy="415498"/>
          </a:xfrm>
          <a:prstGeom prst="rect">
            <a:avLst/>
          </a:prstGeom>
          <a:noFill/>
        </p:spPr>
        <p:txBody>
          <a:bodyPr wrap="square" rtlCol="0">
            <a:spAutoFit/>
          </a:bodyPr>
          <a:lstStyle/>
          <a:p>
            <a:r>
              <a:rPr lang="en-GB" sz="1050" i="1" dirty="0"/>
              <a:t>These aim statements will be further refined in discussion with Place board and partners</a:t>
            </a:r>
          </a:p>
        </p:txBody>
      </p:sp>
    </p:spTree>
    <p:extLst>
      <p:ext uri="{BB962C8B-B14F-4D97-AF65-F5344CB8AC3E}">
        <p14:creationId xmlns:p14="http://schemas.microsoft.com/office/powerpoint/2010/main" val="18995240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EF9228EB-B2C2-2F43-9F43-3FD98748AA69}"/>
              </a:ext>
            </a:extLst>
          </p:cNvPr>
          <p:cNvSpPr>
            <a:spLocks noGrp="1"/>
          </p:cNvSpPr>
          <p:nvPr>
            <p:ph type="title"/>
          </p:nvPr>
        </p:nvSpPr>
        <p:spPr>
          <a:xfrm>
            <a:off x="1644163" y="458176"/>
            <a:ext cx="9381392" cy="877779"/>
          </a:xfrm>
        </p:spPr>
        <p:txBody>
          <a:bodyPr>
            <a:noAutofit/>
          </a:bodyPr>
          <a:lstStyle/>
          <a:p>
            <a:r>
              <a:rPr lang="en-GB" sz="2000" b="0" i="0" u="none" strike="noStrike">
                <a:solidFill>
                  <a:schemeClr val="accent3"/>
                </a:solidFill>
                <a:effectLst/>
                <a:latin typeface="Calibri" panose="020F0502020204030204" pitchFamily="34" charset="0"/>
              </a:rPr>
              <a:t>The partners of the BLMK ICS will work together within Milton Keynes </a:t>
            </a:r>
            <a:r>
              <a:rPr lang="en-GB" sz="2000" b="0" i="0" u="none" strike="noStrike">
                <a:solidFill>
                  <a:srgbClr val="000000"/>
                </a:solidFill>
                <a:effectLst/>
                <a:latin typeface="Calibri" panose="020F0502020204030204" pitchFamily="34" charset="0"/>
              </a:rPr>
              <a:t>to improve and create meaningful and sustainable employment for people with neurodiversity</a:t>
            </a:r>
            <a:endParaRPr lang="en-GB" sz="2400" b="0">
              <a:solidFill>
                <a:schemeClr val="tx1"/>
              </a:solidFill>
            </a:endParaRPr>
          </a:p>
        </p:txBody>
      </p:sp>
      <p:sp>
        <p:nvSpPr>
          <p:cNvPr id="2" name="Oval 1">
            <a:extLst>
              <a:ext uri="{FF2B5EF4-FFF2-40B4-BE49-F238E27FC236}">
                <a16:creationId xmlns:a16="http://schemas.microsoft.com/office/drawing/2014/main" id="{594971B1-6AD1-DA83-A7DB-B3A637016197}"/>
              </a:ext>
            </a:extLst>
          </p:cNvPr>
          <p:cNvSpPr/>
          <p:nvPr/>
        </p:nvSpPr>
        <p:spPr>
          <a:xfrm>
            <a:off x="451080" y="458176"/>
            <a:ext cx="877779" cy="877779"/>
          </a:xfrm>
          <a:prstGeom prst="ellipse">
            <a:avLst/>
          </a:prstGeom>
          <a:solidFill>
            <a:schemeClr val="accent6">
              <a:lumMod val="60000"/>
              <a:lumOff val="4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a:t>1</a:t>
            </a:r>
          </a:p>
        </p:txBody>
      </p:sp>
      <p:graphicFrame>
        <p:nvGraphicFramePr>
          <p:cNvPr id="6" name="Table 5">
            <a:extLst>
              <a:ext uri="{FF2B5EF4-FFF2-40B4-BE49-F238E27FC236}">
                <a16:creationId xmlns:a16="http://schemas.microsoft.com/office/drawing/2014/main" id="{B2A94C70-E679-E518-593E-F5AFD7641847}"/>
              </a:ext>
            </a:extLst>
          </p:cNvPr>
          <p:cNvGraphicFramePr>
            <a:graphicFrameLocks noGrp="1"/>
          </p:cNvGraphicFramePr>
          <p:nvPr>
            <p:extLst>
              <p:ext uri="{D42A27DB-BD31-4B8C-83A1-F6EECF244321}">
                <p14:modId xmlns:p14="http://schemas.microsoft.com/office/powerpoint/2010/main" val="167861267"/>
              </p:ext>
            </p:extLst>
          </p:nvPr>
        </p:nvGraphicFramePr>
        <p:xfrm>
          <a:off x="1460248" y="1934857"/>
          <a:ext cx="4140200" cy="1600200"/>
        </p:xfrm>
        <a:graphic>
          <a:graphicData uri="http://schemas.openxmlformats.org/drawingml/2006/table">
            <a:tbl>
              <a:tblPr/>
              <a:tblGrid>
                <a:gridCol w="4140200">
                  <a:extLst>
                    <a:ext uri="{9D8B030D-6E8A-4147-A177-3AD203B41FA5}">
                      <a16:colId xmlns:a16="http://schemas.microsoft.com/office/drawing/2014/main" val="1823107320"/>
                    </a:ext>
                  </a:extLst>
                </a:gridCol>
              </a:tblGrid>
              <a:tr h="182880">
                <a:tc>
                  <a:txBody>
                    <a:bodyPr/>
                    <a:lstStyle/>
                    <a:p>
                      <a:pPr algn="l" fontAlgn="b"/>
                      <a:r>
                        <a:rPr lang="en-GB" sz="1100" b="0" i="0" u="none" strike="noStrike">
                          <a:solidFill>
                            <a:srgbClr val="FFFFFF"/>
                          </a:solidFill>
                          <a:effectLst/>
                          <a:latin typeface="Calibri" panose="020F0502020204030204" pitchFamily="34" charset="0"/>
                        </a:rPr>
                        <a:t>POSSIBLE</a:t>
                      </a:r>
                    </a:p>
                  </a:txBody>
                  <a:tcPr marL="7620" marR="7620" marT="7620" marB="0" anchor="b">
                    <a:lnL>
                      <a:noFill/>
                    </a:lnL>
                    <a:lnR>
                      <a:noFill/>
                    </a:lnR>
                    <a:lnT>
                      <a:noFill/>
                    </a:lnT>
                    <a:lnB w="6350" cap="flat" cmpd="sng" algn="ctr">
                      <a:solidFill>
                        <a:srgbClr val="D9E1F2"/>
                      </a:solidFill>
                      <a:prstDash val="solid"/>
                      <a:round/>
                      <a:headEnd type="none" w="med" len="med"/>
                      <a:tailEnd type="none" w="med" len="med"/>
                    </a:lnB>
                    <a:solidFill>
                      <a:srgbClr val="305496"/>
                    </a:solidFill>
                  </a:tcPr>
                </a:tc>
                <a:extLst>
                  <a:ext uri="{0D108BD9-81ED-4DB2-BD59-A6C34878D82A}">
                    <a16:rowId xmlns:a16="http://schemas.microsoft.com/office/drawing/2014/main" val="2695012715"/>
                  </a:ext>
                </a:extLst>
              </a:tr>
              <a:tr h="182880">
                <a:tc>
                  <a:txBody>
                    <a:bodyPr/>
                    <a:lstStyle/>
                    <a:p>
                      <a:pPr algn="l" fontAlgn="b"/>
                      <a:r>
                        <a:rPr lang="en-GB" sz="1100" b="0" i="0" u="none" strike="noStrike">
                          <a:solidFill>
                            <a:srgbClr val="000000"/>
                          </a:solidFill>
                          <a:effectLst/>
                          <a:latin typeface="Calibri" panose="020F0502020204030204" pitchFamily="34" charset="0"/>
                        </a:rPr>
                        <a:t>Apprenticeships with additional support for people with Neurodiversity</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1302786568"/>
                  </a:ext>
                </a:extLst>
              </a:tr>
              <a:tr h="182880">
                <a:tc>
                  <a:txBody>
                    <a:bodyPr/>
                    <a:lstStyle/>
                    <a:p>
                      <a:pPr algn="l" fontAlgn="b"/>
                      <a:r>
                        <a:rPr lang="en-GB" sz="1100" b="0" i="0" u="none" strike="noStrike">
                          <a:solidFill>
                            <a:srgbClr val="000000"/>
                          </a:solidFill>
                          <a:effectLst/>
                          <a:latin typeface="Calibri" panose="020F0502020204030204" pitchFamily="34" charset="0"/>
                        </a:rPr>
                        <a:t>Training for organisation on Neurodiversity</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3797400997"/>
                  </a:ext>
                </a:extLst>
              </a:tr>
              <a:tr h="182880">
                <a:tc>
                  <a:txBody>
                    <a:bodyPr/>
                    <a:lstStyle/>
                    <a:p>
                      <a:pPr algn="l" fontAlgn="b"/>
                      <a:r>
                        <a:rPr lang="en-GB" sz="1100" b="0" i="0" u="none" strike="noStrike">
                          <a:solidFill>
                            <a:srgbClr val="000000"/>
                          </a:solidFill>
                          <a:effectLst/>
                          <a:latin typeface="Calibri" panose="020F0502020204030204" pitchFamily="34" charset="0"/>
                        </a:rPr>
                        <a:t>On the job support and application support for people with neurodiversity</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3857954844"/>
                  </a:ext>
                </a:extLst>
              </a:tr>
              <a:tr h="182880">
                <a:tc>
                  <a:txBody>
                    <a:bodyPr/>
                    <a:lstStyle/>
                    <a:p>
                      <a:pPr algn="l" fontAlgn="b"/>
                      <a:r>
                        <a:rPr lang="en-GB" sz="1100" b="0" i="0" u="none" strike="noStrike">
                          <a:solidFill>
                            <a:srgbClr val="000000"/>
                          </a:solidFill>
                          <a:effectLst/>
                          <a:latin typeface="Calibri" panose="020F0502020204030204" pitchFamily="34" charset="0"/>
                        </a:rPr>
                        <a:t>How do we identify where people can excel – what careers can we match them to?</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3590967845"/>
                  </a:ext>
                </a:extLst>
              </a:tr>
              <a:tr h="182880">
                <a:tc>
                  <a:txBody>
                    <a:bodyPr/>
                    <a:lstStyle/>
                    <a:p>
                      <a:pPr algn="l" fontAlgn="b"/>
                      <a:r>
                        <a:rPr lang="en-GB" sz="1100" b="0" i="0" u="none" strike="noStrike">
                          <a:solidFill>
                            <a:srgbClr val="000000"/>
                          </a:solidFill>
                          <a:effectLst/>
                          <a:latin typeface="Calibri" panose="020F0502020204030204" pitchFamily="34" charset="0"/>
                        </a:rPr>
                        <a:t>Use of local authority knowledge and schemes</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1981597075"/>
                  </a:ext>
                </a:extLst>
              </a:tr>
              <a:tr h="182880">
                <a:tc>
                  <a:txBody>
                    <a:bodyPr/>
                    <a:lstStyle/>
                    <a:p>
                      <a:pPr algn="l" fontAlgn="b"/>
                      <a:r>
                        <a:rPr lang="en-GB" sz="1100" b="0" i="0" u="none" strike="noStrike">
                          <a:solidFill>
                            <a:srgbClr val="000000"/>
                          </a:solidFill>
                          <a:effectLst/>
                          <a:latin typeface="Calibri" panose="020F0502020204030204" pitchFamily="34" charset="0"/>
                        </a:rPr>
                        <a:t>Discourse of what’s already happening</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2952515233"/>
                  </a:ext>
                </a:extLst>
              </a:tr>
            </a:tbl>
          </a:graphicData>
        </a:graphic>
      </p:graphicFrame>
      <p:graphicFrame>
        <p:nvGraphicFramePr>
          <p:cNvPr id="9" name="Table 8">
            <a:extLst>
              <a:ext uri="{FF2B5EF4-FFF2-40B4-BE49-F238E27FC236}">
                <a16:creationId xmlns:a16="http://schemas.microsoft.com/office/drawing/2014/main" id="{77CD0D4A-0B12-30BF-35AA-EB78AE0E4147}"/>
              </a:ext>
            </a:extLst>
          </p:cNvPr>
          <p:cNvGraphicFramePr>
            <a:graphicFrameLocks noGrp="1"/>
          </p:cNvGraphicFramePr>
          <p:nvPr>
            <p:extLst>
              <p:ext uri="{D42A27DB-BD31-4B8C-83A1-F6EECF244321}">
                <p14:modId xmlns:p14="http://schemas.microsoft.com/office/powerpoint/2010/main" val="2962599726"/>
              </p:ext>
            </p:extLst>
          </p:nvPr>
        </p:nvGraphicFramePr>
        <p:xfrm>
          <a:off x="6096000" y="1934857"/>
          <a:ext cx="4140200" cy="548640"/>
        </p:xfrm>
        <a:graphic>
          <a:graphicData uri="http://schemas.openxmlformats.org/drawingml/2006/table">
            <a:tbl>
              <a:tblPr/>
              <a:tblGrid>
                <a:gridCol w="4140200">
                  <a:extLst>
                    <a:ext uri="{9D8B030D-6E8A-4147-A177-3AD203B41FA5}">
                      <a16:colId xmlns:a16="http://schemas.microsoft.com/office/drawing/2014/main" val="3230175412"/>
                    </a:ext>
                  </a:extLst>
                </a:gridCol>
              </a:tblGrid>
              <a:tr h="182880">
                <a:tc>
                  <a:txBody>
                    <a:bodyPr/>
                    <a:lstStyle/>
                    <a:p>
                      <a:pPr algn="l" fontAlgn="b"/>
                      <a:r>
                        <a:rPr lang="en-GB" sz="1100" b="0" i="0" u="none" strike="noStrike">
                          <a:solidFill>
                            <a:srgbClr val="FFFFFF"/>
                          </a:solidFill>
                          <a:effectLst/>
                          <a:latin typeface="Calibri" panose="020F0502020204030204" pitchFamily="34" charset="0"/>
                        </a:rPr>
                        <a:t>IMPLEMENT</a:t>
                      </a:r>
                    </a:p>
                  </a:txBody>
                  <a:tcPr marL="7620" marR="7620" marT="7620" marB="0" anchor="b">
                    <a:lnL>
                      <a:noFill/>
                    </a:lnL>
                    <a:lnR>
                      <a:noFill/>
                    </a:lnR>
                    <a:lnT>
                      <a:noFill/>
                    </a:lnT>
                    <a:lnB w="6350" cap="flat" cmpd="sng" algn="ctr">
                      <a:solidFill>
                        <a:srgbClr val="E2EFDA"/>
                      </a:solidFill>
                      <a:prstDash val="solid"/>
                      <a:round/>
                      <a:headEnd type="none" w="med" len="med"/>
                      <a:tailEnd type="none" w="med" len="med"/>
                    </a:lnB>
                    <a:solidFill>
                      <a:srgbClr val="548235"/>
                    </a:solidFill>
                  </a:tcPr>
                </a:tc>
                <a:extLst>
                  <a:ext uri="{0D108BD9-81ED-4DB2-BD59-A6C34878D82A}">
                    <a16:rowId xmlns:a16="http://schemas.microsoft.com/office/drawing/2014/main" val="2231945841"/>
                  </a:ext>
                </a:extLst>
              </a:tr>
              <a:tr h="182880">
                <a:tc>
                  <a:txBody>
                    <a:bodyPr/>
                    <a:lstStyle/>
                    <a:p>
                      <a:pPr algn="l" fontAlgn="b"/>
                      <a:r>
                        <a:rPr lang="en-GB" sz="1100" b="0" i="0" u="none" strike="noStrike">
                          <a:solidFill>
                            <a:srgbClr val="000000"/>
                          </a:solidFill>
                          <a:effectLst/>
                          <a:latin typeface="Calibri" panose="020F0502020204030204" pitchFamily="34" charset="0"/>
                        </a:rPr>
                        <a:t>Is there an employers forum?</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1261140477"/>
                  </a:ext>
                </a:extLst>
              </a:tr>
              <a:tr h="182880">
                <a:tc>
                  <a:txBody>
                    <a:bodyPr/>
                    <a:lstStyle/>
                    <a:p>
                      <a:pPr algn="l" fontAlgn="b"/>
                      <a:r>
                        <a:rPr lang="en-GB" sz="1100" b="0" i="0" u="none" strike="noStrike">
                          <a:solidFill>
                            <a:srgbClr val="000000"/>
                          </a:solidFill>
                          <a:effectLst/>
                          <a:latin typeface="Calibri" panose="020F0502020204030204" pitchFamily="34" charset="0"/>
                        </a:rPr>
                        <a:t>Disability passports across NHS/ICB</a:t>
                      </a:r>
                    </a:p>
                  </a:txBody>
                  <a:tcPr marL="7620" marR="7620" marT="7620" marB="0" anchor="b">
                    <a:lnL>
                      <a:noFill/>
                    </a:lnL>
                    <a:lnR>
                      <a:noFill/>
                    </a:lnR>
                    <a:lnT w="6350" cap="flat" cmpd="sng" algn="ctr">
                      <a:solidFill>
                        <a:srgbClr val="E2EFDA"/>
                      </a:solidFill>
                      <a:prstDash val="solid"/>
                      <a:round/>
                      <a:headEnd type="none" w="med" len="med"/>
                      <a:tailEnd type="none" w="med" len="med"/>
                    </a:lnT>
                    <a:lnB>
                      <a:noFill/>
                    </a:lnB>
                  </a:tcPr>
                </a:tc>
                <a:extLst>
                  <a:ext uri="{0D108BD9-81ED-4DB2-BD59-A6C34878D82A}">
                    <a16:rowId xmlns:a16="http://schemas.microsoft.com/office/drawing/2014/main" val="2882180824"/>
                  </a:ext>
                </a:extLst>
              </a:tr>
            </a:tbl>
          </a:graphicData>
        </a:graphic>
      </p:graphicFrame>
      <p:graphicFrame>
        <p:nvGraphicFramePr>
          <p:cNvPr id="11" name="Table 10">
            <a:extLst>
              <a:ext uri="{FF2B5EF4-FFF2-40B4-BE49-F238E27FC236}">
                <a16:creationId xmlns:a16="http://schemas.microsoft.com/office/drawing/2014/main" id="{C22FA3CC-0F9E-2CCD-5D1A-0D767B80C88F}"/>
              </a:ext>
            </a:extLst>
          </p:cNvPr>
          <p:cNvGraphicFramePr>
            <a:graphicFrameLocks noGrp="1"/>
          </p:cNvGraphicFramePr>
          <p:nvPr>
            <p:extLst>
              <p:ext uri="{D42A27DB-BD31-4B8C-83A1-F6EECF244321}">
                <p14:modId xmlns:p14="http://schemas.microsoft.com/office/powerpoint/2010/main" val="3530002241"/>
              </p:ext>
            </p:extLst>
          </p:nvPr>
        </p:nvGraphicFramePr>
        <p:xfrm>
          <a:off x="6096000" y="4243502"/>
          <a:ext cx="4140200" cy="1257300"/>
        </p:xfrm>
        <a:graphic>
          <a:graphicData uri="http://schemas.openxmlformats.org/drawingml/2006/table">
            <a:tbl>
              <a:tblPr/>
              <a:tblGrid>
                <a:gridCol w="4140200">
                  <a:extLst>
                    <a:ext uri="{9D8B030D-6E8A-4147-A177-3AD203B41FA5}">
                      <a16:colId xmlns:a16="http://schemas.microsoft.com/office/drawing/2014/main" val="2328561136"/>
                    </a:ext>
                  </a:extLst>
                </a:gridCol>
              </a:tblGrid>
              <a:tr h="182880">
                <a:tc>
                  <a:txBody>
                    <a:bodyPr/>
                    <a:lstStyle/>
                    <a:p>
                      <a:pPr algn="l" fontAlgn="b"/>
                      <a:r>
                        <a:rPr lang="en-GB" sz="1100" b="0" i="0" u="none" strike="noStrike">
                          <a:solidFill>
                            <a:srgbClr val="FFFFFF"/>
                          </a:solidFill>
                          <a:effectLst/>
                          <a:latin typeface="Calibri" panose="020F0502020204030204" pitchFamily="34" charset="0"/>
                        </a:rPr>
                        <a:t>CHALLENGE</a:t>
                      </a:r>
                    </a:p>
                  </a:txBody>
                  <a:tcPr marL="7620" marR="7620" marT="7620" marB="0" anchor="b">
                    <a:lnL>
                      <a:noFill/>
                    </a:lnL>
                    <a:lnR>
                      <a:noFill/>
                    </a:lnR>
                    <a:lnT>
                      <a:noFill/>
                    </a:lnT>
                    <a:lnB w="6350" cap="flat" cmpd="sng" algn="ctr">
                      <a:solidFill>
                        <a:srgbClr val="FFF2CC"/>
                      </a:solidFill>
                      <a:prstDash val="solid"/>
                      <a:round/>
                      <a:headEnd type="none" w="med" len="med"/>
                      <a:tailEnd type="none" w="med" len="med"/>
                    </a:lnB>
                    <a:solidFill>
                      <a:srgbClr val="BF8F00"/>
                    </a:solidFill>
                  </a:tcPr>
                </a:tc>
                <a:extLst>
                  <a:ext uri="{0D108BD9-81ED-4DB2-BD59-A6C34878D82A}">
                    <a16:rowId xmlns:a16="http://schemas.microsoft.com/office/drawing/2014/main" val="585515854"/>
                  </a:ext>
                </a:extLst>
              </a:tr>
              <a:tr h="182880">
                <a:tc>
                  <a:txBody>
                    <a:bodyPr/>
                    <a:lstStyle/>
                    <a:p>
                      <a:pPr algn="l" fontAlgn="b"/>
                      <a:r>
                        <a:rPr lang="en-GB" sz="1100" b="0" i="0" u="none" strike="noStrike">
                          <a:solidFill>
                            <a:srgbClr val="000000"/>
                          </a:solidFill>
                          <a:effectLst/>
                          <a:latin typeface="Calibri" panose="020F0502020204030204" pitchFamily="34" charset="0"/>
                        </a:rPr>
                        <a:t>Engaging with volume of employers</a:t>
                      </a:r>
                    </a:p>
                  </a:txBody>
                  <a:tcPr marL="7620" marR="7620" marT="7620" marB="0" anchor="b">
                    <a:lnL>
                      <a:noFill/>
                    </a:lnL>
                    <a:lnR>
                      <a:noFill/>
                    </a:lnR>
                    <a:lnT w="6350" cap="flat" cmpd="sng" algn="ctr">
                      <a:solidFill>
                        <a:srgbClr val="FFF2CC"/>
                      </a:solidFill>
                      <a:prstDash val="solid"/>
                      <a:round/>
                      <a:headEnd type="none" w="med" len="med"/>
                      <a:tailEnd type="none" w="med" len="med"/>
                    </a:lnT>
                    <a:lnB w="6350" cap="flat" cmpd="sng" algn="ctr">
                      <a:solidFill>
                        <a:srgbClr val="FFF2CC"/>
                      </a:solidFill>
                      <a:prstDash val="solid"/>
                      <a:round/>
                      <a:headEnd type="none" w="med" len="med"/>
                      <a:tailEnd type="none" w="med" len="med"/>
                    </a:lnB>
                  </a:tcPr>
                </a:tc>
                <a:extLst>
                  <a:ext uri="{0D108BD9-81ED-4DB2-BD59-A6C34878D82A}">
                    <a16:rowId xmlns:a16="http://schemas.microsoft.com/office/drawing/2014/main" val="3418220499"/>
                  </a:ext>
                </a:extLst>
              </a:tr>
              <a:tr h="182880">
                <a:tc>
                  <a:txBody>
                    <a:bodyPr/>
                    <a:lstStyle/>
                    <a:p>
                      <a:pPr algn="l" fontAlgn="b"/>
                      <a:r>
                        <a:rPr lang="en-GB" sz="1100" b="0" i="0" u="none" strike="noStrike">
                          <a:solidFill>
                            <a:srgbClr val="000000"/>
                          </a:solidFill>
                          <a:effectLst/>
                          <a:latin typeface="Calibri" panose="020F0502020204030204" pitchFamily="34" charset="0"/>
                        </a:rPr>
                        <a:t>Education on range and understanding of neurodiversity</a:t>
                      </a:r>
                    </a:p>
                  </a:txBody>
                  <a:tcPr marL="7620" marR="7620" marT="7620" marB="0" anchor="b">
                    <a:lnL>
                      <a:noFill/>
                    </a:lnL>
                    <a:lnR>
                      <a:noFill/>
                    </a:lnR>
                    <a:lnT w="6350" cap="flat" cmpd="sng" algn="ctr">
                      <a:solidFill>
                        <a:srgbClr val="FFF2CC"/>
                      </a:solidFill>
                      <a:prstDash val="solid"/>
                      <a:round/>
                      <a:headEnd type="none" w="med" len="med"/>
                      <a:tailEnd type="none" w="med" len="med"/>
                    </a:lnT>
                    <a:lnB w="6350" cap="flat" cmpd="sng" algn="ctr">
                      <a:solidFill>
                        <a:srgbClr val="FFF2CC"/>
                      </a:solidFill>
                      <a:prstDash val="solid"/>
                      <a:round/>
                      <a:headEnd type="none" w="med" len="med"/>
                      <a:tailEnd type="none" w="med" len="med"/>
                    </a:lnB>
                  </a:tcPr>
                </a:tc>
                <a:extLst>
                  <a:ext uri="{0D108BD9-81ED-4DB2-BD59-A6C34878D82A}">
                    <a16:rowId xmlns:a16="http://schemas.microsoft.com/office/drawing/2014/main" val="489995728"/>
                  </a:ext>
                </a:extLst>
              </a:tr>
              <a:tr h="182880">
                <a:tc>
                  <a:txBody>
                    <a:bodyPr/>
                    <a:lstStyle/>
                    <a:p>
                      <a:pPr algn="l" fontAlgn="b"/>
                      <a:r>
                        <a:rPr lang="en-GB" sz="1100" b="0" i="0" u="none" strike="noStrike">
                          <a:solidFill>
                            <a:srgbClr val="000000"/>
                          </a:solidFill>
                          <a:effectLst/>
                          <a:latin typeface="Calibri" panose="020F0502020204030204" pitchFamily="34" charset="0"/>
                        </a:rPr>
                        <a:t>More sophisticated approaches to employment entry?   Currently schemes don’t quite work</a:t>
                      </a:r>
                    </a:p>
                  </a:txBody>
                  <a:tcPr marL="7620" marR="7620" marT="7620" marB="0" anchor="b">
                    <a:lnL>
                      <a:noFill/>
                    </a:lnL>
                    <a:lnR>
                      <a:noFill/>
                    </a:lnR>
                    <a:lnT w="6350" cap="flat" cmpd="sng" algn="ctr">
                      <a:solidFill>
                        <a:srgbClr val="FFF2CC"/>
                      </a:solidFill>
                      <a:prstDash val="solid"/>
                      <a:round/>
                      <a:headEnd type="none" w="med" len="med"/>
                      <a:tailEnd type="none" w="med" len="med"/>
                    </a:lnT>
                    <a:lnB w="6350" cap="flat" cmpd="sng" algn="ctr">
                      <a:solidFill>
                        <a:srgbClr val="FFF2CC"/>
                      </a:solidFill>
                      <a:prstDash val="solid"/>
                      <a:round/>
                      <a:headEnd type="none" w="med" len="med"/>
                      <a:tailEnd type="none" w="med" len="med"/>
                    </a:lnB>
                  </a:tcPr>
                </a:tc>
                <a:extLst>
                  <a:ext uri="{0D108BD9-81ED-4DB2-BD59-A6C34878D82A}">
                    <a16:rowId xmlns:a16="http://schemas.microsoft.com/office/drawing/2014/main" val="4241125998"/>
                  </a:ext>
                </a:extLst>
              </a:tr>
              <a:tr h="182880">
                <a:tc>
                  <a:txBody>
                    <a:bodyPr/>
                    <a:lstStyle/>
                    <a:p>
                      <a:pPr algn="l" fontAlgn="b"/>
                      <a:r>
                        <a:rPr lang="en-GB" sz="1100" b="0" i="0" u="none" strike="noStrike">
                          <a:solidFill>
                            <a:srgbClr val="000000"/>
                          </a:solidFill>
                          <a:effectLst/>
                          <a:latin typeface="Calibri" panose="020F0502020204030204" pitchFamily="34" charset="0"/>
                        </a:rPr>
                        <a:t>Target SME?</a:t>
                      </a:r>
                    </a:p>
                  </a:txBody>
                  <a:tcPr marL="7620" marR="7620" marT="7620" marB="0" anchor="b">
                    <a:lnL>
                      <a:noFill/>
                    </a:lnL>
                    <a:lnR>
                      <a:noFill/>
                    </a:lnR>
                    <a:lnT w="6350" cap="flat" cmpd="sng" algn="ctr">
                      <a:solidFill>
                        <a:srgbClr val="FFF2CC"/>
                      </a:solidFill>
                      <a:prstDash val="solid"/>
                      <a:round/>
                      <a:headEnd type="none" w="med" len="med"/>
                      <a:tailEnd type="none" w="med" len="med"/>
                    </a:lnT>
                    <a:lnB w="6350" cap="flat" cmpd="sng" algn="ctr">
                      <a:solidFill>
                        <a:srgbClr val="FFF2CC"/>
                      </a:solidFill>
                      <a:prstDash val="solid"/>
                      <a:round/>
                      <a:headEnd type="none" w="med" len="med"/>
                      <a:tailEnd type="none" w="med" len="med"/>
                    </a:lnB>
                  </a:tcPr>
                </a:tc>
                <a:extLst>
                  <a:ext uri="{0D108BD9-81ED-4DB2-BD59-A6C34878D82A}">
                    <a16:rowId xmlns:a16="http://schemas.microsoft.com/office/drawing/2014/main" val="1487325833"/>
                  </a:ext>
                </a:extLst>
              </a:tr>
              <a:tr h="182880">
                <a:tc>
                  <a:txBody>
                    <a:bodyPr/>
                    <a:lstStyle/>
                    <a:p>
                      <a:pPr algn="l" fontAlgn="b"/>
                      <a:r>
                        <a:rPr lang="en-GB" sz="1100" b="0" i="0" u="none" strike="noStrike">
                          <a:solidFill>
                            <a:srgbClr val="000000"/>
                          </a:solidFill>
                          <a:effectLst/>
                          <a:latin typeface="Calibri" panose="020F0502020204030204" pitchFamily="34" charset="0"/>
                        </a:rPr>
                        <a:t>Help people understand needs</a:t>
                      </a:r>
                    </a:p>
                  </a:txBody>
                  <a:tcPr marL="7620" marR="7620" marT="7620" marB="0" anchor="b">
                    <a:lnL>
                      <a:noFill/>
                    </a:lnL>
                    <a:lnR>
                      <a:noFill/>
                    </a:lnR>
                    <a:lnT w="6350" cap="flat" cmpd="sng" algn="ctr">
                      <a:solidFill>
                        <a:srgbClr val="FFF2CC"/>
                      </a:solidFill>
                      <a:prstDash val="solid"/>
                      <a:round/>
                      <a:headEnd type="none" w="med" len="med"/>
                      <a:tailEnd type="none" w="med" len="med"/>
                    </a:lnT>
                    <a:lnB>
                      <a:noFill/>
                    </a:lnB>
                  </a:tcPr>
                </a:tc>
                <a:extLst>
                  <a:ext uri="{0D108BD9-81ED-4DB2-BD59-A6C34878D82A}">
                    <a16:rowId xmlns:a16="http://schemas.microsoft.com/office/drawing/2014/main" val="3010657575"/>
                  </a:ext>
                </a:extLst>
              </a:tr>
            </a:tbl>
          </a:graphicData>
        </a:graphic>
      </p:graphicFrame>
      <p:graphicFrame>
        <p:nvGraphicFramePr>
          <p:cNvPr id="14" name="Table 13">
            <a:extLst>
              <a:ext uri="{FF2B5EF4-FFF2-40B4-BE49-F238E27FC236}">
                <a16:creationId xmlns:a16="http://schemas.microsoft.com/office/drawing/2014/main" id="{6F556F95-61C8-83A4-3542-7E2613C88DFA}"/>
              </a:ext>
            </a:extLst>
          </p:cNvPr>
          <p:cNvGraphicFramePr>
            <a:graphicFrameLocks noGrp="1"/>
          </p:cNvGraphicFramePr>
          <p:nvPr>
            <p:extLst>
              <p:ext uri="{D42A27DB-BD31-4B8C-83A1-F6EECF244321}">
                <p14:modId xmlns:p14="http://schemas.microsoft.com/office/powerpoint/2010/main" val="453358690"/>
              </p:ext>
            </p:extLst>
          </p:nvPr>
        </p:nvGraphicFramePr>
        <p:xfrm>
          <a:off x="1460248" y="4243502"/>
          <a:ext cx="4140200" cy="365760"/>
        </p:xfrm>
        <a:graphic>
          <a:graphicData uri="http://schemas.openxmlformats.org/drawingml/2006/table">
            <a:tbl>
              <a:tblPr/>
              <a:tblGrid>
                <a:gridCol w="4140200">
                  <a:extLst>
                    <a:ext uri="{9D8B030D-6E8A-4147-A177-3AD203B41FA5}">
                      <a16:colId xmlns:a16="http://schemas.microsoft.com/office/drawing/2014/main" val="1343935068"/>
                    </a:ext>
                  </a:extLst>
                </a:gridCol>
              </a:tblGrid>
              <a:tr h="182880">
                <a:tc>
                  <a:txBody>
                    <a:bodyPr/>
                    <a:lstStyle/>
                    <a:p>
                      <a:pPr algn="l" fontAlgn="b"/>
                      <a:r>
                        <a:rPr lang="en-GB" sz="1100" b="0" i="0" u="none" strike="noStrike">
                          <a:solidFill>
                            <a:srgbClr val="FFFFFF"/>
                          </a:solidFill>
                          <a:effectLst/>
                          <a:latin typeface="Calibri" panose="020F0502020204030204" pitchFamily="34" charset="0"/>
                        </a:rPr>
                        <a:t>KIBOSH</a:t>
                      </a:r>
                    </a:p>
                  </a:txBody>
                  <a:tcPr marL="7620" marR="7620" marT="7620" marB="0" anchor="b">
                    <a:lnL>
                      <a:noFill/>
                    </a:lnL>
                    <a:lnR>
                      <a:noFill/>
                    </a:lnR>
                    <a:lnT>
                      <a:noFill/>
                    </a:lnT>
                    <a:lnB w="6350" cap="flat" cmpd="sng" algn="ctr">
                      <a:solidFill>
                        <a:srgbClr val="EDEDED"/>
                      </a:solidFill>
                      <a:prstDash val="solid"/>
                      <a:round/>
                      <a:headEnd type="none" w="med" len="med"/>
                      <a:tailEnd type="none" w="med" len="med"/>
                    </a:lnB>
                    <a:solidFill>
                      <a:srgbClr val="7B7B7B"/>
                    </a:solidFill>
                  </a:tcPr>
                </a:tc>
                <a:extLst>
                  <a:ext uri="{0D108BD9-81ED-4DB2-BD59-A6C34878D82A}">
                    <a16:rowId xmlns:a16="http://schemas.microsoft.com/office/drawing/2014/main" val="1330226102"/>
                  </a:ext>
                </a:extLst>
              </a:tr>
              <a:tr h="182880">
                <a:tc>
                  <a:txBody>
                    <a:bodyPr/>
                    <a:lstStyle/>
                    <a:p>
                      <a:pPr algn="l" fontAlgn="b"/>
                      <a:endParaRPr lang="en-GB" sz="11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EDEDED"/>
                      </a:solidFill>
                      <a:prstDash val="solid"/>
                      <a:round/>
                      <a:headEnd type="none" w="med" len="med"/>
                      <a:tailEnd type="none" w="med" len="med"/>
                    </a:lnT>
                    <a:lnB>
                      <a:noFill/>
                    </a:lnB>
                  </a:tcPr>
                </a:tc>
                <a:extLst>
                  <a:ext uri="{0D108BD9-81ED-4DB2-BD59-A6C34878D82A}">
                    <a16:rowId xmlns:a16="http://schemas.microsoft.com/office/drawing/2014/main" val="1565534746"/>
                  </a:ext>
                </a:extLst>
              </a:tr>
            </a:tbl>
          </a:graphicData>
        </a:graphic>
      </p:graphicFrame>
      <p:sp>
        <p:nvSpPr>
          <p:cNvPr id="15" name="TextBox 14">
            <a:extLst>
              <a:ext uri="{FF2B5EF4-FFF2-40B4-BE49-F238E27FC236}">
                <a16:creationId xmlns:a16="http://schemas.microsoft.com/office/drawing/2014/main" id="{B36909AB-BA4E-CB0F-EFDC-4B51DE7E8C7A}"/>
              </a:ext>
            </a:extLst>
          </p:cNvPr>
          <p:cNvSpPr txBox="1"/>
          <p:nvPr/>
        </p:nvSpPr>
        <p:spPr>
          <a:xfrm>
            <a:off x="11390177" y="0"/>
            <a:ext cx="801823" cy="369332"/>
          </a:xfrm>
          <a:prstGeom prst="rect">
            <a:avLst/>
          </a:prstGeom>
          <a:noFill/>
        </p:spPr>
        <p:txBody>
          <a:bodyPr wrap="none" rtlCol="0">
            <a:spAutoFit/>
          </a:bodyPr>
          <a:lstStyle/>
          <a:p>
            <a:pPr algn="r"/>
            <a:r>
              <a:rPr lang="en-GB" b="1">
                <a:solidFill>
                  <a:schemeClr val="accent6"/>
                </a:solidFill>
              </a:rPr>
              <a:t>Ideas</a:t>
            </a:r>
          </a:p>
        </p:txBody>
      </p:sp>
      <p:sp>
        <p:nvSpPr>
          <p:cNvPr id="17" name="Arrow: Quad 16">
            <a:extLst>
              <a:ext uri="{FF2B5EF4-FFF2-40B4-BE49-F238E27FC236}">
                <a16:creationId xmlns:a16="http://schemas.microsoft.com/office/drawing/2014/main" id="{71A8AADB-5A2B-452E-A1D0-00B45E3A8F20}"/>
              </a:ext>
            </a:extLst>
          </p:cNvPr>
          <p:cNvSpPr/>
          <p:nvPr/>
        </p:nvSpPr>
        <p:spPr>
          <a:xfrm>
            <a:off x="415389" y="1516874"/>
            <a:ext cx="10974788" cy="5037758"/>
          </a:xfrm>
          <a:prstGeom prst="quadArrow">
            <a:avLst>
              <a:gd name="adj1" fmla="val 2000"/>
              <a:gd name="adj2" fmla="val 4000"/>
              <a:gd name="adj3" fmla="val 5000"/>
            </a:avLst>
          </a:prstGeom>
        </p:spPr>
        <p:style>
          <a:lnRef idx="0">
            <a:schemeClr val="accent1">
              <a:hueOff val="0"/>
              <a:satOff val="0"/>
              <a:lumOff val="0"/>
              <a:alphaOff val="0"/>
            </a:schemeClr>
          </a:lnRef>
          <a:fillRef idx="1">
            <a:schemeClr val="accent1">
              <a:tint val="40000"/>
              <a:hueOff val="0"/>
              <a:satOff val="0"/>
              <a:lumOff val="0"/>
              <a:alphaOff val="0"/>
            </a:schemeClr>
          </a:fillRef>
          <a:effectRef idx="1">
            <a:schemeClr val="accent1">
              <a:tint val="40000"/>
              <a:hueOff val="0"/>
              <a:satOff val="0"/>
              <a:lumOff val="0"/>
              <a:alphaOff val="0"/>
            </a:schemeClr>
          </a:effectRef>
          <a:fontRef idx="minor">
            <a:schemeClr val="dk1">
              <a:hueOff val="0"/>
              <a:satOff val="0"/>
              <a:lumOff val="0"/>
              <a:alphaOff val="0"/>
            </a:schemeClr>
          </a:fontRef>
        </p:style>
      </p:sp>
      <p:sp>
        <p:nvSpPr>
          <p:cNvPr id="18" name="TextBox 17">
            <a:extLst>
              <a:ext uri="{FF2B5EF4-FFF2-40B4-BE49-F238E27FC236}">
                <a16:creationId xmlns:a16="http://schemas.microsoft.com/office/drawing/2014/main" id="{3FAB81CF-DC31-E996-33E1-263210EA6FF9}"/>
              </a:ext>
            </a:extLst>
          </p:cNvPr>
          <p:cNvSpPr txBox="1"/>
          <p:nvPr/>
        </p:nvSpPr>
        <p:spPr>
          <a:xfrm>
            <a:off x="11025555" y="3828004"/>
            <a:ext cx="1120733" cy="415498"/>
          </a:xfrm>
          <a:prstGeom prst="rect">
            <a:avLst/>
          </a:prstGeom>
          <a:noFill/>
        </p:spPr>
        <p:txBody>
          <a:bodyPr wrap="square" rtlCol="0">
            <a:spAutoFit/>
          </a:bodyPr>
          <a:lstStyle/>
          <a:p>
            <a:pPr algn="r"/>
            <a:r>
              <a:rPr lang="en-GB" sz="1050"/>
              <a:t>Potentially </a:t>
            </a:r>
            <a:r>
              <a:rPr lang="en-GB" sz="1050" b="1"/>
              <a:t>High</a:t>
            </a:r>
            <a:r>
              <a:rPr lang="en-GB" sz="1050"/>
              <a:t> </a:t>
            </a:r>
            <a:r>
              <a:rPr lang="en-GB" sz="1050" b="1"/>
              <a:t>impact</a:t>
            </a:r>
          </a:p>
        </p:txBody>
      </p:sp>
      <p:sp>
        <p:nvSpPr>
          <p:cNvPr id="19" name="TextBox 18">
            <a:extLst>
              <a:ext uri="{FF2B5EF4-FFF2-40B4-BE49-F238E27FC236}">
                <a16:creationId xmlns:a16="http://schemas.microsoft.com/office/drawing/2014/main" id="{9B366BD0-B14E-2048-B746-CC87057753D4}"/>
              </a:ext>
            </a:extLst>
          </p:cNvPr>
          <p:cNvSpPr txBox="1"/>
          <p:nvPr/>
        </p:nvSpPr>
        <p:spPr>
          <a:xfrm>
            <a:off x="4336329" y="1353836"/>
            <a:ext cx="3154356" cy="253916"/>
          </a:xfrm>
          <a:prstGeom prst="rect">
            <a:avLst/>
          </a:prstGeom>
          <a:noFill/>
        </p:spPr>
        <p:txBody>
          <a:bodyPr wrap="square" rtlCol="0">
            <a:spAutoFit/>
          </a:bodyPr>
          <a:lstStyle/>
          <a:p>
            <a:pPr algn="ctr"/>
            <a:r>
              <a:rPr lang="en-GB" sz="1050"/>
              <a:t>Relatively </a:t>
            </a:r>
            <a:r>
              <a:rPr lang="en-GB" sz="1050" b="1"/>
              <a:t>easy</a:t>
            </a:r>
            <a:r>
              <a:rPr lang="en-GB" sz="1050"/>
              <a:t> to do</a:t>
            </a:r>
          </a:p>
        </p:txBody>
      </p:sp>
      <p:sp>
        <p:nvSpPr>
          <p:cNvPr id="20" name="TextBox 19">
            <a:extLst>
              <a:ext uri="{FF2B5EF4-FFF2-40B4-BE49-F238E27FC236}">
                <a16:creationId xmlns:a16="http://schemas.microsoft.com/office/drawing/2014/main" id="{E6C011A0-A27F-8A83-E189-F40DD14BB396}"/>
              </a:ext>
            </a:extLst>
          </p:cNvPr>
          <p:cNvSpPr txBox="1"/>
          <p:nvPr/>
        </p:nvSpPr>
        <p:spPr>
          <a:xfrm>
            <a:off x="1" y="3820309"/>
            <a:ext cx="964696" cy="430887"/>
          </a:xfrm>
          <a:prstGeom prst="rect">
            <a:avLst/>
          </a:prstGeom>
          <a:noFill/>
        </p:spPr>
        <p:txBody>
          <a:bodyPr wrap="square" rtlCol="0">
            <a:spAutoFit/>
          </a:bodyPr>
          <a:lstStyle/>
          <a:p>
            <a:r>
              <a:rPr lang="en-GB" sz="1050"/>
              <a:t>Probably </a:t>
            </a:r>
            <a:br>
              <a:rPr lang="en-GB" sz="1050"/>
            </a:br>
            <a:r>
              <a:rPr lang="en-GB" sz="1050" b="1"/>
              <a:t>Low impact</a:t>
            </a:r>
          </a:p>
        </p:txBody>
      </p:sp>
      <p:sp>
        <p:nvSpPr>
          <p:cNvPr id="22" name="TextBox 21">
            <a:extLst>
              <a:ext uri="{FF2B5EF4-FFF2-40B4-BE49-F238E27FC236}">
                <a16:creationId xmlns:a16="http://schemas.microsoft.com/office/drawing/2014/main" id="{6FAB1F8A-A6D8-1719-5D9F-FF44ABB99203}"/>
              </a:ext>
            </a:extLst>
          </p:cNvPr>
          <p:cNvSpPr txBox="1"/>
          <p:nvPr/>
        </p:nvSpPr>
        <p:spPr>
          <a:xfrm>
            <a:off x="4049339" y="6558129"/>
            <a:ext cx="3728336" cy="253916"/>
          </a:xfrm>
          <a:prstGeom prst="rect">
            <a:avLst/>
          </a:prstGeom>
          <a:noFill/>
        </p:spPr>
        <p:txBody>
          <a:bodyPr wrap="square" rtlCol="0">
            <a:spAutoFit/>
          </a:bodyPr>
          <a:lstStyle/>
          <a:p>
            <a:pPr algn="ctr"/>
            <a:r>
              <a:rPr lang="en-GB" sz="1050"/>
              <a:t>Likely </a:t>
            </a:r>
            <a:r>
              <a:rPr lang="en-GB" sz="1050" b="1"/>
              <a:t>difficult</a:t>
            </a:r>
            <a:r>
              <a:rPr lang="en-GB" sz="1050"/>
              <a:t> to do</a:t>
            </a:r>
          </a:p>
        </p:txBody>
      </p:sp>
      <p:sp>
        <p:nvSpPr>
          <p:cNvPr id="3" name="TextBox 2">
            <a:extLst>
              <a:ext uri="{FF2B5EF4-FFF2-40B4-BE49-F238E27FC236}">
                <a16:creationId xmlns:a16="http://schemas.microsoft.com/office/drawing/2014/main" id="{645E2FD8-F7B2-996B-650E-12200FFBBA0C}"/>
              </a:ext>
            </a:extLst>
          </p:cNvPr>
          <p:cNvSpPr txBox="1"/>
          <p:nvPr/>
        </p:nvSpPr>
        <p:spPr>
          <a:xfrm>
            <a:off x="0" y="0"/>
            <a:ext cx="1734770" cy="369332"/>
          </a:xfrm>
          <a:prstGeom prst="rect">
            <a:avLst/>
          </a:prstGeom>
          <a:noFill/>
        </p:spPr>
        <p:txBody>
          <a:bodyPr wrap="none" rtlCol="0">
            <a:spAutoFit/>
          </a:bodyPr>
          <a:lstStyle/>
          <a:p>
            <a:r>
              <a:rPr lang="en-GB" b="1">
                <a:solidFill>
                  <a:schemeClr val="accent6"/>
                </a:solidFill>
              </a:rPr>
              <a:t>Milton Keynes</a:t>
            </a:r>
          </a:p>
        </p:txBody>
      </p:sp>
      <p:sp>
        <p:nvSpPr>
          <p:cNvPr id="4" name="TextBox 3">
            <a:extLst>
              <a:ext uri="{FF2B5EF4-FFF2-40B4-BE49-F238E27FC236}">
                <a16:creationId xmlns:a16="http://schemas.microsoft.com/office/drawing/2014/main" id="{D8B99233-954F-D2B2-C8E8-92BA00A5D659}"/>
              </a:ext>
            </a:extLst>
          </p:cNvPr>
          <p:cNvSpPr txBox="1"/>
          <p:nvPr/>
        </p:nvSpPr>
        <p:spPr>
          <a:xfrm>
            <a:off x="9034059" y="6143073"/>
            <a:ext cx="3157941" cy="738664"/>
          </a:xfrm>
          <a:prstGeom prst="rect">
            <a:avLst/>
          </a:prstGeom>
          <a:noFill/>
        </p:spPr>
        <p:txBody>
          <a:bodyPr wrap="square" rtlCol="0">
            <a:spAutoFit/>
          </a:bodyPr>
          <a:lstStyle/>
          <a:p>
            <a:r>
              <a:rPr lang="en-GB" sz="1050" i="1" dirty="0"/>
              <a:t>These ideas were developed by attendees at the workshop – other ideas may be added following further discussion with Place Board and partners</a:t>
            </a:r>
          </a:p>
        </p:txBody>
      </p:sp>
    </p:spTree>
    <p:extLst>
      <p:ext uri="{BB962C8B-B14F-4D97-AF65-F5344CB8AC3E}">
        <p14:creationId xmlns:p14="http://schemas.microsoft.com/office/powerpoint/2010/main" val="36609342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EF9228EB-B2C2-2F43-9F43-3FD98748AA69}"/>
              </a:ext>
            </a:extLst>
          </p:cNvPr>
          <p:cNvSpPr>
            <a:spLocks noGrp="1"/>
          </p:cNvSpPr>
          <p:nvPr>
            <p:ph type="title"/>
          </p:nvPr>
        </p:nvSpPr>
        <p:spPr>
          <a:xfrm>
            <a:off x="1644163" y="458176"/>
            <a:ext cx="9381392" cy="877779"/>
          </a:xfrm>
        </p:spPr>
        <p:txBody>
          <a:bodyPr>
            <a:noAutofit/>
          </a:bodyPr>
          <a:lstStyle/>
          <a:p>
            <a:r>
              <a:rPr lang="en-GB" sz="1800" b="0" i="0" u="none" strike="noStrike">
                <a:solidFill>
                  <a:schemeClr val="accent3"/>
                </a:solidFill>
                <a:effectLst/>
                <a:latin typeface="Calibri" panose="020F0502020204030204" pitchFamily="34" charset="0"/>
              </a:rPr>
              <a:t>The partners of the BLMK ICS will work together within Milton Keynes to </a:t>
            </a:r>
            <a:r>
              <a:rPr lang="en-GB" sz="1800" b="0" i="0" u="none" strike="noStrike">
                <a:solidFill>
                  <a:srgbClr val="000000"/>
                </a:solidFill>
                <a:effectLst/>
                <a:latin typeface="Calibri" panose="020F0502020204030204" pitchFamily="34" charset="0"/>
              </a:rPr>
              <a:t>support 15-18 </a:t>
            </a:r>
            <a:r>
              <a:rPr lang="en-GB" sz="1800" b="0" i="0" u="none" strike="noStrike" err="1">
                <a:solidFill>
                  <a:srgbClr val="000000"/>
                </a:solidFill>
                <a:effectLst/>
                <a:latin typeface="Calibri" panose="020F0502020204030204" pitchFamily="34" charset="0"/>
              </a:rPr>
              <a:t>yos</a:t>
            </a:r>
            <a:r>
              <a:rPr lang="en-GB" sz="1800" b="0" i="0" u="none" strike="noStrike">
                <a:solidFill>
                  <a:srgbClr val="000000"/>
                </a:solidFill>
                <a:effectLst/>
                <a:latin typeface="Calibri" panose="020F0502020204030204" pitchFamily="34" charset="0"/>
              </a:rPr>
              <a:t> not in education, training or employment into stable employment or further training in order to reduce the proportion of young people not in education, employment or training by 2026</a:t>
            </a:r>
            <a:endParaRPr lang="en-GB" sz="2000" b="0">
              <a:solidFill>
                <a:schemeClr val="tx1"/>
              </a:solidFill>
            </a:endParaRPr>
          </a:p>
        </p:txBody>
      </p:sp>
      <p:sp>
        <p:nvSpPr>
          <p:cNvPr id="2" name="Oval 1">
            <a:extLst>
              <a:ext uri="{FF2B5EF4-FFF2-40B4-BE49-F238E27FC236}">
                <a16:creationId xmlns:a16="http://schemas.microsoft.com/office/drawing/2014/main" id="{594971B1-6AD1-DA83-A7DB-B3A637016197}"/>
              </a:ext>
            </a:extLst>
          </p:cNvPr>
          <p:cNvSpPr/>
          <p:nvPr/>
        </p:nvSpPr>
        <p:spPr>
          <a:xfrm>
            <a:off x="451080" y="458176"/>
            <a:ext cx="877779" cy="877779"/>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a:t>2</a:t>
            </a:r>
          </a:p>
        </p:txBody>
      </p:sp>
      <p:graphicFrame>
        <p:nvGraphicFramePr>
          <p:cNvPr id="6" name="Table 5">
            <a:extLst>
              <a:ext uri="{FF2B5EF4-FFF2-40B4-BE49-F238E27FC236}">
                <a16:creationId xmlns:a16="http://schemas.microsoft.com/office/drawing/2014/main" id="{B2A94C70-E679-E518-593E-F5AFD7641847}"/>
              </a:ext>
            </a:extLst>
          </p:cNvPr>
          <p:cNvGraphicFramePr>
            <a:graphicFrameLocks noGrp="1"/>
          </p:cNvGraphicFramePr>
          <p:nvPr>
            <p:extLst>
              <p:ext uri="{D42A27DB-BD31-4B8C-83A1-F6EECF244321}">
                <p14:modId xmlns:p14="http://schemas.microsoft.com/office/powerpoint/2010/main" val="962523851"/>
              </p:ext>
            </p:extLst>
          </p:nvPr>
        </p:nvGraphicFramePr>
        <p:xfrm>
          <a:off x="1460248" y="1934857"/>
          <a:ext cx="4140200" cy="1623060"/>
        </p:xfrm>
        <a:graphic>
          <a:graphicData uri="http://schemas.openxmlformats.org/drawingml/2006/table">
            <a:tbl>
              <a:tblPr/>
              <a:tblGrid>
                <a:gridCol w="4140200">
                  <a:extLst>
                    <a:ext uri="{9D8B030D-6E8A-4147-A177-3AD203B41FA5}">
                      <a16:colId xmlns:a16="http://schemas.microsoft.com/office/drawing/2014/main" val="1823107320"/>
                    </a:ext>
                  </a:extLst>
                </a:gridCol>
              </a:tblGrid>
              <a:tr h="182880">
                <a:tc>
                  <a:txBody>
                    <a:bodyPr/>
                    <a:lstStyle/>
                    <a:p>
                      <a:pPr algn="l" fontAlgn="b"/>
                      <a:r>
                        <a:rPr lang="en-GB" sz="1100" b="0" i="0" u="none" strike="noStrike">
                          <a:solidFill>
                            <a:srgbClr val="FFFFFF"/>
                          </a:solidFill>
                          <a:effectLst/>
                          <a:latin typeface="Calibri" panose="020F0502020204030204" pitchFamily="34" charset="0"/>
                        </a:rPr>
                        <a:t>POSSIBLE</a:t>
                      </a:r>
                    </a:p>
                  </a:txBody>
                  <a:tcPr marL="7620" marR="7620" marT="7620" marB="0" anchor="b">
                    <a:lnL>
                      <a:noFill/>
                    </a:lnL>
                    <a:lnR>
                      <a:noFill/>
                    </a:lnR>
                    <a:lnT>
                      <a:noFill/>
                    </a:lnT>
                    <a:lnB w="6350" cap="flat" cmpd="sng" algn="ctr">
                      <a:solidFill>
                        <a:srgbClr val="D9E1F2"/>
                      </a:solidFill>
                      <a:prstDash val="solid"/>
                      <a:round/>
                      <a:headEnd type="none" w="med" len="med"/>
                      <a:tailEnd type="none" w="med" len="med"/>
                    </a:lnB>
                    <a:solidFill>
                      <a:srgbClr val="305496"/>
                    </a:solidFill>
                  </a:tcPr>
                </a:tc>
                <a:extLst>
                  <a:ext uri="{0D108BD9-81ED-4DB2-BD59-A6C34878D82A}">
                    <a16:rowId xmlns:a16="http://schemas.microsoft.com/office/drawing/2014/main" val="2695012715"/>
                  </a:ext>
                </a:extLst>
              </a:tr>
              <a:tr h="182880">
                <a:tc>
                  <a:txBody>
                    <a:bodyPr/>
                    <a:lstStyle/>
                    <a:p>
                      <a:pPr algn="l" fontAlgn="b"/>
                      <a:r>
                        <a:rPr lang="en-GB" sz="1100" b="0" i="0" u="none" strike="noStrike">
                          <a:solidFill>
                            <a:srgbClr val="000000"/>
                          </a:solidFill>
                          <a:effectLst/>
                          <a:latin typeface="Calibri" panose="020F0502020204030204" pitchFamily="34" charset="0"/>
                        </a:rPr>
                        <a:t>‘passporting’ between local partners including 1° care=  1 ‘no wrong door’</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1302786568"/>
                  </a:ext>
                </a:extLst>
              </a:tr>
              <a:tr h="182880">
                <a:tc>
                  <a:txBody>
                    <a:bodyPr/>
                    <a:lstStyle/>
                    <a:p>
                      <a:pPr algn="l" fontAlgn="b"/>
                      <a:r>
                        <a:rPr lang="en-GB" sz="1100" b="0" i="0" u="none" strike="noStrike">
                          <a:solidFill>
                            <a:srgbClr val="000000"/>
                          </a:solidFill>
                          <a:effectLst/>
                          <a:latin typeface="Calibri" panose="020F0502020204030204" pitchFamily="34" charset="0"/>
                        </a:rPr>
                        <a:t>More apprenticeship programmes</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1508186750"/>
                  </a:ext>
                </a:extLst>
              </a:tr>
              <a:tr h="182880">
                <a:tc>
                  <a:txBody>
                    <a:bodyPr/>
                    <a:lstStyle/>
                    <a:p>
                      <a:pPr algn="l" fontAlgn="b"/>
                      <a:r>
                        <a:rPr lang="en-GB" sz="1100" b="0" i="0" u="none" strike="noStrike">
                          <a:solidFill>
                            <a:srgbClr val="000000"/>
                          </a:solidFill>
                          <a:effectLst/>
                          <a:latin typeface="Calibri" panose="020F0502020204030204" pitchFamily="34" charset="0"/>
                        </a:rPr>
                        <a:t>Be prepared to be radical</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943619737"/>
                  </a:ext>
                </a:extLst>
              </a:tr>
              <a:tr h="182880">
                <a:tc>
                  <a:txBody>
                    <a:bodyPr/>
                    <a:lstStyle/>
                    <a:p>
                      <a:pPr algn="l" fontAlgn="b"/>
                      <a:r>
                        <a:rPr lang="en-GB" sz="1100" b="0" i="0" u="none" strike="noStrike">
                          <a:solidFill>
                            <a:srgbClr val="000000"/>
                          </a:solidFill>
                          <a:effectLst/>
                          <a:latin typeface="Calibri" panose="020F0502020204030204" pitchFamily="34" charset="0"/>
                        </a:rPr>
                        <a:t>System supporting targeted careers fairs</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3797400997"/>
                  </a:ext>
                </a:extLst>
              </a:tr>
              <a:tr h="182880">
                <a:tc>
                  <a:txBody>
                    <a:bodyPr/>
                    <a:lstStyle/>
                    <a:p>
                      <a:pPr algn="l" fontAlgn="b"/>
                      <a:r>
                        <a:rPr lang="en-GB" sz="1100" b="0" i="0" u="none" strike="noStrike">
                          <a:solidFill>
                            <a:srgbClr val="000000"/>
                          </a:solidFill>
                          <a:effectLst/>
                          <a:latin typeface="Calibri" panose="020F0502020204030204" pitchFamily="34" charset="0"/>
                        </a:rPr>
                        <a:t>Schools and colleges (place – system)</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3857954844"/>
                  </a:ext>
                </a:extLst>
              </a:tr>
              <a:tr h="182880">
                <a:tc>
                  <a:txBody>
                    <a:bodyPr/>
                    <a:lstStyle/>
                    <a:p>
                      <a:pPr algn="l" fontAlgn="b"/>
                      <a:r>
                        <a:rPr lang="en-GB" sz="1100" b="0" i="0" u="none" strike="noStrike">
                          <a:solidFill>
                            <a:srgbClr val="000000"/>
                          </a:solidFill>
                          <a:effectLst/>
                          <a:latin typeface="Calibri" panose="020F0502020204030204" pitchFamily="34" charset="0"/>
                        </a:rPr>
                        <a:t>Identify population of C&amp;YP in 3.7%</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3590967845"/>
                  </a:ext>
                </a:extLst>
              </a:tr>
              <a:tr h="182880">
                <a:tc>
                  <a:txBody>
                    <a:bodyPr/>
                    <a:lstStyle/>
                    <a:p>
                      <a:pPr algn="l" fontAlgn="b"/>
                      <a:r>
                        <a:rPr lang="en-GB" sz="1100" b="0" i="0" u="none" strike="noStrike">
                          <a:solidFill>
                            <a:srgbClr val="000000"/>
                          </a:solidFill>
                          <a:effectLst/>
                          <a:latin typeface="Calibri" panose="020F0502020204030204" pitchFamily="34" charset="0"/>
                        </a:rPr>
                        <a:t>Bring together funding programmes</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1981597075"/>
                  </a:ext>
                </a:extLst>
              </a:tr>
            </a:tbl>
          </a:graphicData>
        </a:graphic>
      </p:graphicFrame>
      <p:graphicFrame>
        <p:nvGraphicFramePr>
          <p:cNvPr id="9" name="Table 8">
            <a:extLst>
              <a:ext uri="{FF2B5EF4-FFF2-40B4-BE49-F238E27FC236}">
                <a16:creationId xmlns:a16="http://schemas.microsoft.com/office/drawing/2014/main" id="{77CD0D4A-0B12-30BF-35AA-EB78AE0E4147}"/>
              </a:ext>
            </a:extLst>
          </p:cNvPr>
          <p:cNvGraphicFramePr>
            <a:graphicFrameLocks noGrp="1"/>
          </p:cNvGraphicFramePr>
          <p:nvPr>
            <p:extLst>
              <p:ext uri="{D42A27DB-BD31-4B8C-83A1-F6EECF244321}">
                <p14:modId xmlns:p14="http://schemas.microsoft.com/office/powerpoint/2010/main" val="160543939"/>
              </p:ext>
            </p:extLst>
          </p:nvPr>
        </p:nvGraphicFramePr>
        <p:xfrm>
          <a:off x="6096000" y="1934857"/>
          <a:ext cx="4140200" cy="1805940"/>
        </p:xfrm>
        <a:graphic>
          <a:graphicData uri="http://schemas.openxmlformats.org/drawingml/2006/table">
            <a:tbl>
              <a:tblPr/>
              <a:tblGrid>
                <a:gridCol w="4140200">
                  <a:extLst>
                    <a:ext uri="{9D8B030D-6E8A-4147-A177-3AD203B41FA5}">
                      <a16:colId xmlns:a16="http://schemas.microsoft.com/office/drawing/2014/main" val="3230175412"/>
                    </a:ext>
                  </a:extLst>
                </a:gridCol>
              </a:tblGrid>
              <a:tr h="182880">
                <a:tc>
                  <a:txBody>
                    <a:bodyPr/>
                    <a:lstStyle/>
                    <a:p>
                      <a:pPr algn="l" fontAlgn="b"/>
                      <a:r>
                        <a:rPr lang="en-GB" sz="1100" b="0" i="0" u="none" strike="noStrike">
                          <a:solidFill>
                            <a:srgbClr val="FFFFFF"/>
                          </a:solidFill>
                          <a:effectLst/>
                          <a:latin typeface="Calibri" panose="020F0502020204030204" pitchFamily="34" charset="0"/>
                        </a:rPr>
                        <a:t>IMPLEMENT</a:t>
                      </a:r>
                    </a:p>
                  </a:txBody>
                  <a:tcPr marL="7620" marR="7620" marT="7620" marB="0" anchor="b">
                    <a:lnL>
                      <a:noFill/>
                    </a:lnL>
                    <a:lnR>
                      <a:noFill/>
                    </a:lnR>
                    <a:lnT>
                      <a:noFill/>
                    </a:lnT>
                    <a:lnB w="6350" cap="flat" cmpd="sng" algn="ctr">
                      <a:solidFill>
                        <a:srgbClr val="E2EFDA"/>
                      </a:solidFill>
                      <a:prstDash val="solid"/>
                      <a:round/>
                      <a:headEnd type="none" w="med" len="med"/>
                      <a:tailEnd type="none" w="med" len="med"/>
                    </a:lnB>
                    <a:solidFill>
                      <a:srgbClr val="548235"/>
                    </a:solidFill>
                  </a:tcPr>
                </a:tc>
                <a:extLst>
                  <a:ext uri="{0D108BD9-81ED-4DB2-BD59-A6C34878D82A}">
                    <a16:rowId xmlns:a16="http://schemas.microsoft.com/office/drawing/2014/main" val="2231945841"/>
                  </a:ext>
                </a:extLst>
              </a:tr>
              <a:tr h="182880">
                <a:tc>
                  <a:txBody>
                    <a:bodyPr/>
                    <a:lstStyle/>
                    <a:p>
                      <a:pPr algn="l" fontAlgn="b"/>
                      <a:r>
                        <a:rPr lang="en-GB" sz="1100" b="0" i="0" u="none" strike="noStrike">
                          <a:solidFill>
                            <a:srgbClr val="000000"/>
                          </a:solidFill>
                          <a:effectLst/>
                          <a:latin typeface="Calibri" panose="020F0502020204030204" pitchFamily="34" charset="0"/>
                        </a:rPr>
                        <a:t>Joined up approach across partners to more work experience / placements (place vs system?)</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1261140477"/>
                  </a:ext>
                </a:extLst>
              </a:tr>
              <a:tr h="182880">
                <a:tc>
                  <a:txBody>
                    <a:bodyPr/>
                    <a:lstStyle/>
                    <a:p>
                      <a:pPr algn="l" fontAlgn="b"/>
                      <a:r>
                        <a:rPr lang="en-GB" sz="1100" b="0" i="0" u="none" strike="noStrike">
                          <a:solidFill>
                            <a:srgbClr val="000000"/>
                          </a:solidFill>
                          <a:effectLst/>
                          <a:latin typeface="Calibri" panose="020F0502020204030204" pitchFamily="34" charset="0"/>
                        </a:rPr>
                        <a:t>Youth opportunities board eg, Barts</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2128223114"/>
                  </a:ext>
                </a:extLst>
              </a:tr>
              <a:tr h="182880">
                <a:tc>
                  <a:txBody>
                    <a:bodyPr/>
                    <a:lstStyle/>
                    <a:p>
                      <a:pPr algn="l" fontAlgn="b"/>
                      <a:r>
                        <a:rPr lang="en-GB" sz="1100" b="0" i="0" u="none" strike="noStrike">
                          <a:solidFill>
                            <a:srgbClr val="000000"/>
                          </a:solidFill>
                          <a:effectLst/>
                          <a:latin typeface="Calibri" panose="020F0502020204030204" pitchFamily="34" charset="0"/>
                        </a:rPr>
                        <a:t>CYP in other strategies eg key worker housing</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2116255987"/>
                  </a:ext>
                </a:extLst>
              </a:tr>
              <a:tr h="182880">
                <a:tc>
                  <a:txBody>
                    <a:bodyPr/>
                    <a:lstStyle/>
                    <a:p>
                      <a:pPr algn="l" fontAlgn="b"/>
                      <a:r>
                        <a:rPr lang="en-GB" sz="1100" b="0" i="0" u="none" strike="noStrike">
                          <a:solidFill>
                            <a:srgbClr val="000000"/>
                          </a:solidFill>
                          <a:effectLst/>
                          <a:latin typeface="Calibri" panose="020F0502020204030204" pitchFamily="34" charset="0"/>
                        </a:rPr>
                        <a:t>Making health careers attractive for young people</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4213198764"/>
                  </a:ext>
                </a:extLst>
              </a:tr>
              <a:tr h="182880">
                <a:tc>
                  <a:txBody>
                    <a:bodyPr/>
                    <a:lstStyle/>
                    <a:p>
                      <a:pPr algn="l" fontAlgn="b"/>
                      <a:r>
                        <a:rPr lang="en-GB" sz="1100" b="0" i="0" u="none" strike="noStrike">
                          <a:solidFill>
                            <a:srgbClr val="000000"/>
                          </a:solidFill>
                          <a:effectLst/>
                          <a:latin typeface="Calibri" panose="020F0502020204030204" pitchFamily="34" charset="0"/>
                        </a:rPr>
                        <a:t>Flexible apprenticeships eg for those with caring responsibilities </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3385583074"/>
                  </a:ext>
                </a:extLst>
              </a:tr>
              <a:tr h="182880">
                <a:tc>
                  <a:txBody>
                    <a:bodyPr/>
                    <a:lstStyle/>
                    <a:p>
                      <a:pPr algn="l" fontAlgn="b"/>
                      <a:r>
                        <a:rPr lang="en-GB" sz="1100" b="0" i="0" u="none" strike="noStrike">
                          <a:solidFill>
                            <a:srgbClr val="000000"/>
                          </a:solidFill>
                          <a:effectLst/>
                          <a:latin typeface="Calibri" panose="020F0502020204030204" pitchFamily="34" charset="0"/>
                        </a:rPr>
                        <a:t>Early in reach into secondary schools</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1804074276"/>
                  </a:ext>
                </a:extLst>
              </a:tr>
              <a:tr h="182880">
                <a:tc>
                  <a:txBody>
                    <a:bodyPr/>
                    <a:lstStyle/>
                    <a:p>
                      <a:pPr algn="l" fontAlgn="b"/>
                      <a:r>
                        <a:rPr lang="en-GB" sz="1100" b="0" i="0" u="none" strike="noStrike">
                          <a:solidFill>
                            <a:srgbClr val="000000"/>
                          </a:solidFill>
                          <a:effectLst/>
                          <a:latin typeface="Calibri" panose="020F0502020204030204" pitchFamily="34" charset="0"/>
                        </a:rPr>
                        <a:t>Locally focussed recruitment campaigns</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2222588582"/>
                  </a:ext>
                </a:extLst>
              </a:tr>
              <a:tr h="182880">
                <a:tc>
                  <a:txBody>
                    <a:bodyPr/>
                    <a:lstStyle/>
                    <a:p>
                      <a:pPr algn="l" fontAlgn="b"/>
                      <a:r>
                        <a:rPr lang="en-GB" sz="1100" b="0" i="0" u="none" strike="noStrike">
                          <a:solidFill>
                            <a:srgbClr val="000000"/>
                          </a:solidFill>
                          <a:effectLst/>
                          <a:latin typeface="Calibri" panose="020F0502020204030204" pitchFamily="34" charset="0"/>
                        </a:rPr>
                        <a:t>Apprenticeship brokerage</a:t>
                      </a:r>
                    </a:p>
                  </a:txBody>
                  <a:tcPr marL="7620" marR="7620" marT="7620" marB="0" anchor="b">
                    <a:lnL>
                      <a:noFill/>
                    </a:lnL>
                    <a:lnR>
                      <a:noFill/>
                    </a:lnR>
                    <a:lnT w="6350" cap="flat" cmpd="sng" algn="ctr">
                      <a:solidFill>
                        <a:srgbClr val="E2EFDA"/>
                      </a:solidFill>
                      <a:prstDash val="solid"/>
                      <a:round/>
                      <a:headEnd type="none" w="med" len="med"/>
                      <a:tailEnd type="none" w="med" len="med"/>
                    </a:lnT>
                    <a:lnB>
                      <a:noFill/>
                    </a:lnB>
                  </a:tcPr>
                </a:tc>
                <a:extLst>
                  <a:ext uri="{0D108BD9-81ED-4DB2-BD59-A6C34878D82A}">
                    <a16:rowId xmlns:a16="http://schemas.microsoft.com/office/drawing/2014/main" val="2882180824"/>
                  </a:ext>
                </a:extLst>
              </a:tr>
            </a:tbl>
          </a:graphicData>
        </a:graphic>
      </p:graphicFrame>
      <p:graphicFrame>
        <p:nvGraphicFramePr>
          <p:cNvPr id="11" name="Table 10">
            <a:extLst>
              <a:ext uri="{FF2B5EF4-FFF2-40B4-BE49-F238E27FC236}">
                <a16:creationId xmlns:a16="http://schemas.microsoft.com/office/drawing/2014/main" id="{C22FA3CC-0F9E-2CCD-5D1A-0D767B80C88F}"/>
              </a:ext>
            </a:extLst>
          </p:cNvPr>
          <p:cNvGraphicFramePr>
            <a:graphicFrameLocks noGrp="1"/>
          </p:cNvGraphicFramePr>
          <p:nvPr>
            <p:extLst>
              <p:ext uri="{D42A27DB-BD31-4B8C-83A1-F6EECF244321}">
                <p14:modId xmlns:p14="http://schemas.microsoft.com/office/powerpoint/2010/main" val="2096050265"/>
              </p:ext>
            </p:extLst>
          </p:nvPr>
        </p:nvGraphicFramePr>
        <p:xfrm>
          <a:off x="6096000" y="4243502"/>
          <a:ext cx="4140200" cy="1097280"/>
        </p:xfrm>
        <a:graphic>
          <a:graphicData uri="http://schemas.openxmlformats.org/drawingml/2006/table">
            <a:tbl>
              <a:tblPr/>
              <a:tblGrid>
                <a:gridCol w="4140200">
                  <a:extLst>
                    <a:ext uri="{9D8B030D-6E8A-4147-A177-3AD203B41FA5}">
                      <a16:colId xmlns:a16="http://schemas.microsoft.com/office/drawing/2014/main" val="2328561136"/>
                    </a:ext>
                  </a:extLst>
                </a:gridCol>
              </a:tblGrid>
              <a:tr h="182880">
                <a:tc>
                  <a:txBody>
                    <a:bodyPr/>
                    <a:lstStyle/>
                    <a:p>
                      <a:pPr algn="l" fontAlgn="b"/>
                      <a:r>
                        <a:rPr lang="en-GB" sz="1100" b="0" i="0" u="none" strike="noStrike">
                          <a:solidFill>
                            <a:srgbClr val="FFFFFF"/>
                          </a:solidFill>
                          <a:effectLst/>
                          <a:latin typeface="Calibri" panose="020F0502020204030204" pitchFamily="34" charset="0"/>
                        </a:rPr>
                        <a:t>CHALLENGE</a:t>
                      </a:r>
                    </a:p>
                  </a:txBody>
                  <a:tcPr marL="7620" marR="7620" marT="7620" marB="0" anchor="b">
                    <a:lnL>
                      <a:noFill/>
                    </a:lnL>
                    <a:lnR>
                      <a:noFill/>
                    </a:lnR>
                    <a:lnT>
                      <a:noFill/>
                    </a:lnT>
                    <a:lnB w="6350" cap="flat" cmpd="sng" algn="ctr">
                      <a:solidFill>
                        <a:srgbClr val="FFF2CC"/>
                      </a:solidFill>
                      <a:prstDash val="solid"/>
                      <a:round/>
                      <a:headEnd type="none" w="med" len="med"/>
                      <a:tailEnd type="none" w="med" len="med"/>
                    </a:lnB>
                    <a:solidFill>
                      <a:srgbClr val="BF8F00"/>
                    </a:solidFill>
                  </a:tcPr>
                </a:tc>
                <a:extLst>
                  <a:ext uri="{0D108BD9-81ED-4DB2-BD59-A6C34878D82A}">
                    <a16:rowId xmlns:a16="http://schemas.microsoft.com/office/drawing/2014/main" val="585515854"/>
                  </a:ext>
                </a:extLst>
              </a:tr>
              <a:tr h="182880">
                <a:tc>
                  <a:txBody>
                    <a:bodyPr/>
                    <a:lstStyle/>
                    <a:p>
                      <a:pPr algn="l" fontAlgn="b"/>
                      <a:r>
                        <a:rPr lang="en-GB" sz="1100" b="0" i="0" u="none" strike="noStrike">
                          <a:solidFill>
                            <a:srgbClr val="000000"/>
                          </a:solidFill>
                          <a:effectLst/>
                          <a:latin typeface="Calibri" panose="020F0502020204030204" pitchFamily="34" charset="0"/>
                        </a:rPr>
                        <a:t>Create University</a:t>
                      </a:r>
                    </a:p>
                  </a:txBody>
                  <a:tcPr marL="7620" marR="7620" marT="7620" marB="0" anchor="b">
                    <a:lnL>
                      <a:noFill/>
                    </a:lnL>
                    <a:lnR>
                      <a:noFill/>
                    </a:lnR>
                    <a:lnT w="6350" cap="flat" cmpd="sng" algn="ctr">
                      <a:solidFill>
                        <a:srgbClr val="FFF2CC"/>
                      </a:solidFill>
                      <a:prstDash val="solid"/>
                      <a:round/>
                      <a:headEnd type="none" w="med" len="med"/>
                      <a:tailEnd type="none" w="med" len="med"/>
                    </a:lnT>
                    <a:lnB w="6350" cap="flat" cmpd="sng" algn="ctr">
                      <a:solidFill>
                        <a:srgbClr val="FFF2CC"/>
                      </a:solidFill>
                      <a:prstDash val="solid"/>
                      <a:round/>
                      <a:headEnd type="none" w="med" len="med"/>
                      <a:tailEnd type="none" w="med" len="med"/>
                    </a:lnB>
                  </a:tcPr>
                </a:tc>
                <a:extLst>
                  <a:ext uri="{0D108BD9-81ED-4DB2-BD59-A6C34878D82A}">
                    <a16:rowId xmlns:a16="http://schemas.microsoft.com/office/drawing/2014/main" val="3418220499"/>
                  </a:ext>
                </a:extLst>
              </a:tr>
              <a:tr h="182880">
                <a:tc>
                  <a:txBody>
                    <a:bodyPr/>
                    <a:lstStyle/>
                    <a:p>
                      <a:pPr algn="l" fontAlgn="b"/>
                      <a:r>
                        <a:rPr lang="en-GB" sz="1100" b="0" i="0" u="none" strike="noStrike">
                          <a:solidFill>
                            <a:srgbClr val="000000"/>
                          </a:solidFill>
                          <a:effectLst/>
                          <a:latin typeface="Calibri" panose="020F0502020204030204" pitchFamily="34" charset="0"/>
                        </a:rPr>
                        <a:t>One in pipeline </a:t>
                      </a:r>
                    </a:p>
                  </a:txBody>
                  <a:tcPr marL="7620" marR="7620" marT="7620" marB="0" anchor="b">
                    <a:lnL>
                      <a:noFill/>
                    </a:lnL>
                    <a:lnR>
                      <a:noFill/>
                    </a:lnR>
                    <a:lnT w="6350" cap="flat" cmpd="sng" algn="ctr">
                      <a:solidFill>
                        <a:srgbClr val="FFF2CC"/>
                      </a:solidFill>
                      <a:prstDash val="solid"/>
                      <a:round/>
                      <a:headEnd type="none" w="med" len="med"/>
                      <a:tailEnd type="none" w="med" len="med"/>
                    </a:lnT>
                    <a:lnB w="6350" cap="flat" cmpd="sng" algn="ctr">
                      <a:solidFill>
                        <a:srgbClr val="FFF2CC"/>
                      </a:solidFill>
                      <a:prstDash val="solid"/>
                      <a:round/>
                      <a:headEnd type="none" w="med" len="med"/>
                      <a:tailEnd type="none" w="med" len="med"/>
                    </a:lnB>
                  </a:tcPr>
                </a:tc>
                <a:extLst>
                  <a:ext uri="{0D108BD9-81ED-4DB2-BD59-A6C34878D82A}">
                    <a16:rowId xmlns:a16="http://schemas.microsoft.com/office/drawing/2014/main" val="4071943151"/>
                  </a:ext>
                </a:extLst>
              </a:tr>
              <a:tr h="182880">
                <a:tc>
                  <a:txBody>
                    <a:bodyPr/>
                    <a:lstStyle/>
                    <a:p>
                      <a:pPr algn="l" fontAlgn="b"/>
                      <a:r>
                        <a:rPr lang="en-GB" sz="1100" b="0" i="0" u="none" strike="noStrike">
                          <a:solidFill>
                            <a:srgbClr val="000000"/>
                          </a:solidFill>
                          <a:effectLst/>
                          <a:latin typeface="Calibri" panose="020F0502020204030204" pitchFamily="34" charset="0"/>
                        </a:rPr>
                        <a:t>Single joined up approach across partners for apprenticeships</a:t>
                      </a:r>
                    </a:p>
                  </a:txBody>
                  <a:tcPr marL="7620" marR="7620" marT="7620" marB="0" anchor="b">
                    <a:lnL>
                      <a:noFill/>
                    </a:lnL>
                    <a:lnR>
                      <a:noFill/>
                    </a:lnR>
                    <a:lnT w="6350" cap="flat" cmpd="sng" algn="ctr">
                      <a:solidFill>
                        <a:srgbClr val="FFF2CC"/>
                      </a:solidFill>
                      <a:prstDash val="solid"/>
                      <a:round/>
                      <a:headEnd type="none" w="med" len="med"/>
                      <a:tailEnd type="none" w="med" len="med"/>
                    </a:lnT>
                    <a:lnB w="6350" cap="flat" cmpd="sng" algn="ctr">
                      <a:solidFill>
                        <a:srgbClr val="FFF2CC"/>
                      </a:solidFill>
                      <a:prstDash val="solid"/>
                      <a:round/>
                      <a:headEnd type="none" w="med" len="med"/>
                      <a:tailEnd type="none" w="med" len="med"/>
                    </a:lnB>
                  </a:tcPr>
                </a:tc>
                <a:extLst>
                  <a:ext uri="{0D108BD9-81ED-4DB2-BD59-A6C34878D82A}">
                    <a16:rowId xmlns:a16="http://schemas.microsoft.com/office/drawing/2014/main" val="4241125998"/>
                  </a:ext>
                </a:extLst>
              </a:tr>
              <a:tr h="182880">
                <a:tc>
                  <a:txBody>
                    <a:bodyPr/>
                    <a:lstStyle/>
                    <a:p>
                      <a:pPr algn="l" fontAlgn="b"/>
                      <a:r>
                        <a:rPr lang="en-GB" sz="1100" b="0" i="0" u="none" strike="noStrike">
                          <a:solidFill>
                            <a:srgbClr val="000000"/>
                          </a:solidFill>
                          <a:effectLst/>
                          <a:latin typeface="Calibri" panose="020F0502020204030204" pitchFamily="34" charset="0"/>
                        </a:rPr>
                        <a:t>Clear entry pathways</a:t>
                      </a:r>
                    </a:p>
                  </a:txBody>
                  <a:tcPr marL="7620" marR="7620" marT="7620" marB="0" anchor="b">
                    <a:lnL>
                      <a:noFill/>
                    </a:lnL>
                    <a:lnR>
                      <a:noFill/>
                    </a:lnR>
                    <a:lnT w="6350" cap="flat" cmpd="sng" algn="ctr">
                      <a:solidFill>
                        <a:srgbClr val="FFF2CC"/>
                      </a:solidFill>
                      <a:prstDash val="solid"/>
                      <a:round/>
                      <a:headEnd type="none" w="med" len="med"/>
                      <a:tailEnd type="none" w="med" len="med"/>
                    </a:lnT>
                    <a:lnB w="6350" cap="flat" cmpd="sng" algn="ctr">
                      <a:solidFill>
                        <a:srgbClr val="FFF2CC"/>
                      </a:solidFill>
                      <a:prstDash val="solid"/>
                      <a:round/>
                      <a:headEnd type="none" w="med" len="med"/>
                      <a:tailEnd type="none" w="med" len="med"/>
                    </a:lnB>
                  </a:tcPr>
                </a:tc>
                <a:extLst>
                  <a:ext uri="{0D108BD9-81ED-4DB2-BD59-A6C34878D82A}">
                    <a16:rowId xmlns:a16="http://schemas.microsoft.com/office/drawing/2014/main" val="1487325833"/>
                  </a:ext>
                </a:extLst>
              </a:tr>
              <a:tr h="182880">
                <a:tc>
                  <a:txBody>
                    <a:bodyPr/>
                    <a:lstStyle/>
                    <a:p>
                      <a:pPr algn="l" fontAlgn="b"/>
                      <a:r>
                        <a:rPr lang="en-GB" sz="1100" b="0" i="0" u="none" strike="noStrike">
                          <a:solidFill>
                            <a:srgbClr val="000000"/>
                          </a:solidFill>
                          <a:effectLst/>
                          <a:latin typeface="Calibri" panose="020F0502020204030204" pitchFamily="34" charset="0"/>
                        </a:rPr>
                        <a:t>NHS Brand and EVP for young people</a:t>
                      </a:r>
                    </a:p>
                  </a:txBody>
                  <a:tcPr marL="7620" marR="7620" marT="7620" marB="0" anchor="b">
                    <a:lnL>
                      <a:noFill/>
                    </a:lnL>
                    <a:lnR>
                      <a:noFill/>
                    </a:lnR>
                    <a:lnT w="6350" cap="flat" cmpd="sng" algn="ctr">
                      <a:solidFill>
                        <a:srgbClr val="FFF2CC"/>
                      </a:solidFill>
                      <a:prstDash val="solid"/>
                      <a:round/>
                      <a:headEnd type="none" w="med" len="med"/>
                      <a:tailEnd type="none" w="med" len="med"/>
                    </a:lnT>
                    <a:lnB>
                      <a:noFill/>
                    </a:lnB>
                  </a:tcPr>
                </a:tc>
                <a:extLst>
                  <a:ext uri="{0D108BD9-81ED-4DB2-BD59-A6C34878D82A}">
                    <a16:rowId xmlns:a16="http://schemas.microsoft.com/office/drawing/2014/main" val="3010657575"/>
                  </a:ext>
                </a:extLst>
              </a:tr>
            </a:tbl>
          </a:graphicData>
        </a:graphic>
      </p:graphicFrame>
      <p:graphicFrame>
        <p:nvGraphicFramePr>
          <p:cNvPr id="14" name="Table 13">
            <a:extLst>
              <a:ext uri="{FF2B5EF4-FFF2-40B4-BE49-F238E27FC236}">
                <a16:creationId xmlns:a16="http://schemas.microsoft.com/office/drawing/2014/main" id="{6F556F95-61C8-83A4-3542-7E2613C88DFA}"/>
              </a:ext>
            </a:extLst>
          </p:cNvPr>
          <p:cNvGraphicFramePr>
            <a:graphicFrameLocks noGrp="1"/>
          </p:cNvGraphicFramePr>
          <p:nvPr/>
        </p:nvGraphicFramePr>
        <p:xfrm>
          <a:off x="1460248" y="4243502"/>
          <a:ext cx="4140200" cy="365760"/>
        </p:xfrm>
        <a:graphic>
          <a:graphicData uri="http://schemas.openxmlformats.org/drawingml/2006/table">
            <a:tbl>
              <a:tblPr/>
              <a:tblGrid>
                <a:gridCol w="4140200">
                  <a:extLst>
                    <a:ext uri="{9D8B030D-6E8A-4147-A177-3AD203B41FA5}">
                      <a16:colId xmlns:a16="http://schemas.microsoft.com/office/drawing/2014/main" val="1343935068"/>
                    </a:ext>
                  </a:extLst>
                </a:gridCol>
              </a:tblGrid>
              <a:tr h="182880">
                <a:tc>
                  <a:txBody>
                    <a:bodyPr/>
                    <a:lstStyle/>
                    <a:p>
                      <a:pPr algn="l" fontAlgn="b"/>
                      <a:r>
                        <a:rPr lang="en-GB" sz="1100" b="0" i="0" u="none" strike="noStrike">
                          <a:solidFill>
                            <a:srgbClr val="FFFFFF"/>
                          </a:solidFill>
                          <a:effectLst/>
                          <a:latin typeface="Calibri" panose="020F0502020204030204" pitchFamily="34" charset="0"/>
                        </a:rPr>
                        <a:t>KIBOSH</a:t>
                      </a:r>
                    </a:p>
                  </a:txBody>
                  <a:tcPr marL="7620" marR="7620" marT="7620" marB="0" anchor="b">
                    <a:lnL>
                      <a:noFill/>
                    </a:lnL>
                    <a:lnR>
                      <a:noFill/>
                    </a:lnR>
                    <a:lnT>
                      <a:noFill/>
                    </a:lnT>
                    <a:lnB w="6350" cap="flat" cmpd="sng" algn="ctr">
                      <a:solidFill>
                        <a:srgbClr val="EDEDED"/>
                      </a:solidFill>
                      <a:prstDash val="solid"/>
                      <a:round/>
                      <a:headEnd type="none" w="med" len="med"/>
                      <a:tailEnd type="none" w="med" len="med"/>
                    </a:lnB>
                    <a:solidFill>
                      <a:srgbClr val="7B7B7B"/>
                    </a:solidFill>
                  </a:tcPr>
                </a:tc>
                <a:extLst>
                  <a:ext uri="{0D108BD9-81ED-4DB2-BD59-A6C34878D82A}">
                    <a16:rowId xmlns:a16="http://schemas.microsoft.com/office/drawing/2014/main" val="1330226102"/>
                  </a:ext>
                </a:extLst>
              </a:tr>
              <a:tr h="182880">
                <a:tc>
                  <a:txBody>
                    <a:bodyPr/>
                    <a:lstStyle/>
                    <a:p>
                      <a:pPr algn="l" fontAlgn="b"/>
                      <a:r>
                        <a:rPr lang="en-GB" sz="1100" b="0" i="0" u="none" strike="noStrike">
                          <a:solidFill>
                            <a:srgbClr val="000000"/>
                          </a:solidFill>
                          <a:effectLst/>
                          <a:latin typeface="Calibri" panose="020F0502020204030204" pitchFamily="34" charset="0"/>
                        </a:rPr>
                        <a:t>Everyday work demands - pressures on others / duty of care - all</a:t>
                      </a:r>
                    </a:p>
                  </a:txBody>
                  <a:tcPr marL="7620" marR="7620" marT="7620" marB="0" anchor="b">
                    <a:lnL>
                      <a:noFill/>
                    </a:lnL>
                    <a:lnR>
                      <a:noFill/>
                    </a:lnR>
                    <a:lnT w="6350" cap="flat" cmpd="sng" algn="ctr">
                      <a:solidFill>
                        <a:srgbClr val="EDEDED"/>
                      </a:solidFill>
                      <a:prstDash val="solid"/>
                      <a:round/>
                      <a:headEnd type="none" w="med" len="med"/>
                      <a:tailEnd type="none" w="med" len="med"/>
                    </a:lnT>
                    <a:lnB w="6350" cap="flat" cmpd="sng" algn="ctr">
                      <a:solidFill>
                        <a:srgbClr val="EDEDED"/>
                      </a:solidFill>
                      <a:prstDash val="solid"/>
                      <a:round/>
                      <a:headEnd type="none" w="med" len="med"/>
                      <a:tailEnd type="none" w="med" len="med"/>
                    </a:lnB>
                  </a:tcPr>
                </a:tc>
                <a:extLst>
                  <a:ext uri="{0D108BD9-81ED-4DB2-BD59-A6C34878D82A}">
                    <a16:rowId xmlns:a16="http://schemas.microsoft.com/office/drawing/2014/main" val="3303284231"/>
                  </a:ext>
                </a:extLst>
              </a:tr>
            </a:tbl>
          </a:graphicData>
        </a:graphic>
      </p:graphicFrame>
      <p:sp>
        <p:nvSpPr>
          <p:cNvPr id="15" name="TextBox 14">
            <a:extLst>
              <a:ext uri="{FF2B5EF4-FFF2-40B4-BE49-F238E27FC236}">
                <a16:creationId xmlns:a16="http://schemas.microsoft.com/office/drawing/2014/main" id="{B36909AB-BA4E-CB0F-EFDC-4B51DE7E8C7A}"/>
              </a:ext>
            </a:extLst>
          </p:cNvPr>
          <p:cNvSpPr txBox="1"/>
          <p:nvPr/>
        </p:nvSpPr>
        <p:spPr>
          <a:xfrm>
            <a:off x="11390177" y="0"/>
            <a:ext cx="801823" cy="369332"/>
          </a:xfrm>
          <a:prstGeom prst="rect">
            <a:avLst/>
          </a:prstGeom>
          <a:noFill/>
        </p:spPr>
        <p:txBody>
          <a:bodyPr wrap="none" rtlCol="0">
            <a:spAutoFit/>
          </a:bodyPr>
          <a:lstStyle/>
          <a:p>
            <a:pPr algn="r"/>
            <a:r>
              <a:rPr lang="en-GB" b="1">
                <a:solidFill>
                  <a:schemeClr val="accent6"/>
                </a:solidFill>
              </a:rPr>
              <a:t>Ideas</a:t>
            </a:r>
          </a:p>
        </p:txBody>
      </p:sp>
      <p:sp>
        <p:nvSpPr>
          <p:cNvPr id="17" name="Arrow: Quad 16">
            <a:extLst>
              <a:ext uri="{FF2B5EF4-FFF2-40B4-BE49-F238E27FC236}">
                <a16:creationId xmlns:a16="http://schemas.microsoft.com/office/drawing/2014/main" id="{71A8AADB-5A2B-452E-A1D0-00B45E3A8F20}"/>
              </a:ext>
            </a:extLst>
          </p:cNvPr>
          <p:cNvSpPr/>
          <p:nvPr/>
        </p:nvSpPr>
        <p:spPr>
          <a:xfrm>
            <a:off x="415389" y="1516874"/>
            <a:ext cx="10974788" cy="5037758"/>
          </a:xfrm>
          <a:prstGeom prst="quadArrow">
            <a:avLst>
              <a:gd name="adj1" fmla="val 2000"/>
              <a:gd name="adj2" fmla="val 4000"/>
              <a:gd name="adj3" fmla="val 5000"/>
            </a:avLst>
          </a:prstGeom>
        </p:spPr>
        <p:style>
          <a:lnRef idx="0">
            <a:schemeClr val="accent1">
              <a:hueOff val="0"/>
              <a:satOff val="0"/>
              <a:lumOff val="0"/>
              <a:alphaOff val="0"/>
            </a:schemeClr>
          </a:lnRef>
          <a:fillRef idx="1">
            <a:schemeClr val="accent1">
              <a:tint val="40000"/>
              <a:hueOff val="0"/>
              <a:satOff val="0"/>
              <a:lumOff val="0"/>
              <a:alphaOff val="0"/>
            </a:schemeClr>
          </a:fillRef>
          <a:effectRef idx="1">
            <a:schemeClr val="accent1">
              <a:tint val="40000"/>
              <a:hueOff val="0"/>
              <a:satOff val="0"/>
              <a:lumOff val="0"/>
              <a:alphaOff val="0"/>
            </a:schemeClr>
          </a:effectRef>
          <a:fontRef idx="minor">
            <a:schemeClr val="dk1">
              <a:hueOff val="0"/>
              <a:satOff val="0"/>
              <a:lumOff val="0"/>
              <a:alphaOff val="0"/>
            </a:schemeClr>
          </a:fontRef>
        </p:style>
      </p:sp>
      <p:sp>
        <p:nvSpPr>
          <p:cNvPr id="18" name="TextBox 17">
            <a:extLst>
              <a:ext uri="{FF2B5EF4-FFF2-40B4-BE49-F238E27FC236}">
                <a16:creationId xmlns:a16="http://schemas.microsoft.com/office/drawing/2014/main" id="{3FAB81CF-DC31-E996-33E1-263210EA6FF9}"/>
              </a:ext>
            </a:extLst>
          </p:cNvPr>
          <p:cNvSpPr txBox="1"/>
          <p:nvPr/>
        </p:nvSpPr>
        <p:spPr>
          <a:xfrm>
            <a:off x="11025555" y="3828004"/>
            <a:ext cx="1120733" cy="415498"/>
          </a:xfrm>
          <a:prstGeom prst="rect">
            <a:avLst/>
          </a:prstGeom>
          <a:noFill/>
        </p:spPr>
        <p:txBody>
          <a:bodyPr wrap="square" rtlCol="0">
            <a:spAutoFit/>
          </a:bodyPr>
          <a:lstStyle/>
          <a:p>
            <a:pPr algn="r"/>
            <a:r>
              <a:rPr lang="en-GB" sz="1050"/>
              <a:t>Potentially </a:t>
            </a:r>
            <a:r>
              <a:rPr lang="en-GB" sz="1050" b="1"/>
              <a:t>High</a:t>
            </a:r>
            <a:r>
              <a:rPr lang="en-GB" sz="1050"/>
              <a:t> </a:t>
            </a:r>
            <a:r>
              <a:rPr lang="en-GB" sz="1050" b="1"/>
              <a:t>impact</a:t>
            </a:r>
          </a:p>
        </p:txBody>
      </p:sp>
      <p:sp>
        <p:nvSpPr>
          <p:cNvPr id="19" name="TextBox 18">
            <a:extLst>
              <a:ext uri="{FF2B5EF4-FFF2-40B4-BE49-F238E27FC236}">
                <a16:creationId xmlns:a16="http://schemas.microsoft.com/office/drawing/2014/main" id="{9B366BD0-B14E-2048-B746-CC87057753D4}"/>
              </a:ext>
            </a:extLst>
          </p:cNvPr>
          <p:cNvSpPr txBox="1"/>
          <p:nvPr/>
        </p:nvSpPr>
        <p:spPr>
          <a:xfrm>
            <a:off x="4336329" y="1353836"/>
            <a:ext cx="3154356" cy="253916"/>
          </a:xfrm>
          <a:prstGeom prst="rect">
            <a:avLst/>
          </a:prstGeom>
          <a:noFill/>
        </p:spPr>
        <p:txBody>
          <a:bodyPr wrap="square" rtlCol="0">
            <a:spAutoFit/>
          </a:bodyPr>
          <a:lstStyle/>
          <a:p>
            <a:pPr algn="ctr"/>
            <a:r>
              <a:rPr lang="en-GB" sz="1050"/>
              <a:t>Relatively </a:t>
            </a:r>
            <a:r>
              <a:rPr lang="en-GB" sz="1050" b="1"/>
              <a:t>easy</a:t>
            </a:r>
            <a:r>
              <a:rPr lang="en-GB" sz="1050"/>
              <a:t> to do</a:t>
            </a:r>
          </a:p>
        </p:txBody>
      </p:sp>
      <p:sp>
        <p:nvSpPr>
          <p:cNvPr id="20" name="TextBox 19">
            <a:extLst>
              <a:ext uri="{FF2B5EF4-FFF2-40B4-BE49-F238E27FC236}">
                <a16:creationId xmlns:a16="http://schemas.microsoft.com/office/drawing/2014/main" id="{E6C011A0-A27F-8A83-E189-F40DD14BB396}"/>
              </a:ext>
            </a:extLst>
          </p:cNvPr>
          <p:cNvSpPr txBox="1"/>
          <p:nvPr/>
        </p:nvSpPr>
        <p:spPr>
          <a:xfrm>
            <a:off x="1" y="3820309"/>
            <a:ext cx="964696" cy="430887"/>
          </a:xfrm>
          <a:prstGeom prst="rect">
            <a:avLst/>
          </a:prstGeom>
          <a:noFill/>
        </p:spPr>
        <p:txBody>
          <a:bodyPr wrap="square" rtlCol="0">
            <a:spAutoFit/>
          </a:bodyPr>
          <a:lstStyle/>
          <a:p>
            <a:r>
              <a:rPr lang="en-GB" sz="1050"/>
              <a:t>Probably </a:t>
            </a:r>
            <a:br>
              <a:rPr lang="en-GB" sz="1050"/>
            </a:br>
            <a:r>
              <a:rPr lang="en-GB" sz="1050" b="1"/>
              <a:t>Low impact</a:t>
            </a:r>
          </a:p>
        </p:txBody>
      </p:sp>
      <p:sp>
        <p:nvSpPr>
          <p:cNvPr id="22" name="TextBox 21">
            <a:extLst>
              <a:ext uri="{FF2B5EF4-FFF2-40B4-BE49-F238E27FC236}">
                <a16:creationId xmlns:a16="http://schemas.microsoft.com/office/drawing/2014/main" id="{6FAB1F8A-A6D8-1719-5D9F-FF44ABB99203}"/>
              </a:ext>
            </a:extLst>
          </p:cNvPr>
          <p:cNvSpPr txBox="1"/>
          <p:nvPr/>
        </p:nvSpPr>
        <p:spPr>
          <a:xfrm>
            <a:off x="4049339" y="6558129"/>
            <a:ext cx="3728336" cy="253916"/>
          </a:xfrm>
          <a:prstGeom prst="rect">
            <a:avLst/>
          </a:prstGeom>
          <a:noFill/>
        </p:spPr>
        <p:txBody>
          <a:bodyPr wrap="square" rtlCol="0">
            <a:spAutoFit/>
          </a:bodyPr>
          <a:lstStyle/>
          <a:p>
            <a:pPr algn="ctr"/>
            <a:r>
              <a:rPr lang="en-GB" sz="1050"/>
              <a:t>Likely </a:t>
            </a:r>
            <a:r>
              <a:rPr lang="en-GB" sz="1050" b="1"/>
              <a:t>difficult</a:t>
            </a:r>
            <a:r>
              <a:rPr lang="en-GB" sz="1050"/>
              <a:t> to do</a:t>
            </a:r>
          </a:p>
        </p:txBody>
      </p:sp>
      <p:sp>
        <p:nvSpPr>
          <p:cNvPr id="3" name="TextBox 2">
            <a:extLst>
              <a:ext uri="{FF2B5EF4-FFF2-40B4-BE49-F238E27FC236}">
                <a16:creationId xmlns:a16="http://schemas.microsoft.com/office/drawing/2014/main" id="{1D58EC5F-6124-D232-4448-F5C559D4C9E5}"/>
              </a:ext>
            </a:extLst>
          </p:cNvPr>
          <p:cNvSpPr txBox="1"/>
          <p:nvPr/>
        </p:nvSpPr>
        <p:spPr>
          <a:xfrm>
            <a:off x="0" y="0"/>
            <a:ext cx="1734770" cy="369332"/>
          </a:xfrm>
          <a:prstGeom prst="rect">
            <a:avLst/>
          </a:prstGeom>
          <a:noFill/>
        </p:spPr>
        <p:txBody>
          <a:bodyPr wrap="none" rtlCol="0">
            <a:spAutoFit/>
          </a:bodyPr>
          <a:lstStyle/>
          <a:p>
            <a:r>
              <a:rPr lang="en-GB" b="1">
                <a:solidFill>
                  <a:schemeClr val="accent6"/>
                </a:solidFill>
              </a:rPr>
              <a:t>Milton Keynes</a:t>
            </a:r>
          </a:p>
        </p:txBody>
      </p:sp>
      <p:sp>
        <p:nvSpPr>
          <p:cNvPr id="4" name="TextBox 3">
            <a:extLst>
              <a:ext uri="{FF2B5EF4-FFF2-40B4-BE49-F238E27FC236}">
                <a16:creationId xmlns:a16="http://schemas.microsoft.com/office/drawing/2014/main" id="{E9B6D2BF-8C05-D546-AF02-829174B578FA}"/>
              </a:ext>
            </a:extLst>
          </p:cNvPr>
          <p:cNvSpPr txBox="1"/>
          <p:nvPr/>
        </p:nvSpPr>
        <p:spPr>
          <a:xfrm>
            <a:off x="9034059" y="6143073"/>
            <a:ext cx="3157941" cy="738664"/>
          </a:xfrm>
          <a:prstGeom prst="rect">
            <a:avLst/>
          </a:prstGeom>
          <a:noFill/>
        </p:spPr>
        <p:txBody>
          <a:bodyPr wrap="square" rtlCol="0">
            <a:spAutoFit/>
          </a:bodyPr>
          <a:lstStyle/>
          <a:p>
            <a:r>
              <a:rPr lang="en-GB" sz="1050" i="1" dirty="0"/>
              <a:t>These ideas were developed by attendees at the workshop – other ideas may be added following further discussion with Place Board and partners</a:t>
            </a:r>
          </a:p>
        </p:txBody>
      </p:sp>
    </p:spTree>
    <p:extLst>
      <p:ext uri="{BB962C8B-B14F-4D97-AF65-F5344CB8AC3E}">
        <p14:creationId xmlns:p14="http://schemas.microsoft.com/office/powerpoint/2010/main" val="34940257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EF9228EB-B2C2-2F43-9F43-3FD98748AA69}"/>
              </a:ext>
            </a:extLst>
          </p:cNvPr>
          <p:cNvSpPr>
            <a:spLocks noGrp="1"/>
          </p:cNvSpPr>
          <p:nvPr>
            <p:ph type="title"/>
          </p:nvPr>
        </p:nvSpPr>
        <p:spPr>
          <a:xfrm>
            <a:off x="1644163" y="458176"/>
            <a:ext cx="9381392" cy="877779"/>
          </a:xfrm>
        </p:spPr>
        <p:txBody>
          <a:bodyPr>
            <a:noAutofit/>
          </a:bodyPr>
          <a:lstStyle/>
          <a:p>
            <a:r>
              <a:rPr lang="en-GB" sz="2000" b="0" i="0" u="none" strike="noStrike">
                <a:solidFill>
                  <a:schemeClr val="accent3"/>
                </a:solidFill>
                <a:effectLst/>
                <a:latin typeface="Calibri" panose="020F0502020204030204" pitchFamily="34" charset="0"/>
              </a:rPr>
              <a:t>The partners of the BLMK ICS will work together within Milton Keynes to </a:t>
            </a:r>
            <a:r>
              <a:rPr lang="en-GB" sz="2000" b="0" i="0" u="none" strike="noStrike">
                <a:solidFill>
                  <a:srgbClr val="000000"/>
                </a:solidFill>
                <a:effectLst/>
                <a:latin typeface="Calibri" panose="020F0502020204030204" pitchFamily="34" charset="0"/>
              </a:rPr>
              <a:t>reduce the employment gap for people with mental health challenges</a:t>
            </a:r>
            <a:endParaRPr lang="en-GB" sz="2400" b="0">
              <a:solidFill>
                <a:schemeClr val="tx1"/>
              </a:solidFill>
            </a:endParaRPr>
          </a:p>
        </p:txBody>
      </p:sp>
      <p:sp>
        <p:nvSpPr>
          <p:cNvPr id="2" name="Oval 1">
            <a:extLst>
              <a:ext uri="{FF2B5EF4-FFF2-40B4-BE49-F238E27FC236}">
                <a16:creationId xmlns:a16="http://schemas.microsoft.com/office/drawing/2014/main" id="{594971B1-6AD1-DA83-A7DB-B3A637016197}"/>
              </a:ext>
            </a:extLst>
          </p:cNvPr>
          <p:cNvSpPr/>
          <p:nvPr/>
        </p:nvSpPr>
        <p:spPr>
          <a:xfrm>
            <a:off x="451080" y="458176"/>
            <a:ext cx="877779" cy="877779"/>
          </a:xfrm>
          <a:prstGeom prst="ellipse">
            <a:avLst/>
          </a:prstGeom>
          <a:solidFill>
            <a:schemeClr val="accent6">
              <a:lumMod val="5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a:t>3</a:t>
            </a:r>
          </a:p>
        </p:txBody>
      </p:sp>
      <p:graphicFrame>
        <p:nvGraphicFramePr>
          <p:cNvPr id="6" name="Table 5">
            <a:extLst>
              <a:ext uri="{FF2B5EF4-FFF2-40B4-BE49-F238E27FC236}">
                <a16:creationId xmlns:a16="http://schemas.microsoft.com/office/drawing/2014/main" id="{B2A94C70-E679-E518-593E-F5AFD7641847}"/>
              </a:ext>
            </a:extLst>
          </p:cNvPr>
          <p:cNvGraphicFramePr>
            <a:graphicFrameLocks noGrp="1"/>
          </p:cNvGraphicFramePr>
          <p:nvPr>
            <p:extLst>
              <p:ext uri="{D42A27DB-BD31-4B8C-83A1-F6EECF244321}">
                <p14:modId xmlns:p14="http://schemas.microsoft.com/office/powerpoint/2010/main" val="308851056"/>
              </p:ext>
            </p:extLst>
          </p:nvPr>
        </p:nvGraphicFramePr>
        <p:xfrm>
          <a:off x="451080" y="1424799"/>
          <a:ext cx="4140200" cy="2903220"/>
        </p:xfrm>
        <a:graphic>
          <a:graphicData uri="http://schemas.openxmlformats.org/drawingml/2006/table">
            <a:tbl>
              <a:tblPr/>
              <a:tblGrid>
                <a:gridCol w="4140200">
                  <a:extLst>
                    <a:ext uri="{9D8B030D-6E8A-4147-A177-3AD203B41FA5}">
                      <a16:colId xmlns:a16="http://schemas.microsoft.com/office/drawing/2014/main" val="1823107320"/>
                    </a:ext>
                  </a:extLst>
                </a:gridCol>
              </a:tblGrid>
              <a:tr h="182880">
                <a:tc>
                  <a:txBody>
                    <a:bodyPr/>
                    <a:lstStyle/>
                    <a:p>
                      <a:pPr algn="l" fontAlgn="b"/>
                      <a:r>
                        <a:rPr lang="en-GB" sz="1100" b="0" i="0" u="none" strike="noStrike" dirty="0">
                          <a:solidFill>
                            <a:srgbClr val="FFFFFF"/>
                          </a:solidFill>
                          <a:effectLst/>
                          <a:latin typeface="Calibri"/>
                        </a:rPr>
                        <a:t>POSSIBLE</a:t>
                      </a:r>
                    </a:p>
                  </a:txBody>
                  <a:tcPr marL="7620" marR="7620" marT="7620" marB="0" anchor="b">
                    <a:lnL>
                      <a:noFill/>
                    </a:lnL>
                    <a:lnR>
                      <a:noFill/>
                    </a:lnR>
                    <a:lnT>
                      <a:noFill/>
                    </a:lnT>
                    <a:lnB w="6350" cap="flat" cmpd="sng" algn="ctr">
                      <a:solidFill>
                        <a:srgbClr val="D9E1F2"/>
                      </a:solidFill>
                      <a:prstDash val="solid"/>
                      <a:round/>
                      <a:headEnd type="none" w="med" len="med"/>
                      <a:tailEnd type="none" w="med" len="med"/>
                    </a:lnB>
                    <a:solidFill>
                      <a:srgbClr val="305496"/>
                    </a:solidFill>
                  </a:tcPr>
                </a:tc>
                <a:extLst>
                  <a:ext uri="{0D108BD9-81ED-4DB2-BD59-A6C34878D82A}">
                    <a16:rowId xmlns:a16="http://schemas.microsoft.com/office/drawing/2014/main" val="2695012715"/>
                  </a:ext>
                </a:extLst>
              </a:tr>
              <a:tr h="182880">
                <a:tc>
                  <a:txBody>
                    <a:bodyPr/>
                    <a:lstStyle/>
                    <a:p>
                      <a:pPr algn="l" fontAlgn="b"/>
                      <a:r>
                        <a:rPr lang="en-GB" sz="1100" b="0" i="0" u="none" strike="noStrike" dirty="0">
                          <a:solidFill>
                            <a:srgbClr val="000000"/>
                          </a:solidFill>
                          <a:effectLst/>
                          <a:latin typeface="Calibri"/>
                        </a:rPr>
                        <a:t>break down stigma and reduce inequalities</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1302786568"/>
                  </a:ext>
                </a:extLst>
              </a:tr>
              <a:tr h="182880">
                <a:tc>
                  <a:txBody>
                    <a:bodyPr/>
                    <a:lstStyle/>
                    <a:p>
                      <a:pPr algn="l" fontAlgn="b"/>
                      <a:r>
                        <a:rPr lang="en-GB" sz="1100" b="0" i="0" u="none" strike="noStrike" dirty="0">
                          <a:solidFill>
                            <a:srgbClr val="000000"/>
                          </a:solidFill>
                          <a:effectLst/>
                          <a:latin typeface="Calibri"/>
                        </a:rPr>
                        <a:t>Supporting people and retain employment during mental health challenges</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1199647355"/>
                  </a:ext>
                </a:extLst>
              </a:tr>
              <a:tr h="182880">
                <a:tc>
                  <a:txBody>
                    <a:bodyPr/>
                    <a:lstStyle/>
                    <a:p>
                      <a:pPr algn="l" fontAlgn="b"/>
                      <a:r>
                        <a:rPr lang="en-GB" sz="1100" b="0" i="0" u="none" strike="noStrike" dirty="0">
                          <a:solidFill>
                            <a:srgbClr val="000000"/>
                          </a:solidFill>
                          <a:effectLst/>
                          <a:latin typeface="Calibri"/>
                        </a:rPr>
                        <a:t>Making conversations about mental health part of employment practice</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1246819450"/>
                  </a:ext>
                </a:extLst>
              </a:tr>
              <a:tr h="182880">
                <a:tc>
                  <a:txBody>
                    <a:bodyPr/>
                    <a:lstStyle/>
                    <a:p>
                      <a:pPr algn="l" fontAlgn="b"/>
                      <a:r>
                        <a:rPr lang="en-GB" sz="1100" b="0" i="0" u="none" strike="noStrike" dirty="0">
                          <a:solidFill>
                            <a:srgbClr val="000000"/>
                          </a:solidFill>
                          <a:effectLst/>
                          <a:latin typeface="Calibri"/>
                        </a:rPr>
                        <a:t>ICS guaranteed interviews for people with MH</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526126519"/>
                  </a:ext>
                </a:extLst>
              </a:tr>
              <a:tr h="182880">
                <a:tc>
                  <a:txBody>
                    <a:bodyPr/>
                    <a:lstStyle/>
                    <a:p>
                      <a:pPr algn="l" fontAlgn="b"/>
                      <a:r>
                        <a:rPr lang="en-GB" sz="1100" b="0" i="0" u="none" strike="noStrike" dirty="0">
                          <a:solidFill>
                            <a:srgbClr val="000000"/>
                          </a:solidFill>
                          <a:effectLst/>
                          <a:latin typeface="Calibri"/>
                        </a:rPr>
                        <a:t>Self esteem building before work</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2155217523"/>
                  </a:ext>
                </a:extLst>
              </a:tr>
              <a:tr h="182880">
                <a:tc>
                  <a:txBody>
                    <a:bodyPr/>
                    <a:lstStyle/>
                    <a:p>
                      <a:pPr algn="l" fontAlgn="b"/>
                      <a:r>
                        <a:rPr lang="en-GB" sz="1100" b="0" i="0" u="none" strike="noStrike" dirty="0">
                          <a:solidFill>
                            <a:srgbClr val="000000"/>
                          </a:solidFill>
                          <a:effectLst/>
                          <a:latin typeface="Calibri"/>
                        </a:rPr>
                        <a:t>Return to work support after long absence</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383727579"/>
                  </a:ext>
                </a:extLst>
              </a:tr>
              <a:tr h="182880">
                <a:tc>
                  <a:txBody>
                    <a:bodyPr/>
                    <a:lstStyle/>
                    <a:p>
                      <a:pPr algn="l" fontAlgn="b"/>
                      <a:r>
                        <a:rPr lang="en-GB" sz="1100" b="0" i="0" u="none" strike="noStrike" dirty="0">
                          <a:solidFill>
                            <a:srgbClr val="000000"/>
                          </a:solidFill>
                          <a:effectLst/>
                          <a:latin typeface="Calibri"/>
                        </a:rPr>
                        <a:t>Creative employment models</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3870974904"/>
                  </a:ext>
                </a:extLst>
              </a:tr>
              <a:tr h="182880">
                <a:tc>
                  <a:txBody>
                    <a:bodyPr/>
                    <a:lstStyle/>
                    <a:p>
                      <a:pPr algn="l" fontAlgn="b"/>
                      <a:r>
                        <a:rPr lang="en-GB" sz="1100" b="0" i="0" u="none" strike="noStrike" dirty="0">
                          <a:solidFill>
                            <a:srgbClr val="000000"/>
                          </a:solidFill>
                          <a:effectLst/>
                          <a:latin typeface="Calibri"/>
                        </a:rPr>
                        <a:t>Support emotional recovery </a:t>
                      </a:r>
                      <a:endParaRPr lang="en-GB" sz="11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3477359404"/>
                  </a:ext>
                </a:extLst>
              </a:tr>
              <a:tr h="182880">
                <a:tc>
                  <a:txBody>
                    <a:bodyPr/>
                    <a:lstStyle/>
                    <a:p>
                      <a:pPr algn="l" fontAlgn="b"/>
                      <a:r>
                        <a:rPr lang="en-GB" sz="1100" b="0" i="0" u="none" strike="noStrike" dirty="0">
                          <a:solidFill>
                            <a:srgbClr val="000000"/>
                          </a:solidFill>
                          <a:effectLst/>
                          <a:latin typeface="Calibri"/>
                        </a:rPr>
                        <a:t>Targeted career development for people with Mental health challenges</a:t>
                      </a:r>
                      <a:endParaRPr lang="en-GB" sz="1100" b="0" i="0" u="none" strike="noStrike" dirty="0" err="1">
                        <a:solidFill>
                          <a:srgbClr val="000000"/>
                        </a:solidFill>
                        <a:effectLst/>
                        <a:latin typeface="Calibri"/>
                      </a:endParaRP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2230228560"/>
                  </a:ext>
                </a:extLst>
              </a:tr>
              <a:tr h="182880">
                <a:tc>
                  <a:txBody>
                    <a:bodyPr/>
                    <a:lstStyle/>
                    <a:p>
                      <a:pPr algn="l" fontAlgn="b"/>
                      <a:r>
                        <a:rPr lang="en-GB" sz="1100" b="0" i="0" u="none" strike="noStrike" dirty="0">
                          <a:solidFill>
                            <a:srgbClr val="000000"/>
                          </a:solidFill>
                          <a:effectLst/>
                          <a:latin typeface="Calibri"/>
                        </a:rPr>
                        <a:t>YMCA example</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479668559"/>
                  </a:ext>
                </a:extLst>
              </a:tr>
              <a:tr h="182880">
                <a:tc>
                  <a:txBody>
                    <a:bodyPr/>
                    <a:lstStyle/>
                    <a:p>
                      <a:pPr algn="l" fontAlgn="b"/>
                      <a:r>
                        <a:rPr lang="en-GB" sz="1100" b="0" i="0" u="none" strike="noStrike" dirty="0">
                          <a:solidFill>
                            <a:srgbClr val="000000"/>
                          </a:solidFill>
                          <a:effectLst/>
                          <a:latin typeface="Calibri"/>
                        </a:rPr>
                        <a:t>VCSE sense of achievement</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3027325022"/>
                  </a:ext>
                </a:extLst>
              </a:tr>
              <a:tr h="182880">
                <a:tc>
                  <a:txBody>
                    <a:bodyPr/>
                    <a:lstStyle/>
                    <a:p>
                      <a:pPr algn="l" fontAlgn="b"/>
                      <a:r>
                        <a:rPr lang="en-GB" sz="1100" b="0" i="0" u="none" strike="noStrike" dirty="0">
                          <a:solidFill>
                            <a:srgbClr val="000000"/>
                          </a:solidFill>
                          <a:effectLst/>
                          <a:latin typeface="Calibri"/>
                        </a:rPr>
                        <a:t>More flexible working</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1469539571"/>
                  </a:ext>
                </a:extLst>
              </a:tr>
              <a:tr h="182880">
                <a:tc>
                  <a:txBody>
                    <a:bodyPr/>
                    <a:lstStyle/>
                    <a:p>
                      <a:pPr algn="l" fontAlgn="b"/>
                      <a:r>
                        <a:rPr lang="en-GB" sz="1100" b="0" i="0" u="none" strike="noStrike" dirty="0">
                          <a:solidFill>
                            <a:srgbClr val="000000"/>
                          </a:solidFill>
                          <a:effectLst/>
                          <a:latin typeface="Calibri"/>
                        </a:rPr>
                        <a:t>Alternative employment offers that adjust to meet needs</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3513540164"/>
                  </a:ext>
                </a:extLst>
              </a:tr>
              <a:tr h="182880">
                <a:tc>
                  <a:txBody>
                    <a:bodyPr/>
                    <a:lstStyle/>
                    <a:p>
                      <a:pPr algn="l" fontAlgn="b"/>
                      <a:r>
                        <a:rPr lang="en-GB" sz="1100" b="0" i="0" u="none" strike="noStrike" dirty="0">
                          <a:solidFill>
                            <a:srgbClr val="000000"/>
                          </a:solidFill>
                          <a:effectLst/>
                          <a:latin typeface="Calibri"/>
                        </a:rPr>
                        <a:t>Reasonable adjustments</a:t>
                      </a:r>
                    </a:p>
                  </a:txBody>
                  <a:tcPr marL="7620" marR="7620" marT="7620" marB="0" anchor="b">
                    <a:lnL>
                      <a:noFill/>
                    </a:lnL>
                    <a:lnR>
                      <a:noFill/>
                    </a:lnR>
                    <a:lnT w="6350" cap="flat" cmpd="sng" algn="ctr">
                      <a:solidFill>
                        <a:srgbClr val="D9E1F2"/>
                      </a:solidFill>
                      <a:prstDash val="solid"/>
                      <a:round/>
                      <a:headEnd type="none" w="med" len="med"/>
                      <a:tailEnd type="none" w="med" len="med"/>
                    </a:lnT>
                    <a:lnB w="6350" cap="flat" cmpd="sng" algn="ctr">
                      <a:solidFill>
                        <a:srgbClr val="D9E1F2"/>
                      </a:solidFill>
                      <a:prstDash val="solid"/>
                      <a:round/>
                      <a:headEnd type="none" w="med" len="med"/>
                      <a:tailEnd type="none" w="med" len="med"/>
                    </a:lnB>
                  </a:tcPr>
                </a:tc>
                <a:extLst>
                  <a:ext uri="{0D108BD9-81ED-4DB2-BD59-A6C34878D82A}">
                    <a16:rowId xmlns:a16="http://schemas.microsoft.com/office/drawing/2014/main" val="3111907091"/>
                  </a:ext>
                </a:extLst>
              </a:tr>
            </a:tbl>
          </a:graphicData>
        </a:graphic>
      </p:graphicFrame>
      <p:graphicFrame>
        <p:nvGraphicFramePr>
          <p:cNvPr id="9" name="Table 8">
            <a:extLst>
              <a:ext uri="{FF2B5EF4-FFF2-40B4-BE49-F238E27FC236}">
                <a16:creationId xmlns:a16="http://schemas.microsoft.com/office/drawing/2014/main" id="{77CD0D4A-0B12-30BF-35AA-EB78AE0E4147}"/>
              </a:ext>
            </a:extLst>
          </p:cNvPr>
          <p:cNvGraphicFramePr>
            <a:graphicFrameLocks noGrp="1"/>
          </p:cNvGraphicFramePr>
          <p:nvPr>
            <p:extLst>
              <p:ext uri="{D42A27DB-BD31-4B8C-83A1-F6EECF244321}">
                <p14:modId xmlns:p14="http://schemas.microsoft.com/office/powerpoint/2010/main" val="3946556369"/>
              </p:ext>
            </p:extLst>
          </p:nvPr>
        </p:nvGraphicFramePr>
        <p:xfrm>
          <a:off x="5226337" y="1424799"/>
          <a:ext cx="6667436" cy="3794760"/>
        </p:xfrm>
        <a:graphic>
          <a:graphicData uri="http://schemas.openxmlformats.org/drawingml/2006/table">
            <a:tbl>
              <a:tblPr/>
              <a:tblGrid>
                <a:gridCol w="6667436">
                  <a:extLst>
                    <a:ext uri="{9D8B030D-6E8A-4147-A177-3AD203B41FA5}">
                      <a16:colId xmlns:a16="http://schemas.microsoft.com/office/drawing/2014/main" val="3230175412"/>
                    </a:ext>
                  </a:extLst>
                </a:gridCol>
              </a:tblGrid>
              <a:tr h="182880">
                <a:tc>
                  <a:txBody>
                    <a:bodyPr/>
                    <a:lstStyle/>
                    <a:p>
                      <a:pPr algn="l" fontAlgn="b"/>
                      <a:r>
                        <a:rPr lang="en-GB" sz="1100" b="0" i="0" u="none" strike="noStrike" dirty="0">
                          <a:solidFill>
                            <a:srgbClr val="FFFFFF"/>
                          </a:solidFill>
                          <a:effectLst/>
                          <a:latin typeface="Calibri"/>
                        </a:rPr>
                        <a:t>IMPLEMENT</a:t>
                      </a:r>
                    </a:p>
                  </a:txBody>
                  <a:tcPr marL="7620" marR="7620" marT="7620" marB="0" anchor="b">
                    <a:lnL>
                      <a:noFill/>
                    </a:lnL>
                    <a:lnR>
                      <a:noFill/>
                    </a:lnR>
                    <a:lnT>
                      <a:noFill/>
                    </a:lnT>
                    <a:lnB w="6350" cap="flat" cmpd="sng" algn="ctr">
                      <a:solidFill>
                        <a:srgbClr val="E2EFDA"/>
                      </a:solidFill>
                      <a:prstDash val="solid"/>
                      <a:round/>
                      <a:headEnd type="none" w="med" len="med"/>
                      <a:tailEnd type="none" w="med" len="med"/>
                    </a:lnB>
                    <a:solidFill>
                      <a:srgbClr val="548235"/>
                    </a:solidFill>
                  </a:tcPr>
                </a:tc>
                <a:extLst>
                  <a:ext uri="{0D108BD9-81ED-4DB2-BD59-A6C34878D82A}">
                    <a16:rowId xmlns:a16="http://schemas.microsoft.com/office/drawing/2014/main" val="2231945841"/>
                  </a:ext>
                </a:extLst>
              </a:tr>
              <a:tr h="182880">
                <a:tc>
                  <a:txBody>
                    <a:bodyPr/>
                    <a:lstStyle/>
                    <a:p>
                      <a:pPr algn="l" fontAlgn="b"/>
                      <a:r>
                        <a:rPr lang="en-GB" sz="1100" b="0" i="0" u="none" strike="noStrike" dirty="0">
                          <a:solidFill>
                            <a:srgbClr val="000000"/>
                          </a:solidFill>
                          <a:effectLst/>
                          <a:latin typeface="Calibri"/>
                        </a:rPr>
                        <a:t>Wellbeing support</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1261140477"/>
                  </a:ext>
                </a:extLst>
              </a:tr>
              <a:tr h="182880">
                <a:tc>
                  <a:txBody>
                    <a:bodyPr/>
                    <a:lstStyle/>
                    <a:p>
                      <a:pPr algn="l" fontAlgn="b"/>
                      <a:r>
                        <a:rPr lang="en-GB" sz="1100" b="0" i="0" u="none" strike="noStrike" dirty="0">
                          <a:solidFill>
                            <a:srgbClr val="000000"/>
                          </a:solidFill>
                          <a:effectLst/>
                          <a:latin typeface="Calibri"/>
                        </a:rPr>
                        <a:t>Support for line managers in employer: understanding; solutions; … for employees</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3395474081"/>
                  </a:ext>
                </a:extLst>
              </a:tr>
              <a:tr h="182880">
                <a:tc>
                  <a:txBody>
                    <a:bodyPr/>
                    <a:lstStyle/>
                    <a:p>
                      <a:pPr algn="l" fontAlgn="b"/>
                      <a:r>
                        <a:rPr lang="en-GB" sz="1100" b="0" i="0" u="none" strike="noStrike" dirty="0">
                          <a:solidFill>
                            <a:srgbClr val="000000"/>
                          </a:solidFill>
                          <a:effectLst/>
                          <a:latin typeface="Calibri"/>
                        </a:rPr>
                        <a:t>Recognise the value mental health experience brings to work</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3116246993"/>
                  </a:ext>
                </a:extLst>
              </a:tr>
              <a:tr h="182880">
                <a:tc>
                  <a:txBody>
                    <a:bodyPr/>
                    <a:lstStyle/>
                    <a:p>
                      <a:pPr algn="l" fontAlgn="b"/>
                      <a:r>
                        <a:rPr lang="en-GB" sz="1100" b="0" i="0" u="none" strike="noStrike" dirty="0">
                          <a:solidFill>
                            <a:srgbClr val="000000"/>
                          </a:solidFill>
                          <a:effectLst/>
                          <a:latin typeface="Calibri"/>
                        </a:rPr>
                        <a:t>Establish peer support networks</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312132191"/>
                  </a:ext>
                </a:extLst>
              </a:tr>
              <a:tr h="182880">
                <a:tc>
                  <a:txBody>
                    <a:bodyPr/>
                    <a:lstStyle/>
                    <a:p>
                      <a:pPr algn="l" fontAlgn="b"/>
                      <a:r>
                        <a:rPr lang="en-GB" sz="1100" b="0" i="0" u="none" strike="noStrike" dirty="0">
                          <a:solidFill>
                            <a:srgbClr val="000000"/>
                          </a:solidFill>
                          <a:effectLst/>
                          <a:latin typeface="Calibri"/>
                        </a:rPr>
                        <a:t>Understand employees experience</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256755581"/>
                  </a:ext>
                </a:extLst>
              </a:tr>
              <a:tr h="182880">
                <a:tc>
                  <a:txBody>
                    <a:bodyPr/>
                    <a:lstStyle/>
                    <a:p>
                      <a:pPr algn="l" fontAlgn="b"/>
                      <a:r>
                        <a:rPr lang="en-GB" sz="1100" b="0" i="0" u="none" strike="noStrike" dirty="0">
                          <a:solidFill>
                            <a:srgbClr val="000000"/>
                          </a:solidFill>
                          <a:effectLst/>
                          <a:latin typeface="Calibri"/>
                        </a:rPr>
                        <a:t>Flexibility essential to employ people with mental health issues – contract = 2 way</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1456188362"/>
                  </a:ext>
                </a:extLst>
              </a:tr>
              <a:tr h="182880">
                <a:tc>
                  <a:txBody>
                    <a:bodyPr/>
                    <a:lstStyle/>
                    <a:p>
                      <a:pPr algn="l" fontAlgn="b"/>
                      <a:r>
                        <a:rPr lang="en-GB" sz="1100" b="0" i="0" u="none" strike="noStrike" dirty="0">
                          <a:solidFill>
                            <a:srgbClr val="000000"/>
                          </a:solidFill>
                          <a:effectLst/>
                          <a:latin typeface="Calibri"/>
                        </a:rPr>
                        <a:t>Working from home – an opportunity to move jobs better for people with mental health issues</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351057376"/>
                  </a:ext>
                </a:extLst>
              </a:tr>
              <a:tr h="182880">
                <a:tc>
                  <a:txBody>
                    <a:bodyPr/>
                    <a:lstStyle/>
                    <a:p>
                      <a:pPr algn="l" fontAlgn="b"/>
                      <a:r>
                        <a:rPr lang="en-GB" sz="1100" b="0" i="0" u="none" strike="noStrike" dirty="0">
                          <a:solidFill>
                            <a:srgbClr val="000000"/>
                          </a:solidFill>
                          <a:effectLst/>
                          <a:latin typeface="Calibri"/>
                        </a:rPr>
                        <a:t>Generate team of advocates with lived experience and network within employers</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3895275715"/>
                  </a:ext>
                </a:extLst>
              </a:tr>
              <a:tr h="182880">
                <a:tc>
                  <a:txBody>
                    <a:bodyPr/>
                    <a:lstStyle/>
                    <a:p>
                      <a:pPr algn="l" fontAlgn="b"/>
                      <a:r>
                        <a:rPr lang="en-GB" sz="1100" b="0" i="0" u="none" strike="noStrike" dirty="0">
                          <a:solidFill>
                            <a:srgbClr val="000000"/>
                          </a:solidFill>
                          <a:effectLst/>
                          <a:latin typeface="Calibri"/>
                        </a:rPr>
                        <a:t>Recruitment evening targeted at VCSE/groups supply people with mental health challenges ICS wide / MK wide</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4097645551"/>
                  </a:ext>
                </a:extLst>
              </a:tr>
              <a:tr h="182880">
                <a:tc>
                  <a:txBody>
                    <a:bodyPr/>
                    <a:lstStyle/>
                    <a:p>
                      <a:pPr algn="l" fontAlgn="b"/>
                      <a:r>
                        <a:rPr lang="en-GB" sz="1100" b="0" i="0" u="none" strike="noStrike" dirty="0">
                          <a:solidFill>
                            <a:srgbClr val="000000"/>
                          </a:solidFill>
                          <a:effectLst/>
                          <a:latin typeface="Calibri"/>
                        </a:rPr>
                        <a:t>ICS Employers identify jobs with more flexibility: How we advertise; job descriptions - barriers of qualifications; have to start somewhere</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3178321098"/>
                  </a:ext>
                </a:extLst>
              </a:tr>
              <a:tr h="182880">
                <a:tc>
                  <a:txBody>
                    <a:bodyPr/>
                    <a:lstStyle/>
                    <a:p>
                      <a:pPr algn="l" fontAlgn="b"/>
                      <a:r>
                        <a:rPr lang="en-GB" sz="1100" b="0" i="0" u="none" strike="noStrike" dirty="0">
                          <a:solidFill>
                            <a:srgbClr val="000000"/>
                          </a:solidFill>
                          <a:effectLst/>
                          <a:latin typeface="Calibri"/>
                        </a:rPr>
                        <a:t>Talk to people with mental health issues who have struggled with employment and learn from experience i.e. MH Alliance   MANCAVE</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430587308"/>
                  </a:ext>
                </a:extLst>
              </a:tr>
              <a:tr h="182880">
                <a:tc>
                  <a:txBody>
                    <a:bodyPr/>
                    <a:lstStyle/>
                    <a:p>
                      <a:pPr algn="l" fontAlgn="b"/>
                      <a:r>
                        <a:rPr lang="en-GB" sz="1100" b="0" i="0" u="none" strike="noStrike" dirty="0">
                          <a:solidFill>
                            <a:srgbClr val="000000"/>
                          </a:solidFill>
                          <a:effectLst/>
                          <a:latin typeface="Calibri"/>
                        </a:rPr>
                        <a:t>Make case for change to employers – positive stories, honest conversations</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3675545911"/>
                  </a:ext>
                </a:extLst>
              </a:tr>
              <a:tr h="182880">
                <a:tc>
                  <a:txBody>
                    <a:bodyPr/>
                    <a:lstStyle/>
                    <a:p>
                      <a:pPr algn="l" fontAlgn="b"/>
                      <a:r>
                        <a:rPr lang="en-GB" sz="1100" b="0" i="0" u="none" strike="noStrike" dirty="0">
                          <a:solidFill>
                            <a:srgbClr val="000000"/>
                          </a:solidFill>
                          <a:effectLst/>
                          <a:latin typeface="Calibri"/>
                        </a:rPr>
                        <a:t>Use Social media to get engagement and share information</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2382324549"/>
                  </a:ext>
                </a:extLst>
              </a:tr>
              <a:tr h="182880">
                <a:tc>
                  <a:txBody>
                    <a:bodyPr/>
                    <a:lstStyle/>
                    <a:p>
                      <a:pPr algn="l" fontAlgn="b"/>
                      <a:r>
                        <a:rPr lang="en-GB" sz="1100" b="0" i="0" u="none" strike="noStrike" dirty="0">
                          <a:solidFill>
                            <a:srgbClr val="000000"/>
                          </a:solidFill>
                          <a:effectLst/>
                          <a:latin typeface="Calibri"/>
                        </a:rPr>
                        <a:t>Mental health tick – promote in MK – equality act </a:t>
                      </a:r>
                      <a:endParaRPr lang="en-GB" sz="1100" b="0" i="0" u="none" strike="noStrike">
                        <a:solidFill>
                          <a:srgbClr val="000000"/>
                        </a:solidFill>
                        <a:effectLst/>
                        <a:latin typeface="Calibri"/>
                      </a:endParaRP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2116255987"/>
                  </a:ext>
                </a:extLst>
              </a:tr>
              <a:tr h="182880">
                <a:tc>
                  <a:txBody>
                    <a:bodyPr/>
                    <a:lstStyle/>
                    <a:p>
                      <a:pPr algn="l" fontAlgn="b"/>
                      <a:r>
                        <a:rPr lang="en-GB" sz="1100" b="0" i="0" u="none" strike="noStrike" dirty="0">
                          <a:solidFill>
                            <a:srgbClr val="000000"/>
                          </a:solidFill>
                          <a:effectLst/>
                          <a:latin typeface="Calibri"/>
                        </a:rPr>
                        <a:t>Women and work /Works for us – support people with mental health issues </a:t>
                      </a:r>
                      <a:endParaRPr lang="en-GB" sz="1100" b="0" i="0" u="none" strike="noStrike" dirty="0">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4213198764"/>
                  </a:ext>
                </a:extLst>
              </a:tr>
              <a:tr h="182880">
                <a:tc>
                  <a:txBody>
                    <a:bodyPr/>
                    <a:lstStyle/>
                    <a:p>
                      <a:pPr algn="l" fontAlgn="b"/>
                      <a:r>
                        <a:rPr lang="en-GB" sz="1100" b="0" i="0" u="none" strike="noStrike" dirty="0">
                          <a:solidFill>
                            <a:srgbClr val="000000"/>
                          </a:solidFill>
                          <a:effectLst/>
                          <a:latin typeface="Calibri"/>
                        </a:rPr>
                        <a:t>Mentor model / advocacy</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3385583074"/>
                  </a:ext>
                </a:extLst>
              </a:tr>
              <a:tr h="182880">
                <a:tc>
                  <a:txBody>
                    <a:bodyPr/>
                    <a:lstStyle/>
                    <a:p>
                      <a:pPr algn="l" fontAlgn="b"/>
                      <a:r>
                        <a:rPr lang="en-GB" sz="1100" b="0" i="0" u="none" strike="noStrike" dirty="0">
                          <a:solidFill>
                            <a:srgbClr val="000000"/>
                          </a:solidFill>
                          <a:effectLst/>
                          <a:latin typeface="Calibri"/>
                        </a:rPr>
                        <a:t>Build aspiration mentors etc</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1804074276"/>
                  </a:ext>
                </a:extLst>
              </a:tr>
              <a:tr h="182880">
                <a:tc>
                  <a:txBody>
                    <a:bodyPr/>
                    <a:lstStyle/>
                    <a:p>
                      <a:pPr algn="l" fontAlgn="b"/>
                      <a:r>
                        <a:rPr lang="en-GB" sz="1100" b="0" i="0" u="none" strike="noStrike" dirty="0">
                          <a:solidFill>
                            <a:srgbClr val="000000"/>
                          </a:solidFill>
                          <a:effectLst/>
                          <a:latin typeface="Calibri"/>
                        </a:rPr>
                        <a:t>Ongoing continued support worker model</a:t>
                      </a:r>
                    </a:p>
                  </a:txBody>
                  <a:tcPr marL="7620" marR="7620" marT="7620" marB="0" anchor="b">
                    <a:lnL>
                      <a:noFill/>
                    </a:lnL>
                    <a:lnR>
                      <a:noFill/>
                    </a:lnR>
                    <a:lnT w="6350" cap="flat" cmpd="sng" algn="ctr">
                      <a:solidFill>
                        <a:srgbClr val="E2EFDA"/>
                      </a:solidFill>
                      <a:prstDash val="solid"/>
                      <a:round/>
                      <a:headEnd type="none" w="med" len="med"/>
                      <a:tailEnd type="none" w="med" len="med"/>
                    </a:lnT>
                    <a:lnB w="6350" cap="flat" cmpd="sng" algn="ctr">
                      <a:solidFill>
                        <a:srgbClr val="E2EFDA"/>
                      </a:solidFill>
                      <a:prstDash val="solid"/>
                      <a:round/>
                      <a:headEnd type="none" w="med" len="med"/>
                      <a:tailEnd type="none" w="med" len="med"/>
                    </a:lnB>
                  </a:tcPr>
                </a:tc>
                <a:extLst>
                  <a:ext uri="{0D108BD9-81ED-4DB2-BD59-A6C34878D82A}">
                    <a16:rowId xmlns:a16="http://schemas.microsoft.com/office/drawing/2014/main" val="2222588582"/>
                  </a:ext>
                </a:extLst>
              </a:tr>
            </a:tbl>
          </a:graphicData>
        </a:graphic>
      </p:graphicFrame>
      <p:graphicFrame>
        <p:nvGraphicFramePr>
          <p:cNvPr id="11" name="Table 10">
            <a:extLst>
              <a:ext uri="{FF2B5EF4-FFF2-40B4-BE49-F238E27FC236}">
                <a16:creationId xmlns:a16="http://schemas.microsoft.com/office/drawing/2014/main" id="{C22FA3CC-0F9E-2CCD-5D1A-0D767B80C88F}"/>
              </a:ext>
            </a:extLst>
          </p:cNvPr>
          <p:cNvGraphicFramePr>
            <a:graphicFrameLocks noGrp="1"/>
          </p:cNvGraphicFramePr>
          <p:nvPr>
            <p:extLst>
              <p:ext uri="{D42A27DB-BD31-4B8C-83A1-F6EECF244321}">
                <p14:modId xmlns:p14="http://schemas.microsoft.com/office/powerpoint/2010/main" val="990362811"/>
              </p:ext>
            </p:extLst>
          </p:nvPr>
        </p:nvGraphicFramePr>
        <p:xfrm>
          <a:off x="5226337" y="5400478"/>
          <a:ext cx="4140200" cy="1074420"/>
        </p:xfrm>
        <a:graphic>
          <a:graphicData uri="http://schemas.openxmlformats.org/drawingml/2006/table">
            <a:tbl>
              <a:tblPr/>
              <a:tblGrid>
                <a:gridCol w="4140200">
                  <a:extLst>
                    <a:ext uri="{9D8B030D-6E8A-4147-A177-3AD203B41FA5}">
                      <a16:colId xmlns:a16="http://schemas.microsoft.com/office/drawing/2014/main" val="2328561136"/>
                    </a:ext>
                  </a:extLst>
                </a:gridCol>
              </a:tblGrid>
              <a:tr h="182880">
                <a:tc>
                  <a:txBody>
                    <a:bodyPr/>
                    <a:lstStyle/>
                    <a:p>
                      <a:pPr algn="l" fontAlgn="b"/>
                      <a:r>
                        <a:rPr lang="en-GB" sz="1100" b="0" i="0" u="none" strike="noStrike" dirty="0">
                          <a:solidFill>
                            <a:srgbClr val="FFFFFF"/>
                          </a:solidFill>
                          <a:effectLst/>
                          <a:latin typeface="Calibri"/>
                        </a:rPr>
                        <a:t>CHALLENGE</a:t>
                      </a:r>
                    </a:p>
                  </a:txBody>
                  <a:tcPr marL="7620" marR="7620" marT="7620" marB="0" anchor="b">
                    <a:lnL>
                      <a:noFill/>
                    </a:lnL>
                    <a:lnR>
                      <a:noFill/>
                    </a:lnR>
                    <a:lnT>
                      <a:noFill/>
                    </a:lnT>
                    <a:lnB w="6350" cap="flat" cmpd="sng" algn="ctr">
                      <a:solidFill>
                        <a:srgbClr val="FFF2CC"/>
                      </a:solidFill>
                      <a:prstDash val="solid"/>
                      <a:round/>
                      <a:headEnd type="none" w="med" len="med"/>
                      <a:tailEnd type="none" w="med" len="med"/>
                    </a:lnB>
                    <a:solidFill>
                      <a:srgbClr val="BF8F00"/>
                    </a:solidFill>
                  </a:tcPr>
                </a:tc>
                <a:extLst>
                  <a:ext uri="{0D108BD9-81ED-4DB2-BD59-A6C34878D82A}">
                    <a16:rowId xmlns:a16="http://schemas.microsoft.com/office/drawing/2014/main" val="585515854"/>
                  </a:ext>
                </a:extLst>
              </a:tr>
              <a:tr h="182880">
                <a:tc>
                  <a:txBody>
                    <a:bodyPr/>
                    <a:lstStyle/>
                    <a:p>
                      <a:pPr algn="l" fontAlgn="b"/>
                      <a:r>
                        <a:rPr lang="en-GB" sz="1100" b="0" i="0" u="none" strike="noStrike" dirty="0">
                          <a:solidFill>
                            <a:srgbClr val="000000"/>
                          </a:solidFill>
                          <a:effectLst/>
                          <a:latin typeface="Calibri"/>
                        </a:rPr>
                        <a:t>Resource challenge - Get private employers more included.</a:t>
                      </a:r>
                    </a:p>
                  </a:txBody>
                  <a:tcPr marL="7620" marR="7620" marT="7620" marB="0" anchor="b">
                    <a:lnL>
                      <a:noFill/>
                    </a:lnL>
                    <a:lnR>
                      <a:noFill/>
                    </a:lnR>
                    <a:lnT w="6350" cap="flat" cmpd="sng" algn="ctr">
                      <a:solidFill>
                        <a:srgbClr val="FFF2CC"/>
                      </a:solidFill>
                      <a:prstDash val="solid"/>
                      <a:round/>
                      <a:headEnd type="none" w="med" len="med"/>
                      <a:tailEnd type="none" w="med" len="med"/>
                    </a:lnT>
                    <a:lnB w="6350" cap="flat" cmpd="sng" algn="ctr">
                      <a:solidFill>
                        <a:srgbClr val="FFF2CC"/>
                      </a:solidFill>
                      <a:prstDash val="solid"/>
                      <a:round/>
                      <a:headEnd type="none" w="med" len="med"/>
                      <a:tailEnd type="none" w="med" len="med"/>
                    </a:lnB>
                  </a:tcPr>
                </a:tc>
                <a:extLst>
                  <a:ext uri="{0D108BD9-81ED-4DB2-BD59-A6C34878D82A}">
                    <a16:rowId xmlns:a16="http://schemas.microsoft.com/office/drawing/2014/main" val="3418220499"/>
                  </a:ext>
                </a:extLst>
              </a:tr>
              <a:tr h="182880">
                <a:tc>
                  <a:txBody>
                    <a:bodyPr/>
                    <a:lstStyle/>
                    <a:p>
                      <a:pPr algn="l" fontAlgn="b"/>
                      <a:r>
                        <a:rPr lang="en-GB" sz="1100" b="0" i="0" u="none" strike="noStrike" dirty="0">
                          <a:solidFill>
                            <a:srgbClr val="000000"/>
                          </a:solidFill>
                          <a:effectLst/>
                          <a:latin typeface="Calibri"/>
                        </a:rPr>
                        <a:t>Invite employers to come and meet people with MH challenges – YMCA example</a:t>
                      </a:r>
                    </a:p>
                  </a:txBody>
                  <a:tcPr marL="7620" marR="7620" marT="7620" marB="0" anchor="b">
                    <a:lnL>
                      <a:noFill/>
                    </a:lnL>
                    <a:lnR>
                      <a:noFill/>
                    </a:lnR>
                    <a:lnT w="6350" cap="flat" cmpd="sng" algn="ctr">
                      <a:solidFill>
                        <a:srgbClr val="FFF2CC"/>
                      </a:solidFill>
                      <a:prstDash val="solid"/>
                      <a:round/>
                      <a:headEnd type="none" w="med" len="med"/>
                      <a:tailEnd type="none" w="med" len="med"/>
                    </a:lnT>
                    <a:lnB w="6350" cap="flat" cmpd="sng" algn="ctr">
                      <a:solidFill>
                        <a:srgbClr val="FFF2CC"/>
                      </a:solidFill>
                      <a:prstDash val="solid"/>
                      <a:round/>
                      <a:headEnd type="none" w="med" len="med"/>
                      <a:tailEnd type="none" w="med" len="med"/>
                    </a:lnB>
                  </a:tcPr>
                </a:tc>
                <a:extLst>
                  <a:ext uri="{0D108BD9-81ED-4DB2-BD59-A6C34878D82A}">
                    <a16:rowId xmlns:a16="http://schemas.microsoft.com/office/drawing/2014/main" val="4071943151"/>
                  </a:ext>
                </a:extLst>
              </a:tr>
              <a:tr h="182880">
                <a:tc>
                  <a:txBody>
                    <a:bodyPr/>
                    <a:lstStyle/>
                    <a:p>
                      <a:pPr algn="l" fontAlgn="b"/>
                      <a:r>
                        <a:rPr lang="en-GB" sz="1100" b="0" i="0" u="none" strike="noStrike" dirty="0">
                          <a:solidFill>
                            <a:srgbClr val="000000"/>
                          </a:solidFill>
                          <a:effectLst/>
                          <a:latin typeface="Calibri"/>
                        </a:rPr>
                        <a:t>Healthy workplace standards – increase funding for team?</a:t>
                      </a:r>
                      <a:endParaRPr lang="en-GB" sz="1100" b="0" i="0" u="none" strike="noStrike" dirty="0">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FFF2CC"/>
                      </a:solidFill>
                      <a:prstDash val="solid"/>
                      <a:round/>
                      <a:headEnd type="none" w="med" len="med"/>
                      <a:tailEnd type="none" w="med" len="med"/>
                    </a:lnT>
                    <a:lnB w="6350" cap="flat" cmpd="sng" algn="ctr">
                      <a:solidFill>
                        <a:srgbClr val="FFF2CC"/>
                      </a:solidFill>
                      <a:prstDash val="solid"/>
                      <a:round/>
                      <a:headEnd type="none" w="med" len="med"/>
                      <a:tailEnd type="none" w="med" len="med"/>
                    </a:lnB>
                  </a:tcPr>
                </a:tc>
                <a:extLst>
                  <a:ext uri="{0D108BD9-81ED-4DB2-BD59-A6C34878D82A}">
                    <a16:rowId xmlns:a16="http://schemas.microsoft.com/office/drawing/2014/main" val="4241125998"/>
                  </a:ext>
                </a:extLst>
              </a:tr>
              <a:tr h="182880">
                <a:tc>
                  <a:txBody>
                    <a:bodyPr/>
                    <a:lstStyle/>
                    <a:p>
                      <a:pPr algn="l" fontAlgn="b"/>
                      <a:endParaRPr lang="en-GB" sz="1100" b="0" i="0" u="none" strike="noStrike" dirty="0">
                        <a:solidFill>
                          <a:srgbClr val="000000"/>
                        </a:solidFill>
                        <a:effectLst/>
                        <a:latin typeface="Calibri"/>
                      </a:endParaRPr>
                    </a:p>
                  </a:txBody>
                  <a:tcPr marL="7620" marR="7620" marT="7620" marB="0" anchor="b">
                    <a:lnL>
                      <a:noFill/>
                    </a:lnL>
                    <a:lnR>
                      <a:noFill/>
                    </a:lnR>
                    <a:lnT w="6350" cap="flat" cmpd="sng" algn="ctr">
                      <a:solidFill>
                        <a:srgbClr val="FFF2CC"/>
                      </a:solidFill>
                      <a:prstDash val="solid"/>
                      <a:round/>
                      <a:headEnd type="none" w="med" len="med"/>
                      <a:tailEnd type="none" w="med" len="med"/>
                    </a:lnT>
                    <a:lnB w="6350" cap="flat" cmpd="sng" algn="ctr">
                      <a:solidFill>
                        <a:srgbClr val="FFF2CC"/>
                      </a:solidFill>
                      <a:prstDash val="solid"/>
                      <a:round/>
                      <a:headEnd type="none" w="med" len="med"/>
                      <a:tailEnd type="none" w="med" len="med"/>
                    </a:lnB>
                  </a:tcPr>
                </a:tc>
                <a:extLst>
                  <a:ext uri="{0D108BD9-81ED-4DB2-BD59-A6C34878D82A}">
                    <a16:rowId xmlns:a16="http://schemas.microsoft.com/office/drawing/2014/main" val="1487325833"/>
                  </a:ext>
                </a:extLst>
              </a:tr>
            </a:tbl>
          </a:graphicData>
        </a:graphic>
      </p:graphicFrame>
      <p:graphicFrame>
        <p:nvGraphicFramePr>
          <p:cNvPr id="14" name="Table 13">
            <a:extLst>
              <a:ext uri="{FF2B5EF4-FFF2-40B4-BE49-F238E27FC236}">
                <a16:creationId xmlns:a16="http://schemas.microsoft.com/office/drawing/2014/main" id="{6F556F95-61C8-83A4-3542-7E2613C88DFA}"/>
              </a:ext>
            </a:extLst>
          </p:cNvPr>
          <p:cNvGraphicFramePr>
            <a:graphicFrameLocks noGrp="1"/>
          </p:cNvGraphicFramePr>
          <p:nvPr>
            <p:extLst>
              <p:ext uri="{D42A27DB-BD31-4B8C-83A1-F6EECF244321}">
                <p14:modId xmlns:p14="http://schemas.microsoft.com/office/powerpoint/2010/main" val="533438900"/>
              </p:ext>
            </p:extLst>
          </p:nvPr>
        </p:nvGraphicFramePr>
        <p:xfrm>
          <a:off x="451080" y="5398738"/>
          <a:ext cx="4140200" cy="182880"/>
        </p:xfrm>
        <a:graphic>
          <a:graphicData uri="http://schemas.openxmlformats.org/drawingml/2006/table">
            <a:tbl>
              <a:tblPr/>
              <a:tblGrid>
                <a:gridCol w="4140200">
                  <a:extLst>
                    <a:ext uri="{9D8B030D-6E8A-4147-A177-3AD203B41FA5}">
                      <a16:colId xmlns:a16="http://schemas.microsoft.com/office/drawing/2014/main" val="1343935068"/>
                    </a:ext>
                  </a:extLst>
                </a:gridCol>
              </a:tblGrid>
              <a:tr h="182880">
                <a:tc>
                  <a:txBody>
                    <a:bodyPr/>
                    <a:lstStyle/>
                    <a:p>
                      <a:pPr algn="l" fontAlgn="b"/>
                      <a:r>
                        <a:rPr lang="en-GB" sz="1100" b="0" i="0" u="none" strike="noStrike">
                          <a:solidFill>
                            <a:srgbClr val="FFFFFF"/>
                          </a:solidFill>
                          <a:effectLst/>
                          <a:latin typeface="Calibri" panose="020F0502020204030204" pitchFamily="34" charset="0"/>
                        </a:rPr>
                        <a:t>KIBOSH</a:t>
                      </a:r>
                    </a:p>
                  </a:txBody>
                  <a:tcPr marL="7620" marR="7620" marT="7620" marB="0" anchor="b">
                    <a:lnL>
                      <a:noFill/>
                    </a:lnL>
                    <a:lnR>
                      <a:noFill/>
                    </a:lnR>
                    <a:lnT>
                      <a:noFill/>
                    </a:lnT>
                    <a:lnB w="6350" cap="flat" cmpd="sng" algn="ctr">
                      <a:solidFill>
                        <a:srgbClr val="EDEDED"/>
                      </a:solidFill>
                      <a:prstDash val="solid"/>
                      <a:round/>
                      <a:headEnd type="none" w="med" len="med"/>
                      <a:tailEnd type="none" w="med" len="med"/>
                    </a:lnB>
                    <a:solidFill>
                      <a:srgbClr val="7B7B7B"/>
                    </a:solidFill>
                  </a:tcPr>
                </a:tc>
                <a:extLst>
                  <a:ext uri="{0D108BD9-81ED-4DB2-BD59-A6C34878D82A}">
                    <a16:rowId xmlns:a16="http://schemas.microsoft.com/office/drawing/2014/main" val="1330226102"/>
                  </a:ext>
                </a:extLst>
              </a:tr>
            </a:tbl>
          </a:graphicData>
        </a:graphic>
      </p:graphicFrame>
      <p:sp>
        <p:nvSpPr>
          <p:cNvPr id="15" name="TextBox 14">
            <a:extLst>
              <a:ext uri="{FF2B5EF4-FFF2-40B4-BE49-F238E27FC236}">
                <a16:creationId xmlns:a16="http://schemas.microsoft.com/office/drawing/2014/main" id="{B36909AB-BA4E-CB0F-EFDC-4B51DE7E8C7A}"/>
              </a:ext>
            </a:extLst>
          </p:cNvPr>
          <p:cNvSpPr txBox="1"/>
          <p:nvPr/>
        </p:nvSpPr>
        <p:spPr>
          <a:xfrm>
            <a:off x="11390177" y="0"/>
            <a:ext cx="801823" cy="369332"/>
          </a:xfrm>
          <a:prstGeom prst="rect">
            <a:avLst/>
          </a:prstGeom>
          <a:noFill/>
        </p:spPr>
        <p:txBody>
          <a:bodyPr wrap="none" rtlCol="0">
            <a:spAutoFit/>
          </a:bodyPr>
          <a:lstStyle/>
          <a:p>
            <a:pPr algn="r"/>
            <a:r>
              <a:rPr lang="en-GB" b="1">
                <a:solidFill>
                  <a:schemeClr val="accent6"/>
                </a:solidFill>
              </a:rPr>
              <a:t>Ideas</a:t>
            </a:r>
          </a:p>
        </p:txBody>
      </p:sp>
      <p:sp>
        <p:nvSpPr>
          <p:cNvPr id="3" name="TextBox 2">
            <a:extLst>
              <a:ext uri="{FF2B5EF4-FFF2-40B4-BE49-F238E27FC236}">
                <a16:creationId xmlns:a16="http://schemas.microsoft.com/office/drawing/2014/main" id="{F8C49FEA-A1CB-478D-9133-69C62E847428}"/>
              </a:ext>
            </a:extLst>
          </p:cNvPr>
          <p:cNvSpPr txBox="1"/>
          <p:nvPr/>
        </p:nvSpPr>
        <p:spPr>
          <a:xfrm>
            <a:off x="0" y="0"/>
            <a:ext cx="1734770" cy="369332"/>
          </a:xfrm>
          <a:prstGeom prst="rect">
            <a:avLst/>
          </a:prstGeom>
          <a:noFill/>
        </p:spPr>
        <p:txBody>
          <a:bodyPr wrap="none" rtlCol="0">
            <a:spAutoFit/>
          </a:bodyPr>
          <a:lstStyle/>
          <a:p>
            <a:r>
              <a:rPr lang="en-GB" b="1">
                <a:solidFill>
                  <a:schemeClr val="accent6"/>
                </a:solidFill>
              </a:rPr>
              <a:t>Milton Keynes</a:t>
            </a:r>
          </a:p>
        </p:txBody>
      </p:sp>
      <p:sp>
        <p:nvSpPr>
          <p:cNvPr id="5" name="Arrow: Up-Down 4">
            <a:extLst>
              <a:ext uri="{FF2B5EF4-FFF2-40B4-BE49-F238E27FC236}">
                <a16:creationId xmlns:a16="http://schemas.microsoft.com/office/drawing/2014/main" id="{28A12D8F-F546-C08D-1882-964E10DBFF0F}"/>
              </a:ext>
            </a:extLst>
          </p:cNvPr>
          <p:cNvSpPr/>
          <p:nvPr/>
        </p:nvSpPr>
        <p:spPr>
          <a:xfrm rot="5400000">
            <a:off x="5661989" y="-505650"/>
            <a:ext cx="503036" cy="11591887"/>
          </a:xfrm>
          <a:prstGeom prst="upDownArrow">
            <a:avLst>
              <a:gd name="adj1" fmla="val 17363"/>
              <a:gd name="adj2" fmla="val 50087"/>
            </a:avLst>
          </a:prstGeom>
        </p:spPr>
        <p:style>
          <a:lnRef idx="0">
            <a:schemeClr val="accent1">
              <a:hueOff val="0"/>
              <a:satOff val="0"/>
              <a:lumOff val="0"/>
              <a:alphaOff val="0"/>
            </a:schemeClr>
          </a:lnRef>
          <a:fillRef idx="1">
            <a:schemeClr val="accent1">
              <a:tint val="40000"/>
              <a:hueOff val="0"/>
              <a:satOff val="0"/>
              <a:lumOff val="0"/>
              <a:alphaOff val="0"/>
            </a:schemeClr>
          </a:fillRef>
          <a:effectRef idx="1">
            <a:schemeClr val="accent1">
              <a:tint val="40000"/>
              <a:hueOff val="0"/>
              <a:satOff val="0"/>
              <a:lumOff val="0"/>
              <a:alphaOff val="0"/>
            </a:schemeClr>
          </a:effectRef>
          <a:fontRef idx="minor">
            <a:schemeClr val="dk1">
              <a:hueOff val="0"/>
              <a:satOff val="0"/>
              <a:lumOff val="0"/>
              <a:alphaOff val="0"/>
            </a:schemeClr>
          </a:fontRef>
        </p:style>
        <p:txBody>
          <a:bodyPr rtlCol="0" anchor="ctr"/>
          <a:lstStyle/>
          <a:p>
            <a:pPr algn="ctr"/>
            <a:endParaRPr lang="en-GB"/>
          </a:p>
        </p:txBody>
      </p:sp>
      <p:sp>
        <p:nvSpPr>
          <p:cNvPr id="7" name="Arrow: Up-Down 6">
            <a:extLst>
              <a:ext uri="{FF2B5EF4-FFF2-40B4-BE49-F238E27FC236}">
                <a16:creationId xmlns:a16="http://schemas.microsoft.com/office/drawing/2014/main" id="{AC8ACD40-652E-D5BA-3F0C-2ACDE6F72701}"/>
              </a:ext>
            </a:extLst>
          </p:cNvPr>
          <p:cNvSpPr/>
          <p:nvPr/>
        </p:nvSpPr>
        <p:spPr>
          <a:xfrm>
            <a:off x="4673279" y="1368435"/>
            <a:ext cx="496891" cy="5443610"/>
          </a:xfrm>
          <a:prstGeom prst="upDownArrow">
            <a:avLst>
              <a:gd name="adj1" fmla="val 17363"/>
              <a:gd name="adj2" fmla="val 60186"/>
            </a:avLst>
          </a:prstGeom>
        </p:spPr>
        <p:style>
          <a:lnRef idx="0">
            <a:schemeClr val="accent1">
              <a:hueOff val="0"/>
              <a:satOff val="0"/>
              <a:lumOff val="0"/>
              <a:alphaOff val="0"/>
            </a:schemeClr>
          </a:lnRef>
          <a:fillRef idx="1">
            <a:schemeClr val="accent1">
              <a:tint val="40000"/>
              <a:hueOff val="0"/>
              <a:satOff val="0"/>
              <a:lumOff val="0"/>
              <a:alphaOff val="0"/>
            </a:schemeClr>
          </a:fillRef>
          <a:effectRef idx="1">
            <a:schemeClr val="accent1">
              <a:tint val="40000"/>
              <a:hueOff val="0"/>
              <a:satOff val="0"/>
              <a:lumOff val="0"/>
              <a:alphaOff val="0"/>
            </a:schemeClr>
          </a:effectRef>
          <a:fontRef idx="minor">
            <a:schemeClr val="dk1">
              <a:hueOff val="0"/>
              <a:satOff val="0"/>
              <a:lumOff val="0"/>
              <a:alphaOff val="0"/>
            </a:schemeClr>
          </a:fontRef>
        </p:style>
        <p:txBody>
          <a:bodyPr rtlCol="0" anchor="ctr"/>
          <a:lstStyle/>
          <a:p>
            <a:pPr algn="ctr"/>
            <a:endParaRPr lang="en-GB"/>
          </a:p>
        </p:txBody>
      </p:sp>
      <p:sp>
        <p:nvSpPr>
          <p:cNvPr id="18" name="TextBox 17">
            <a:extLst>
              <a:ext uri="{FF2B5EF4-FFF2-40B4-BE49-F238E27FC236}">
                <a16:creationId xmlns:a16="http://schemas.microsoft.com/office/drawing/2014/main" id="{3FAB81CF-DC31-E996-33E1-263210EA6FF9}"/>
              </a:ext>
            </a:extLst>
          </p:cNvPr>
          <p:cNvSpPr txBox="1"/>
          <p:nvPr/>
        </p:nvSpPr>
        <p:spPr>
          <a:xfrm>
            <a:off x="11025555" y="5171270"/>
            <a:ext cx="1120733" cy="415498"/>
          </a:xfrm>
          <a:prstGeom prst="rect">
            <a:avLst/>
          </a:prstGeom>
          <a:noFill/>
        </p:spPr>
        <p:txBody>
          <a:bodyPr wrap="square" rtlCol="0">
            <a:spAutoFit/>
          </a:bodyPr>
          <a:lstStyle/>
          <a:p>
            <a:pPr algn="r"/>
            <a:r>
              <a:rPr lang="en-GB" sz="1050"/>
              <a:t>Potentially </a:t>
            </a:r>
            <a:r>
              <a:rPr lang="en-GB" sz="1050" b="1"/>
              <a:t>High</a:t>
            </a:r>
            <a:r>
              <a:rPr lang="en-GB" sz="1050"/>
              <a:t> </a:t>
            </a:r>
            <a:r>
              <a:rPr lang="en-GB" sz="1050" b="1"/>
              <a:t>impact</a:t>
            </a:r>
          </a:p>
        </p:txBody>
      </p:sp>
      <p:sp>
        <p:nvSpPr>
          <p:cNvPr id="19" name="TextBox 18">
            <a:extLst>
              <a:ext uri="{FF2B5EF4-FFF2-40B4-BE49-F238E27FC236}">
                <a16:creationId xmlns:a16="http://schemas.microsoft.com/office/drawing/2014/main" id="{9B366BD0-B14E-2048-B746-CC87057753D4}"/>
              </a:ext>
            </a:extLst>
          </p:cNvPr>
          <p:cNvSpPr txBox="1"/>
          <p:nvPr/>
        </p:nvSpPr>
        <p:spPr>
          <a:xfrm>
            <a:off x="3180503" y="1170883"/>
            <a:ext cx="3154356" cy="253916"/>
          </a:xfrm>
          <a:prstGeom prst="rect">
            <a:avLst/>
          </a:prstGeom>
          <a:noFill/>
        </p:spPr>
        <p:txBody>
          <a:bodyPr wrap="square" rtlCol="0">
            <a:spAutoFit/>
          </a:bodyPr>
          <a:lstStyle/>
          <a:p>
            <a:pPr algn="ctr"/>
            <a:r>
              <a:rPr lang="en-GB" sz="1050"/>
              <a:t>Relatively </a:t>
            </a:r>
            <a:r>
              <a:rPr lang="en-GB" sz="1050" b="1"/>
              <a:t>easy</a:t>
            </a:r>
            <a:r>
              <a:rPr lang="en-GB" sz="1050"/>
              <a:t> to do</a:t>
            </a:r>
          </a:p>
        </p:txBody>
      </p:sp>
      <p:sp>
        <p:nvSpPr>
          <p:cNvPr id="20" name="TextBox 19">
            <a:extLst>
              <a:ext uri="{FF2B5EF4-FFF2-40B4-BE49-F238E27FC236}">
                <a16:creationId xmlns:a16="http://schemas.microsoft.com/office/drawing/2014/main" id="{E6C011A0-A27F-8A83-E189-F40DD14BB396}"/>
              </a:ext>
            </a:extLst>
          </p:cNvPr>
          <p:cNvSpPr txBox="1"/>
          <p:nvPr/>
        </p:nvSpPr>
        <p:spPr>
          <a:xfrm>
            <a:off x="21035" y="4948132"/>
            <a:ext cx="964696" cy="430887"/>
          </a:xfrm>
          <a:prstGeom prst="rect">
            <a:avLst/>
          </a:prstGeom>
          <a:noFill/>
        </p:spPr>
        <p:txBody>
          <a:bodyPr wrap="square" rtlCol="0">
            <a:spAutoFit/>
          </a:bodyPr>
          <a:lstStyle/>
          <a:p>
            <a:r>
              <a:rPr lang="en-GB" sz="1050"/>
              <a:t>Probably </a:t>
            </a:r>
            <a:br>
              <a:rPr lang="en-GB" sz="1050"/>
            </a:br>
            <a:r>
              <a:rPr lang="en-GB" sz="1050" b="1"/>
              <a:t>Low impact</a:t>
            </a:r>
          </a:p>
        </p:txBody>
      </p:sp>
      <p:sp>
        <p:nvSpPr>
          <p:cNvPr id="22" name="TextBox 21">
            <a:extLst>
              <a:ext uri="{FF2B5EF4-FFF2-40B4-BE49-F238E27FC236}">
                <a16:creationId xmlns:a16="http://schemas.microsoft.com/office/drawing/2014/main" id="{6FAB1F8A-A6D8-1719-5D9F-FF44ABB99203}"/>
              </a:ext>
            </a:extLst>
          </p:cNvPr>
          <p:cNvSpPr txBox="1"/>
          <p:nvPr/>
        </p:nvSpPr>
        <p:spPr>
          <a:xfrm>
            <a:off x="3057556" y="6528859"/>
            <a:ext cx="3728336" cy="253916"/>
          </a:xfrm>
          <a:prstGeom prst="rect">
            <a:avLst/>
          </a:prstGeom>
          <a:noFill/>
        </p:spPr>
        <p:txBody>
          <a:bodyPr wrap="square" rtlCol="0">
            <a:spAutoFit/>
          </a:bodyPr>
          <a:lstStyle/>
          <a:p>
            <a:pPr algn="ctr"/>
            <a:r>
              <a:rPr lang="en-GB" sz="1050"/>
              <a:t>Likely </a:t>
            </a:r>
            <a:r>
              <a:rPr lang="en-GB" sz="1050" b="1"/>
              <a:t>difficult</a:t>
            </a:r>
            <a:r>
              <a:rPr lang="en-GB" sz="1050"/>
              <a:t> to do</a:t>
            </a:r>
          </a:p>
        </p:txBody>
      </p:sp>
      <p:sp>
        <p:nvSpPr>
          <p:cNvPr id="4" name="TextBox 3">
            <a:extLst>
              <a:ext uri="{FF2B5EF4-FFF2-40B4-BE49-F238E27FC236}">
                <a16:creationId xmlns:a16="http://schemas.microsoft.com/office/drawing/2014/main" id="{F36FF8BB-9737-B11F-C01E-584743BDB712}"/>
              </a:ext>
            </a:extLst>
          </p:cNvPr>
          <p:cNvSpPr txBox="1"/>
          <p:nvPr/>
        </p:nvSpPr>
        <p:spPr>
          <a:xfrm>
            <a:off x="9034059" y="6143073"/>
            <a:ext cx="3157941" cy="738664"/>
          </a:xfrm>
          <a:prstGeom prst="rect">
            <a:avLst/>
          </a:prstGeom>
          <a:noFill/>
        </p:spPr>
        <p:txBody>
          <a:bodyPr wrap="square" rtlCol="0">
            <a:spAutoFit/>
          </a:bodyPr>
          <a:lstStyle/>
          <a:p>
            <a:r>
              <a:rPr lang="en-GB" sz="1050" i="1" dirty="0"/>
              <a:t>These ideas were developed by attendees at the workshop – other ideas may be added following further discussion with Place Board and partners</a:t>
            </a:r>
          </a:p>
        </p:txBody>
      </p:sp>
    </p:spTree>
    <p:extLst>
      <p:ext uri="{BB962C8B-B14F-4D97-AF65-F5344CB8AC3E}">
        <p14:creationId xmlns:p14="http://schemas.microsoft.com/office/powerpoint/2010/main" val="38173800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EF9228EB-B2C2-2F43-9F43-3FD98748AA69}"/>
              </a:ext>
            </a:extLst>
          </p:cNvPr>
          <p:cNvSpPr>
            <a:spLocks noGrp="1"/>
          </p:cNvSpPr>
          <p:nvPr>
            <p:ph type="title"/>
          </p:nvPr>
        </p:nvSpPr>
        <p:spPr>
          <a:xfrm>
            <a:off x="1644163" y="458176"/>
            <a:ext cx="9381392" cy="877779"/>
          </a:xfrm>
        </p:spPr>
        <p:txBody>
          <a:bodyPr>
            <a:noAutofit/>
          </a:bodyPr>
          <a:lstStyle/>
          <a:p>
            <a:r>
              <a:rPr lang="en-GB" sz="2000" b="0" i="0" u="none" strike="noStrike">
                <a:effectLst/>
                <a:latin typeface="Calibri" panose="020F0502020204030204" pitchFamily="34" charset="0"/>
              </a:rPr>
              <a:t>The partners of the BLMK ICS will work together within Milton Keynes to … (1/2)</a:t>
            </a:r>
            <a:endParaRPr lang="en-GB" sz="2000" b="0"/>
          </a:p>
        </p:txBody>
      </p:sp>
      <p:sp>
        <p:nvSpPr>
          <p:cNvPr id="2" name="Oval 1">
            <a:extLst>
              <a:ext uri="{FF2B5EF4-FFF2-40B4-BE49-F238E27FC236}">
                <a16:creationId xmlns:a16="http://schemas.microsoft.com/office/drawing/2014/main" id="{594971B1-6AD1-DA83-A7DB-B3A637016197}"/>
              </a:ext>
            </a:extLst>
          </p:cNvPr>
          <p:cNvSpPr/>
          <p:nvPr/>
        </p:nvSpPr>
        <p:spPr>
          <a:xfrm>
            <a:off x="451080" y="458176"/>
            <a:ext cx="877779" cy="877779"/>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B36909AB-BA4E-CB0F-EFDC-4B51DE7E8C7A}"/>
              </a:ext>
            </a:extLst>
          </p:cNvPr>
          <p:cNvSpPr txBox="1"/>
          <p:nvPr/>
        </p:nvSpPr>
        <p:spPr>
          <a:xfrm>
            <a:off x="10061289" y="0"/>
            <a:ext cx="2130711" cy="369332"/>
          </a:xfrm>
          <a:prstGeom prst="rect">
            <a:avLst/>
          </a:prstGeom>
          <a:noFill/>
        </p:spPr>
        <p:txBody>
          <a:bodyPr wrap="none" rtlCol="0">
            <a:spAutoFit/>
          </a:bodyPr>
          <a:lstStyle/>
          <a:p>
            <a:pPr algn="r"/>
            <a:r>
              <a:rPr lang="en-GB" b="1" dirty="0">
                <a:solidFill>
                  <a:schemeClr val="accent2"/>
                </a:solidFill>
              </a:rPr>
              <a:t>Proposed Actions</a:t>
            </a:r>
          </a:p>
        </p:txBody>
      </p:sp>
      <p:graphicFrame>
        <p:nvGraphicFramePr>
          <p:cNvPr id="4" name="Table 3">
            <a:extLst>
              <a:ext uri="{FF2B5EF4-FFF2-40B4-BE49-F238E27FC236}">
                <a16:creationId xmlns:a16="http://schemas.microsoft.com/office/drawing/2014/main" id="{7EF5656F-2BDF-463D-1AF4-6928F125377D}"/>
              </a:ext>
            </a:extLst>
          </p:cNvPr>
          <p:cNvGraphicFramePr>
            <a:graphicFrameLocks noGrp="1"/>
          </p:cNvGraphicFramePr>
          <p:nvPr>
            <p:extLst>
              <p:ext uri="{D42A27DB-BD31-4B8C-83A1-F6EECF244321}">
                <p14:modId xmlns:p14="http://schemas.microsoft.com/office/powerpoint/2010/main" val="2443860727"/>
              </p:ext>
            </p:extLst>
          </p:nvPr>
        </p:nvGraphicFramePr>
        <p:xfrm>
          <a:off x="332508" y="1524001"/>
          <a:ext cx="11707091" cy="4297680"/>
        </p:xfrm>
        <a:graphic>
          <a:graphicData uri="http://schemas.openxmlformats.org/drawingml/2006/table">
            <a:tbl>
              <a:tblPr/>
              <a:tblGrid>
                <a:gridCol w="1110212">
                  <a:extLst>
                    <a:ext uri="{9D8B030D-6E8A-4147-A177-3AD203B41FA5}">
                      <a16:colId xmlns:a16="http://schemas.microsoft.com/office/drawing/2014/main" val="3963926295"/>
                    </a:ext>
                  </a:extLst>
                </a:gridCol>
                <a:gridCol w="2661920">
                  <a:extLst>
                    <a:ext uri="{9D8B030D-6E8A-4147-A177-3AD203B41FA5}">
                      <a16:colId xmlns:a16="http://schemas.microsoft.com/office/drawing/2014/main" val="2776896088"/>
                    </a:ext>
                  </a:extLst>
                </a:gridCol>
                <a:gridCol w="3750297">
                  <a:extLst>
                    <a:ext uri="{9D8B030D-6E8A-4147-A177-3AD203B41FA5}">
                      <a16:colId xmlns:a16="http://schemas.microsoft.com/office/drawing/2014/main" val="1730865894"/>
                    </a:ext>
                  </a:extLst>
                </a:gridCol>
                <a:gridCol w="1428099">
                  <a:extLst>
                    <a:ext uri="{9D8B030D-6E8A-4147-A177-3AD203B41FA5}">
                      <a16:colId xmlns:a16="http://schemas.microsoft.com/office/drawing/2014/main" val="7838008"/>
                    </a:ext>
                  </a:extLst>
                </a:gridCol>
                <a:gridCol w="1012955">
                  <a:extLst>
                    <a:ext uri="{9D8B030D-6E8A-4147-A177-3AD203B41FA5}">
                      <a16:colId xmlns:a16="http://schemas.microsoft.com/office/drawing/2014/main" val="4210725830"/>
                    </a:ext>
                  </a:extLst>
                </a:gridCol>
                <a:gridCol w="1743608">
                  <a:extLst>
                    <a:ext uri="{9D8B030D-6E8A-4147-A177-3AD203B41FA5}">
                      <a16:colId xmlns:a16="http://schemas.microsoft.com/office/drawing/2014/main" val="1918670271"/>
                    </a:ext>
                  </a:extLst>
                </a:gridCol>
              </a:tblGrid>
              <a:tr h="172067">
                <a:tc>
                  <a:txBody>
                    <a:bodyPr/>
                    <a:lstStyle/>
                    <a:p>
                      <a:pPr algn="l" fontAlgn="ctr"/>
                      <a:r>
                        <a:rPr lang="en-GB" sz="1200" b="1" i="0" u="none" strike="noStrike" dirty="0">
                          <a:solidFill>
                            <a:srgbClr val="FFFFFF"/>
                          </a:solidFill>
                          <a:effectLst/>
                          <a:latin typeface="Calibri"/>
                        </a:rPr>
                        <a:t>Cohort</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chemeClr val="accent6"/>
                    </a:solidFill>
                  </a:tcPr>
                </a:tc>
                <a:tc>
                  <a:txBody>
                    <a:bodyPr/>
                    <a:lstStyle/>
                    <a:p>
                      <a:pPr algn="l" fontAlgn="ctr"/>
                      <a:r>
                        <a:rPr lang="en-GB" sz="1200" b="1" i="0" u="none" strike="noStrike" dirty="0">
                          <a:solidFill>
                            <a:srgbClr val="FFFFFF"/>
                          </a:solidFill>
                          <a:effectLst/>
                          <a:latin typeface="Calibri"/>
                        </a:rPr>
                        <a:t>Idea</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chemeClr val="accent6"/>
                    </a:solidFill>
                  </a:tcPr>
                </a:tc>
                <a:tc>
                  <a:txBody>
                    <a:bodyPr/>
                    <a:lstStyle/>
                    <a:p>
                      <a:pPr algn="l" fontAlgn="ctr"/>
                      <a:r>
                        <a:rPr lang="en-GB" sz="1200" b="1" i="0" u="none" strike="noStrike" dirty="0">
                          <a:solidFill>
                            <a:srgbClr val="FFFFFF"/>
                          </a:solidFill>
                          <a:effectLst/>
                          <a:latin typeface="Calibri"/>
                        </a:rPr>
                        <a:t>Action</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chemeClr val="accent6"/>
                    </a:solidFill>
                  </a:tcPr>
                </a:tc>
                <a:tc>
                  <a:txBody>
                    <a:bodyPr/>
                    <a:lstStyle/>
                    <a:p>
                      <a:pPr algn="l" fontAlgn="ctr"/>
                      <a:r>
                        <a:rPr lang="en-GB" sz="1200" b="1" i="0" u="none" strike="noStrike" dirty="0">
                          <a:solidFill>
                            <a:srgbClr val="FFFFFF"/>
                          </a:solidFill>
                          <a:effectLst/>
                          <a:latin typeface="Calibri"/>
                        </a:rPr>
                        <a:t>Who will do it?</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chemeClr val="accent6"/>
                    </a:solidFill>
                  </a:tcPr>
                </a:tc>
                <a:tc>
                  <a:txBody>
                    <a:bodyPr/>
                    <a:lstStyle/>
                    <a:p>
                      <a:pPr algn="ctr" fontAlgn="ctr"/>
                      <a:r>
                        <a:rPr lang="en-GB" sz="1200" b="1" i="0" u="none" strike="noStrike" dirty="0">
                          <a:solidFill>
                            <a:srgbClr val="FFFFFF"/>
                          </a:solidFill>
                          <a:effectLst/>
                          <a:latin typeface="Calibri"/>
                        </a:rPr>
                        <a:t>By when?</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chemeClr val="accent6"/>
                    </a:solidFill>
                  </a:tcPr>
                </a:tc>
                <a:tc>
                  <a:txBody>
                    <a:bodyPr/>
                    <a:lstStyle/>
                    <a:p>
                      <a:pPr algn="l" fontAlgn="ctr"/>
                      <a:r>
                        <a:rPr lang="en-GB" sz="1200" b="1" i="0" u="none" strike="noStrike" dirty="0">
                          <a:solidFill>
                            <a:srgbClr val="FFFFFF"/>
                          </a:solidFill>
                          <a:effectLst/>
                          <a:latin typeface="Calibri"/>
                        </a:rPr>
                        <a:t>Measure of success</a:t>
                      </a: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chemeClr val="accent6"/>
                    </a:solidFill>
                  </a:tcPr>
                </a:tc>
                <a:extLst>
                  <a:ext uri="{0D108BD9-81ED-4DB2-BD59-A6C34878D82A}">
                    <a16:rowId xmlns:a16="http://schemas.microsoft.com/office/drawing/2014/main" val="3797195027"/>
                  </a:ext>
                </a:extLst>
              </a:tr>
              <a:tr h="125042">
                <a:tc>
                  <a:txBody>
                    <a:bodyPr/>
                    <a:lstStyle/>
                    <a:p>
                      <a:pPr algn="l" fontAlgn="ctr"/>
                      <a:r>
                        <a:rPr lang="en-GB" sz="1100" b="0" i="0" u="none" strike="noStrike" dirty="0">
                          <a:solidFill>
                            <a:srgbClr val="000000"/>
                          </a:solidFill>
                          <a:effectLst/>
                          <a:latin typeface="Calibri" panose="020F0502020204030204" pitchFamily="34" charset="0"/>
                        </a:rPr>
                        <a:t>All</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panose="020F0502020204030204" pitchFamily="34" charset="0"/>
                        </a:rPr>
                        <a:t>n/a</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panose="020F0502020204030204" pitchFamily="34" charset="0"/>
                        </a:rPr>
                        <a:t>Review action plan and present to MK Place Board</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panose="020F0502020204030204" pitchFamily="34" charset="0"/>
                        </a:rPr>
                        <a:t>Maria Wogan, Ross Graves, Vicky H</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panose="020F0502020204030204" pitchFamily="34" charset="0"/>
                        </a:rPr>
                        <a:t>September 2023</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100" b="0" i="0" u="none" strike="noStrike" dirty="0">
                        <a:solidFill>
                          <a:srgbClr val="000000"/>
                        </a:solidFill>
                        <a:effectLst/>
                        <a:latin typeface="Calibri" panose="020F0502020204030204" pitchFamily="34" charset="0"/>
                      </a:endParaRP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755266128"/>
                  </a:ext>
                </a:extLst>
              </a:tr>
              <a:tr h="125042">
                <a:tc>
                  <a:txBody>
                    <a:bodyPr/>
                    <a:lstStyle/>
                    <a:p>
                      <a:pPr algn="l" fontAlgn="ctr"/>
                      <a:r>
                        <a:rPr lang="en-GB" sz="1100" b="0" i="0" u="none" strike="noStrike" dirty="0">
                          <a:solidFill>
                            <a:srgbClr val="000000"/>
                          </a:solidFill>
                          <a:effectLst/>
                          <a:latin typeface="Calibri" panose="020F0502020204030204" pitchFamily="34" charset="0"/>
                        </a:rPr>
                        <a:t>Neurodiversity</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MKC employers forum</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Check re: existing provision with MKCC and discuss forum</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Maria</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100" b="0" i="0" u="none" strike="noStrike">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100" b="0" i="0" u="none" strike="noStrike">
                        <a:solidFill>
                          <a:srgbClr val="000000"/>
                        </a:solidFill>
                        <a:effectLst/>
                        <a:latin typeface="Calibri" panose="020F0502020204030204" pitchFamily="34" charset="0"/>
                      </a:endParaRP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132269056"/>
                  </a:ext>
                </a:extLst>
              </a:tr>
              <a:tr h="125042">
                <a:tc>
                  <a:txBody>
                    <a:bodyPr/>
                    <a:lstStyle/>
                    <a:p>
                      <a:pPr algn="l" fontAlgn="ctr"/>
                      <a:r>
                        <a:rPr lang="en-GB" sz="1100" b="0" i="0" u="none" strike="noStrike" dirty="0">
                          <a:solidFill>
                            <a:srgbClr val="000000"/>
                          </a:solidFill>
                          <a:effectLst/>
                          <a:latin typeface="Calibri"/>
                        </a:rPr>
                        <a:t>Neurodiversity</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Share MKUHFT job support Programme</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MKUHFT to share job support Programme</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Danielle Petch</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100" b="0" i="0" u="none" strike="noStrike">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100" b="0" i="0" u="none" strike="noStrike">
                        <a:solidFill>
                          <a:srgbClr val="000000"/>
                        </a:solidFill>
                        <a:effectLst/>
                        <a:latin typeface="Calibri" panose="020F0502020204030204" pitchFamily="34" charset="0"/>
                      </a:endParaRP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865118460"/>
                  </a:ext>
                </a:extLst>
              </a:tr>
              <a:tr h="125042">
                <a:tc>
                  <a:txBody>
                    <a:bodyPr/>
                    <a:lstStyle/>
                    <a:p>
                      <a:pPr algn="l" fontAlgn="ctr"/>
                      <a:r>
                        <a:rPr lang="en-GB" sz="1100" b="0" i="0" u="none" strike="noStrike" dirty="0">
                          <a:solidFill>
                            <a:srgbClr val="000000"/>
                          </a:solidFill>
                          <a:effectLst/>
                          <a:latin typeface="Calibri"/>
                        </a:rPr>
                        <a:t>Neurodiversity</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100" b="0" i="0" u="none" strike="noStrike">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Disability passport roll out</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Martha and MK disability lead</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100" b="0" i="0" u="none" strike="noStrike">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100" b="0" i="0" u="none" strike="noStrike">
                        <a:solidFill>
                          <a:srgbClr val="000000"/>
                        </a:solidFill>
                        <a:effectLst/>
                        <a:latin typeface="Calibri" panose="020F0502020204030204" pitchFamily="34" charset="0"/>
                      </a:endParaRP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664567913"/>
                  </a:ext>
                </a:extLst>
              </a:tr>
              <a:tr h="125042">
                <a:tc>
                  <a:txBody>
                    <a:bodyPr/>
                    <a:lstStyle/>
                    <a:p>
                      <a:pPr algn="l" fontAlgn="ctr"/>
                      <a:r>
                        <a:rPr lang="en-GB" sz="1100" b="0" i="0" u="none" strike="noStrike" dirty="0">
                          <a:solidFill>
                            <a:srgbClr val="000000"/>
                          </a:solidFill>
                          <a:effectLst/>
                          <a:latin typeface="Calibri"/>
                        </a:rPr>
                        <a:t>Neurodiversity</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100" b="0" i="0" u="none" strike="noStrike">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Identify schemes already happening in MK</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Ross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100" b="0" i="0" u="none" strike="noStrike">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100" b="0" i="0" u="none" strike="noStrike">
                        <a:solidFill>
                          <a:srgbClr val="000000"/>
                        </a:solidFill>
                        <a:effectLst/>
                        <a:latin typeface="Calibri" panose="020F0502020204030204" pitchFamily="34" charset="0"/>
                      </a:endParaRP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677455971"/>
                  </a:ext>
                </a:extLst>
              </a:tr>
              <a:tr h="125042">
                <a:tc>
                  <a:txBody>
                    <a:bodyPr/>
                    <a:lstStyle/>
                    <a:p>
                      <a:pPr algn="l" fontAlgn="ctr"/>
                      <a:r>
                        <a:rPr lang="en-GB" sz="1100" b="0" i="0" u="none" strike="noStrike" dirty="0">
                          <a:solidFill>
                            <a:srgbClr val="000000"/>
                          </a:solidFill>
                          <a:effectLst/>
                          <a:latin typeface="Calibri"/>
                        </a:rPr>
                        <a:t>Neurodiversity</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100" b="0" i="0" u="none" strike="noStrike">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Publish help into work schemes to employers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Comms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100" b="0" i="0" u="none" strike="noStrike">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100" b="0" i="0" u="none" strike="noStrike">
                        <a:solidFill>
                          <a:srgbClr val="000000"/>
                        </a:solidFill>
                        <a:effectLst/>
                        <a:latin typeface="Calibri" panose="020F0502020204030204" pitchFamily="34" charset="0"/>
                      </a:endParaRP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966829397"/>
                  </a:ext>
                </a:extLst>
              </a:tr>
              <a:tr h="125042">
                <a:tc>
                  <a:txBody>
                    <a:bodyPr/>
                    <a:lstStyle/>
                    <a:p>
                      <a:pPr algn="l" fontAlgn="ctr"/>
                      <a:r>
                        <a:rPr lang="en-GB" sz="1100" b="0" i="0" u="none" strike="noStrike" dirty="0">
                          <a:solidFill>
                            <a:srgbClr val="000000"/>
                          </a:solidFill>
                          <a:effectLst/>
                          <a:latin typeface="Calibri"/>
                        </a:rPr>
                        <a:t>Neurodiversity</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100" b="0" i="0" u="none" strike="noStrike">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Education on range of Neurodiversity and opportunity</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Comms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100" b="0" i="0" u="none" strike="noStrike">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100" b="0" i="0" u="none" strike="noStrike">
                        <a:solidFill>
                          <a:srgbClr val="000000"/>
                        </a:solidFill>
                        <a:effectLst/>
                        <a:latin typeface="Calibri" panose="020F0502020204030204" pitchFamily="34" charset="0"/>
                      </a:endParaRP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495355254"/>
                  </a:ext>
                </a:extLst>
              </a:tr>
              <a:tr h="125042">
                <a:tc>
                  <a:txBody>
                    <a:bodyPr/>
                    <a:lstStyle/>
                    <a:p>
                      <a:pPr algn="l" fontAlgn="ctr"/>
                      <a:r>
                        <a:rPr lang="en-GB" sz="1100" b="0" i="0" u="none" strike="noStrike" dirty="0">
                          <a:solidFill>
                            <a:srgbClr val="000000"/>
                          </a:solidFill>
                          <a:effectLst/>
                          <a:latin typeface="Calibri"/>
                        </a:rPr>
                        <a:t>Neurodiversity</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100" b="0" i="0" u="none" strike="noStrike">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Lobbying DWP for more sophisticated schemes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Felicity Cox / Comms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100" b="0" i="0" u="none" strike="noStrike">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100" b="0" i="0" u="none" strike="noStrike">
                        <a:solidFill>
                          <a:srgbClr val="000000"/>
                        </a:solidFill>
                        <a:effectLst/>
                        <a:latin typeface="Calibri" panose="020F0502020204030204" pitchFamily="34" charset="0"/>
                      </a:endParaRP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89856602"/>
                  </a:ext>
                </a:extLst>
              </a:tr>
              <a:tr h="125042">
                <a:tc>
                  <a:txBody>
                    <a:bodyPr/>
                    <a:lstStyle/>
                    <a:p>
                      <a:pPr algn="l" fontAlgn="ctr"/>
                      <a:r>
                        <a:rPr lang="en-GB" sz="1100" b="0" i="0" u="none" strike="noStrike" dirty="0">
                          <a:solidFill>
                            <a:srgbClr val="000000"/>
                          </a:solidFill>
                          <a:effectLst/>
                          <a:latin typeface="Calibri"/>
                        </a:rPr>
                        <a:t>Neurodiversity</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100" b="0" i="0" u="none" strike="noStrike">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Earlier diagnosis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Ross &amp; CNWL &amp; ED ?</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100" b="0" i="0" u="none" strike="noStrike">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100" b="0" i="0" u="none" strike="noStrike">
                        <a:solidFill>
                          <a:srgbClr val="000000"/>
                        </a:solidFill>
                        <a:effectLst/>
                        <a:latin typeface="Calibri" panose="020F0502020204030204" pitchFamily="34" charset="0"/>
                      </a:endParaRP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317182759"/>
                  </a:ext>
                </a:extLst>
              </a:tr>
              <a:tr h="196515">
                <a:tc>
                  <a:txBody>
                    <a:bodyPr/>
                    <a:lstStyle/>
                    <a:p>
                      <a:pPr algn="l" fontAlgn="ctr"/>
                      <a:r>
                        <a:rPr lang="en-GB" sz="1100" b="0" i="0" u="none" strike="noStrike" dirty="0">
                          <a:solidFill>
                            <a:srgbClr val="000000"/>
                          </a:solidFill>
                          <a:effectLst/>
                          <a:latin typeface="Calibri"/>
                        </a:rPr>
                        <a:t>CYP</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CYP 15-18</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1. Identify outcomes and inequalities data</a:t>
                      </a:r>
                      <a:br>
                        <a:rPr lang="en-GB" sz="1100" b="0" i="0" u="none" strike="noStrike" dirty="0">
                          <a:solidFill>
                            <a:srgbClr val="000000"/>
                          </a:solidFill>
                          <a:effectLst/>
                          <a:latin typeface="Calibri"/>
                        </a:rPr>
                      </a:br>
                      <a:r>
                        <a:rPr lang="en-GB" sz="1100" b="0" i="0" u="none" strike="noStrike" dirty="0">
                          <a:solidFill>
                            <a:srgbClr val="000000"/>
                          </a:solidFill>
                          <a:effectLst/>
                          <a:latin typeface="Calibri"/>
                        </a:rPr>
                        <a:t>2. Targeted careers fairs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ICS Anchors (NHS, LA)</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100" b="0" i="0" u="none" strike="noStrike">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a:t>
                      </a:r>
                      <a:br>
                        <a:rPr lang="en-GB" sz="1100" b="0" i="0" u="none" strike="noStrike" dirty="0">
                          <a:solidFill>
                            <a:srgbClr val="000000"/>
                          </a:solidFill>
                          <a:effectLst/>
                          <a:latin typeface="Calibri"/>
                        </a:rPr>
                      </a:br>
                      <a:r>
                        <a:rPr lang="en-GB" sz="1100" b="0" i="0" u="none" strike="noStrike" dirty="0">
                          <a:solidFill>
                            <a:srgbClr val="000000"/>
                          </a:solidFill>
                          <a:effectLst/>
                          <a:latin typeface="Calibri"/>
                        </a:rPr>
                        <a:t>Also reduction in inequalities across </a:t>
                      </a:r>
                      <a:endParaRPr lang="en-GB" sz="1100" b="0" i="0" u="none" strike="noStrike">
                        <a:solidFill>
                          <a:srgbClr val="000000"/>
                        </a:solidFill>
                        <a:effectLst/>
                        <a:latin typeface="Calibri" panose="020F0502020204030204" pitchFamily="34" charset="0"/>
                      </a:endParaRP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86663923"/>
                  </a:ext>
                </a:extLst>
              </a:tr>
              <a:tr h="212436">
                <a:tc>
                  <a:txBody>
                    <a:bodyPr/>
                    <a:lstStyle/>
                    <a:p>
                      <a:pPr algn="l" fontAlgn="ctr"/>
                      <a:r>
                        <a:rPr lang="en-GB" sz="1100" b="0" i="0" u="none" strike="noStrike" dirty="0">
                          <a:solidFill>
                            <a:srgbClr val="000000"/>
                          </a:solidFill>
                          <a:effectLst/>
                          <a:latin typeface="Calibri"/>
                        </a:rPr>
                        <a:t>CYP</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Potential in reach into secondary schools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1. Locally focussed recruitment programmes</a:t>
                      </a:r>
                      <a:br>
                        <a:rPr lang="en-GB" sz="1100" b="0" i="0" u="none" strike="noStrike" dirty="0">
                          <a:solidFill>
                            <a:srgbClr val="000000"/>
                          </a:solidFill>
                          <a:effectLst/>
                          <a:latin typeface="Calibri"/>
                        </a:rPr>
                      </a:br>
                      <a:r>
                        <a:rPr lang="en-GB" sz="1100" b="0" i="0" u="none" strike="noStrike" dirty="0">
                          <a:solidFill>
                            <a:srgbClr val="000000"/>
                          </a:solidFill>
                          <a:effectLst/>
                          <a:latin typeface="Calibri"/>
                        </a:rPr>
                        <a:t>2. Apprenticeships </a:t>
                      </a:r>
                      <a:r>
                        <a:rPr lang="en-GB" sz="1100" b="0" i="0" u="none" strike="noStrike" dirty="0" err="1">
                          <a:solidFill>
                            <a:srgbClr val="000000"/>
                          </a:solidFill>
                          <a:effectLst/>
                          <a:latin typeface="Calibri"/>
                        </a:rPr>
                        <a:t>eg</a:t>
                      </a:r>
                      <a:r>
                        <a:rPr lang="en-GB" sz="1100" b="0" i="0" u="none" strike="noStrike" dirty="0">
                          <a:solidFill>
                            <a:srgbClr val="000000"/>
                          </a:solidFill>
                          <a:effectLst/>
                          <a:latin typeface="Calibri"/>
                        </a:rPr>
                        <a:t> nursing assistants/associates</a:t>
                      </a:r>
                      <a:br>
                        <a:rPr lang="en-GB" sz="1100" b="0" i="0" u="none" strike="noStrike" dirty="0">
                          <a:solidFill>
                            <a:srgbClr val="000000"/>
                          </a:solidFill>
                          <a:effectLst/>
                          <a:latin typeface="Calibri"/>
                        </a:rPr>
                      </a:br>
                      <a:r>
                        <a:rPr lang="en-GB" sz="1100" b="0" i="0" u="none" strike="noStrike" dirty="0">
                          <a:solidFill>
                            <a:srgbClr val="000000"/>
                          </a:solidFill>
                          <a:effectLst/>
                          <a:latin typeface="Calibri"/>
                        </a:rPr>
                        <a:t>3. early in reach into schools and colleges re: careers</a:t>
                      </a:r>
                      <a:br>
                        <a:rPr lang="en-GB" sz="1100" b="0" i="0" u="none" strike="noStrike" dirty="0">
                          <a:solidFill>
                            <a:srgbClr val="000000"/>
                          </a:solidFill>
                          <a:effectLst/>
                          <a:latin typeface="Calibri"/>
                        </a:rPr>
                      </a:br>
                      <a:r>
                        <a:rPr lang="en-GB" sz="1100" b="0" i="0" u="none" strike="noStrike" dirty="0">
                          <a:solidFill>
                            <a:srgbClr val="000000"/>
                          </a:solidFill>
                          <a:effectLst/>
                          <a:latin typeface="Calibri"/>
                        </a:rPr>
                        <a:t>4. all the above but working across public and private sector</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ICS Anchors (broader for fourth action)</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100" b="0" i="0" u="none" strike="noStrike">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100" b="0" i="0" u="none" strike="noStrike" dirty="0">
                        <a:solidFill>
                          <a:srgbClr val="000000"/>
                        </a:solidFill>
                        <a:effectLst/>
                        <a:latin typeface="Calibri" panose="020F0502020204030204" pitchFamily="34" charset="0"/>
                      </a:endParaRP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228986452"/>
                  </a:ext>
                </a:extLst>
              </a:tr>
            </a:tbl>
          </a:graphicData>
        </a:graphic>
      </p:graphicFrame>
      <p:sp>
        <p:nvSpPr>
          <p:cNvPr id="3" name="TextBox 2">
            <a:extLst>
              <a:ext uri="{FF2B5EF4-FFF2-40B4-BE49-F238E27FC236}">
                <a16:creationId xmlns:a16="http://schemas.microsoft.com/office/drawing/2014/main" id="{52FC558A-BDE1-E160-9E04-647BCB4429B5}"/>
              </a:ext>
            </a:extLst>
          </p:cNvPr>
          <p:cNvSpPr txBox="1"/>
          <p:nvPr/>
        </p:nvSpPr>
        <p:spPr>
          <a:xfrm>
            <a:off x="0" y="0"/>
            <a:ext cx="1734770" cy="369332"/>
          </a:xfrm>
          <a:prstGeom prst="rect">
            <a:avLst/>
          </a:prstGeom>
          <a:noFill/>
        </p:spPr>
        <p:txBody>
          <a:bodyPr wrap="none" rtlCol="0">
            <a:spAutoFit/>
          </a:bodyPr>
          <a:lstStyle/>
          <a:p>
            <a:r>
              <a:rPr lang="en-GB" b="1">
                <a:solidFill>
                  <a:schemeClr val="accent6"/>
                </a:solidFill>
              </a:rPr>
              <a:t>Milton Keynes</a:t>
            </a:r>
          </a:p>
        </p:txBody>
      </p:sp>
      <p:sp>
        <p:nvSpPr>
          <p:cNvPr id="6" name="TextBox 5">
            <a:extLst>
              <a:ext uri="{FF2B5EF4-FFF2-40B4-BE49-F238E27FC236}">
                <a16:creationId xmlns:a16="http://schemas.microsoft.com/office/drawing/2014/main" id="{8DF302EE-972A-9EF5-E2BF-91946527C25A}"/>
              </a:ext>
            </a:extLst>
          </p:cNvPr>
          <p:cNvSpPr txBox="1"/>
          <p:nvPr/>
        </p:nvSpPr>
        <p:spPr>
          <a:xfrm>
            <a:off x="103243" y="6604084"/>
            <a:ext cx="12021350" cy="253916"/>
          </a:xfrm>
          <a:prstGeom prst="rect">
            <a:avLst/>
          </a:prstGeom>
          <a:noFill/>
        </p:spPr>
        <p:txBody>
          <a:bodyPr wrap="square" rtlCol="0">
            <a:spAutoFit/>
          </a:bodyPr>
          <a:lstStyle/>
          <a:p>
            <a:r>
              <a:rPr lang="en-GB" sz="1050" i="1" dirty="0"/>
              <a:t>This action plan was developed by the attendees at the Health and Employment seminar – further engagement with Place Board and partners will occur to refine and agree the plan</a:t>
            </a:r>
          </a:p>
        </p:txBody>
      </p:sp>
    </p:spTree>
    <p:extLst>
      <p:ext uri="{BB962C8B-B14F-4D97-AF65-F5344CB8AC3E}">
        <p14:creationId xmlns:p14="http://schemas.microsoft.com/office/powerpoint/2010/main" val="331250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EF9228EB-B2C2-2F43-9F43-3FD98748AA69}"/>
              </a:ext>
            </a:extLst>
          </p:cNvPr>
          <p:cNvSpPr>
            <a:spLocks noGrp="1"/>
          </p:cNvSpPr>
          <p:nvPr>
            <p:ph type="title"/>
          </p:nvPr>
        </p:nvSpPr>
        <p:spPr>
          <a:xfrm>
            <a:off x="1644163" y="458176"/>
            <a:ext cx="9381392" cy="877779"/>
          </a:xfrm>
        </p:spPr>
        <p:txBody>
          <a:bodyPr>
            <a:noAutofit/>
          </a:bodyPr>
          <a:lstStyle/>
          <a:p>
            <a:r>
              <a:rPr lang="en-GB" sz="2000" b="0" i="0" u="none" strike="noStrike">
                <a:effectLst/>
                <a:latin typeface="Calibri" panose="020F0502020204030204" pitchFamily="34" charset="0"/>
              </a:rPr>
              <a:t>The partners of the BLMK ICS will work together within Milton Keynes to … (2/2)</a:t>
            </a:r>
            <a:endParaRPr lang="en-GB" sz="2000" b="0"/>
          </a:p>
        </p:txBody>
      </p:sp>
      <p:sp>
        <p:nvSpPr>
          <p:cNvPr id="2" name="Oval 1">
            <a:extLst>
              <a:ext uri="{FF2B5EF4-FFF2-40B4-BE49-F238E27FC236}">
                <a16:creationId xmlns:a16="http://schemas.microsoft.com/office/drawing/2014/main" id="{594971B1-6AD1-DA83-A7DB-B3A637016197}"/>
              </a:ext>
            </a:extLst>
          </p:cNvPr>
          <p:cNvSpPr/>
          <p:nvPr/>
        </p:nvSpPr>
        <p:spPr>
          <a:xfrm>
            <a:off x="451080" y="458176"/>
            <a:ext cx="877779" cy="877779"/>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B36909AB-BA4E-CB0F-EFDC-4B51DE7E8C7A}"/>
              </a:ext>
            </a:extLst>
          </p:cNvPr>
          <p:cNvSpPr txBox="1"/>
          <p:nvPr/>
        </p:nvSpPr>
        <p:spPr>
          <a:xfrm>
            <a:off x="10061289" y="0"/>
            <a:ext cx="2130711" cy="369332"/>
          </a:xfrm>
          <a:prstGeom prst="rect">
            <a:avLst/>
          </a:prstGeom>
          <a:noFill/>
        </p:spPr>
        <p:txBody>
          <a:bodyPr wrap="none" rtlCol="0">
            <a:spAutoFit/>
          </a:bodyPr>
          <a:lstStyle/>
          <a:p>
            <a:pPr algn="r"/>
            <a:r>
              <a:rPr lang="en-GB" b="1" dirty="0">
                <a:solidFill>
                  <a:schemeClr val="accent2"/>
                </a:solidFill>
              </a:rPr>
              <a:t>Proposed Actions</a:t>
            </a:r>
          </a:p>
        </p:txBody>
      </p:sp>
      <p:graphicFrame>
        <p:nvGraphicFramePr>
          <p:cNvPr id="4" name="Table 3">
            <a:extLst>
              <a:ext uri="{FF2B5EF4-FFF2-40B4-BE49-F238E27FC236}">
                <a16:creationId xmlns:a16="http://schemas.microsoft.com/office/drawing/2014/main" id="{7EF5656F-2BDF-463D-1AF4-6928F125377D}"/>
              </a:ext>
            </a:extLst>
          </p:cNvPr>
          <p:cNvGraphicFramePr>
            <a:graphicFrameLocks noGrp="1"/>
          </p:cNvGraphicFramePr>
          <p:nvPr>
            <p:extLst>
              <p:ext uri="{D42A27DB-BD31-4B8C-83A1-F6EECF244321}">
                <p14:modId xmlns:p14="http://schemas.microsoft.com/office/powerpoint/2010/main" val="1611589393"/>
              </p:ext>
            </p:extLst>
          </p:nvPr>
        </p:nvGraphicFramePr>
        <p:xfrm>
          <a:off x="323716" y="1424799"/>
          <a:ext cx="11707091" cy="5112294"/>
        </p:xfrm>
        <a:graphic>
          <a:graphicData uri="http://schemas.openxmlformats.org/drawingml/2006/table">
            <a:tbl>
              <a:tblPr/>
              <a:tblGrid>
                <a:gridCol w="693652">
                  <a:extLst>
                    <a:ext uri="{9D8B030D-6E8A-4147-A177-3AD203B41FA5}">
                      <a16:colId xmlns:a16="http://schemas.microsoft.com/office/drawing/2014/main" val="3963926295"/>
                    </a:ext>
                  </a:extLst>
                </a:gridCol>
                <a:gridCol w="3723491">
                  <a:extLst>
                    <a:ext uri="{9D8B030D-6E8A-4147-A177-3AD203B41FA5}">
                      <a16:colId xmlns:a16="http://schemas.microsoft.com/office/drawing/2014/main" val="2776896088"/>
                    </a:ext>
                  </a:extLst>
                </a:gridCol>
                <a:gridCol w="3105286">
                  <a:extLst>
                    <a:ext uri="{9D8B030D-6E8A-4147-A177-3AD203B41FA5}">
                      <a16:colId xmlns:a16="http://schemas.microsoft.com/office/drawing/2014/main" val="1730865894"/>
                    </a:ext>
                  </a:extLst>
                </a:gridCol>
                <a:gridCol w="1428099">
                  <a:extLst>
                    <a:ext uri="{9D8B030D-6E8A-4147-A177-3AD203B41FA5}">
                      <a16:colId xmlns:a16="http://schemas.microsoft.com/office/drawing/2014/main" val="7838008"/>
                    </a:ext>
                  </a:extLst>
                </a:gridCol>
                <a:gridCol w="1012955">
                  <a:extLst>
                    <a:ext uri="{9D8B030D-6E8A-4147-A177-3AD203B41FA5}">
                      <a16:colId xmlns:a16="http://schemas.microsoft.com/office/drawing/2014/main" val="4210725830"/>
                    </a:ext>
                  </a:extLst>
                </a:gridCol>
                <a:gridCol w="1743608">
                  <a:extLst>
                    <a:ext uri="{9D8B030D-6E8A-4147-A177-3AD203B41FA5}">
                      <a16:colId xmlns:a16="http://schemas.microsoft.com/office/drawing/2014/main" val="1918670271"/>
                    </a:ext>
                  </a:extLst>
                </a:gridCol>
              </a:tblGrid>
              <a:tr h="172067">
                <a:tc>
                  <a:txBody>
                    <a:bodyPr/>
                    <a:lstStyle/>
                    <a:p>
                      <a:pPr algn="l" fontAlgn="ctr"/>
                      <a:r>
                        <a:rPr lang="en-GB" sz="1200" b="1" i="0" u="none" strike="noStrike" dirty="0">
                          <a:solidFill>
                            <a:srgbClr val="FFFFFF"/>
                          </a:solidFill>
                          <a:effectLst/>
                          <a:latin typeface="Calibri"/>
                        </a:rPr>
                        <a:t>Cohort</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chemeClr val="accent6"/>
                    </a:solidFill>
                  </a:tcPr>
                </a:tc>
                <a:tc>
                  <a:txBody>
                    <a:bodyPr/>
                    <a:lstStyle/>
                    <a:p>
                      <a:pPr algn="l" fontAlgn="ctr"/>
                      <a:r>
                        <a:rPr lang="en-GB" sz="1200" b="1" i="0" u="none" strike="noStrike" dirty="0">
                          <a:solidFill>
                            <a:srgbClr val="FFFFFF"/>
                          </a:solidFill>
                          <a:effectLst/>
                          <a:latin typeface="Calibri"/>
                        </a:rPr>
                        <a:t>Idea</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chemeClr val="accent6"/>
                    </a:solidFill>
                  </a:tcPr>
                </a:tc>
                <a:tc>
                  <a:txBody>
                    <a:bodyPr/>
                    <a:lstStyle/>
                    <a:p>
                      <a:pPr algn="l" fontAlgn="ctr"/>
                      <a:r>
                        <a:rPr lang="en-GB" sz="1200" b="1" i="0" u="none" strike="noStrike" dirty="0">
                          <a:solidFill>
                            <a:srgbClr val="FFFFFF"/>
                          </a:solidFill>
                          <a:effectLst/>
                          <a:latin typeface="Calibri"/>
                        </a:rPr>
                        <a:t>Action</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chemeClr val="accent6"/>
                    </a:solidFill>
                  </a:tcPr>
                </a:tc>
                <a:tc>
                  <a:txBody>
                    <a:bodyPr/>
                    <a:lstStyle/>
                    <a:p>
                      <a:pPr algn="l" fontAlgn="ctr"/>
                      <a:r>
                        <a:rPr lang="en-GB" sz="1200" b="1" i="0" u="none" strike="noStrike" dirty="0">
                          <a:solidFill>
                            <a:srgbClr val="FFFFFF"/>
                          </a:solidFill>
                          <a:effectLst/>
                          <a:latin typeface="Calibri"/>
                        </a:rPr>
                        <a:t>Who will do it?</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chemeClr val="accent6"/>
                    </a:solidFill>
                  </a:tcPr>
                </a:tc>
                <a:tc>
                  <a:txBody>
                    <a:bodyPr/>
                    <a:lstStyle/>
                    <a:p>
                      <a:pPr algn="ctr" fontAlgn="ctr"/>
                      <a:r>
                        <a:rPr lang="en-GB" sz="1200" b="1" i="0" u="none" strike="noStrike" dirty="0">
                          <a:solidFill>
                            <a:srgbClr val="FFFFFF"/>
                          </a:solidFill>
                          <a:effectLst/>
                          <a:latin typeface="Calibri"/>
                        </a:rPr>
                        <a:t>By when?</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chemeClr val="accent6"/>
                    </a:solidFill>
                  </a:tcPr>
                </a:tc>
                <a:tc>
                  <a:txBody>
                    <a:bodyPr/>
                    <a:lstStyle/>
                    <a:p>
                      <a:pPr algn="l" fontAlgn="ctr"/>
                      <a:r>
                        <a:rPr lang="en-GB" sz="1200" b="1" i="0" u="none" strike="noStrike" dirty="0">
                          <a:solidFill>
                            <a:srgbClr val="FFFFFF"/>
                          </a:solidFill>
                          <a:effectLst/>
                          <a:latin typeface="Calibri"/>
                        </a:rPr>
                        <a:t>Measure of success</a:t>
                      </a: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chemeClr val="accent6"/>
                    </a:solidFill>
                  </a:tcPr>
                </a:tc>
                <a:extLst>
                  <a:ext uri="{0D108BD9-81ED-4DB2-BD59-A6C34878D82A}">
                    <a16:rowId xmlns:a16="http://schemas.microsoft.com/office/drawing/2014/main" val="3797195027"/>
                  </a:ext>
                </a:extLst>
              </a:tr>
              <a:tr h="344133">
                <a:tc>
                  <a:txBody>
                    <a:bodyPr/>
                    <a:lstStyle/>
                    <a:p>
                      <a:pPr algn="l" fontAlgn="ctr"/>
                      <a:r>
                        <a:rPr lang="en-GB" sz="1100" b="0" i="0" u="none" strike="noStrike" dirty="0">
                          <a:solidFill>
                            <a:srgbClr val="000000"/>
                          </a:solidFill>
                          <a:effectLst/>
                          <a:latin typeface="Calibri"/>
                        </a:rPr>
                        <a:t>Mental Health </a:t>
                      </a:r>
                      <a:endParaRPr lang="en-GB" sz="1100" b="0" i="0" u="none" strike="noStrike">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Coproduce solutions with people with mental health challenges with colleges, schools, employers, VCSE, Mancave and works for us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 Use social media and engage and share</a:t>
                      </a:r>
                      <a:br>
                        <a:rPr lang="en-GB" sz="1100" b="0" i="0" u="none" strike="noStrike" dirty="0">
                          <a:solidFill>
                            <a:srgbClr val="000000"/>
                          </a:solidFill>
                          <a:effectLst/>
                          <a:latin typeface="Calibri"/>
                        </a:rPr>
                      </a:br>
                      <a:r>
                        <a:rPr lang="en-GB" sz="1100" b="0" i="0" u="none" strike="noStrike" dirty="0">
                          <a:solidFill>
                            <a:srgbClr val="000000"/>
                          </a:solidFill>
                          <a:effectLst/>
                          <a:latin typeface="Calibri"/>
                        </a:rPr>
                        <a:t>• Create a team of advocates to engage employers and residents</a:t>
                      </a:r>
                      <a:br>
                        <a:rPr lang="en-GB" sz="1100" b="0" i="0" u="none" strike="noStrike" dirty="0">
                          <a:solidFill>
                            <a:srgbClr val="000000"/>
                          </a:solidFill>
                          <a:effectLst/>
                          <a:latin typeface="Calibri"/>
                        </a:rPr>
                      </a:br>
                      <a:r>
                        <a:rPr lang="en-GB" sz="1100" b="0" i="0" u="none" strike="noStrike" dirty="0">
                          <a:solidFill>
                            <a:srgbClr val="000000"/>
                          </a:solidFill>
                          <a:effectLst/>
                          <a:latin typeface="Calibri"/>
                        </a:rPr>
                        <a:t>• understand what do we already </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panose="020F0502020204030204" pitchFamily="34" charset="0"/>
                        </a:rPr>
                        <a:t>VCSE; MH Alliance</a:t>
                      </a:r>
                      <a:br>
                        <a:rPr lang="en-GB" sz="1100" b="0" i="0" u="none" strike="noStrike" dirty="0">
                          <a:solidFill>
                            <a:srgbClr val="000000"/>
                          </a:solidFill>
                          <a:effectLst/>
                          <a:latin typeface="Calibri" panose="020F0502020204030204" pitchFamily="34" charset="0"/>
                        </a:rPr>
                      </a:br>
                      <a:r>
                        <a:rPr lang="en-GB" sz="1100" b="0" i="0" u="none" strike="noStrike" dirty="0">
                          <a:solidFill>
                            <a:srgbClr val="000000"/>
                          </a:solidFill>
                          <a:effectLst/>
                          <a:latin typeface="Calibri" panose="020F0502020204030204" pitchFamily="34" charset="0"/>
                        </a:rPr>
                        <a:t>MANCAVE? Men in sheds; Women’s Network; Simon YMCA</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3 months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No of people and employers engaged with and ideas generated</a:t>
                      </a: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935790997"/>
                  </a:ext>
                </a:extLst>
              </a:tr>
              <a:tr h="860334">
                <a:tc>
                  <a:txBody>
                    <a:bodyPr/>
                    <a:lstStyle/>
                    <a:p>
                      <a:pPr algn="l" fontAlgn="ctr"/>
                      <a:r>
                        <a:rPr lang="en-GB" sz="1100" b="0" i="0" u="none" strike="noStrike" dirty="0">
                          <a:solidFill>
                            <a:srgbClr val="000000"/>
                          </a:solidFill>
                          <a:effectLst/>
                          <a:latin typeface="Calibri"/>
                        </a:rPr>
                        <a:t>Mental Health </a:t>
                      </a:r>
                      <a:endParaRPr lang="en-GB" sz="1100" b="0" i="0" u="none" strike="noStrike">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Support recovery into employment</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 YMCA example – emotional model</a:t>
                      </a:r>
                      <a:br>
                        <a:rPr lang="en-GB" sz="1100" b="0" i="0" u="none" strike="noStrike" dirty="0">
                          <a:solidFill>
                            <a:srgbClr val="000000"/>
                          </a:solidFill>
                          <a:effectLst/>
                          <a:latin typeface="Calibri"/>
                        </a:rPr>
                      </a:br>
                      <a:r>
                        <a:rPr lang="en-GB" sz="1100" b="0" i="0" u="none" strike="noStrike" dirty="0">
                          <a:solidFill>
                            <a:srgbClr val="000000"/>
                          </a:solidFill>
                          <a:effectLst/>
                          <a:latin typeface="Calibri"/>
                        </a:rPr>
                        <a:t>• Relationship building</a:t>
                      </a:r>
                      <a:br>
                        <a:rPr lang="en-GB" sz="1100" b="0" i="0" u="none" strike="noStrike" dirty="0">
                          <a:solidFill>
                            <a:srgbClr val="000000"/>
                          </a:solidFill>
                          <a:effectLst/>
                          <a:latin typeface="Calibri"/>
                        </a:rPr>
                      </a:br>
                      <a:r>
                        <a:rPr lang="en-GB" sz="1100" b="0" i="0" u="none" strike="noStrike" dirty="0">
                          <a:solidFill>
                            <a:srgbClr val="000000"/>
                          </a:solidFill>
                          <a:effectLst/>
                          <a:latin typeface="Calibri"/>
                        </a:rPr>
                        <a:t>• How we recruit – volunteering</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Baseline ICS; DWP</a:t>
                      </a:r>
                      <a:br>
                        <a:rPr lang="en-GB" sz="1100" b="0" i="0" u="none" strike="noStrike" dirty="0">
                          <a:solidFill>
                            <a:srgbClr val="000000"/>
                          </a:solidFill>
                          <a:effectLst/>
                          <a:latin typeface="Calibri"/>
                        </a:rPr>
                      </a:br>
                      <a:r>
                        <a:rPr lang="en-GB" sz="1100" b="0" i="0" u="none" strike="noStrike" dirty="0">
                          <a:solidFill>
                            <a:srgbClr val="000000"/>
                          </a:solidFill>
                          <a:effectLst/>
                          <a:latin typeface="Calibri"/>
                        </a:rPr>
                        <a:t>CNWL; VCSE</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12 months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Numbers of employment achieved</a:t>
                      </a: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026309745"/>
                  </a:ext>
                </a:extLst>
              </a:tr>
              <a:tr h="516200">
                <a:tc>
                  <a:txBody>
                    <a:bodyPr/>
                    <a:lstStyle/>
                    <a:p>
                      <a:pPr algn="l" fontAlgn="ctr"/>
                      <a:r>
                        <a:rPr lang="en-GB" sz="1100" b="0" i="0" u="none" strike="noStrike" dirty="0">
                          <a:solidFill>
                            <a:srgbClr val="000000"/>
                          </a:solidFill>
                          <a:effectLst/>
                          <a:latin typeface="Calibri"/>
                        </a:rPr>
                        <a:t>Mental Health </a:t>
                      </a:r>
                      <a:endParaRPr lang="en-GB" sz="1100" b="0" i="0" u="none" strike="noStrike">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More flexible employment offers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 Role flexibility</a:t>
                      </a:r>
                      <a:br>
                        <a:rPr lang="en-GB" sz="1100" b="0" i="0" u="none" strike="noStrike" dirty="0">
                          <a:solidFill>
                            <a:srgbClr val="000000"/>
                          </a:solidFill>
                          <a:effectLst/>
                          <a:latin typeface="Calibri"/>
                        </a:rPr>
                      </a:br>
                      <a:r>
                        <a:rPr lang="en-GB" sz="1100" b="0" i="0" u="none" strike="noStrike" dirty="0">
                          <a:solidFill>
                            <a:srgbClr val="000000"/>
                          </a:solidFill>
                          <a:effectLst/>
                          <a:latin typeface="Calibri"/>
                        </a:rPr>
                        <a:t>• Share mental health stories </a:t>
                      </a:r>
                      <a:br>
                        <a:rPr lang="en-GB" sz="1100" b="0" i="0" u="none" strike="noStrike" dirty="0">
                          <a:solidFill>
                            <a:srgbClr val="000000"/>
                          </a:solidFill>
                          <a:effectLst/>
                          <a:latin typeface="Calibri"/>
                        </a:rPr>
                      </a:br>
                      <a:r>
                        <a:rPr lang="en-GB" sz="1100" b="0" i="0" u="none" strike="noStrike" dirty="0">
                          <a:solidFill>
                            <a:srgbClr val="000000"/>
                          </a:solidFill>
                          <a:effectLst/>
                          <a:latin typeface="Calibri"/>
                        </a:rPr>
                        <a:t>• Open events targeted</a:t>
                      </a:r>
                      <a:br>
                        <a:rPr lang="en-GB" sz="1100" b="0" i="0" u="none" strike="noStrike" dirty="0">
                          <a:solidFill>
                            <a:srgbClr val="000000"/>
                          </a:solidFill>
                          <a:effectLst/>
                          <a:latin typeface="Calibri"/>
                        </a:rPr>
                      </a:br>
                      <a:r>
                        <a:rPr lang="en-GB" sz="1100" b="0" i="0" u="none" strike="noStrike" dirty="0">
                          <a:solidFill>
                            <a:srgbClr val="000000"/>
                          </a:solidFill>
                          <a:effectLst/>
                          <a:latin typeface="Calibri"/>
                        </a:rPr>
                        <a:t>• Flexible working offers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MK; ICS Employers</a:t>
                      </a:r>
                      <a:br>
                        <a:rPr lang="en-GB" sz="1100" b="0" i="0" u="none" strike="noStrike" dirty="0">
                          <a:solidFill>
                            <a:srgbClr val="000000"/>
                          </a:solidFill>
                          <a:effectLst/>
                          <a:latin typeface="Calibri"/>
                        </a:rPr>
                      </a:br>
                      <a:r>
                        <a:rPr lang="en-GB" sz="1100" b="0" i="0" u="none" strike="noStrike" dirty="0">
                          <a:solidFill>
                            <a:srgbClr val="000000"/>
                          </a:solidFill>
                          <a:effectLst/>
                          <a:latin typeface="Calibri"/>
                        </a:rPr>
                        <a:t>MKCC; MKUH; ICB;</a:t>
                      </a:r>
                      <a:br>
                        <a:rPr lang="en-GB" sz="1100" b="0" i="0" u="none" strike="noStrike" dirty="0">
                          <a:solidFill>
                            <a:srgbClr val="000000"/>
                          </a:solidFill>
                          <a:effectLst/>
                          <a:latin typeface="Calibri"/>
                        </a:rPr>
                      </a:br>
                      <a:r>
                        <a:rPr lang="en-GB" sz="1100" b="0" i="0" u="none" strike="noStrike" dirty="0">
                          <a:solidFill>
                            <a:srgbClr val="000000"/>
                          </a:solidFill>
                          <a:effectLst/>
                          <a:latin typeface="Calibri"/>
                        </a:rPr>
                        <a:t>CNWL; Plus anchors and SMEs Network</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12-24 months</a:t>
                      </a:r>
                      <a:endParaRPr lang="en-GB" sz="1100" b="0" i="0" u="none" strike="noStrike" dirty="0">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lvl="0" algn="l">
                        <a:buNone/>
                      </a:pPr>
                      <a:r>
                        <a:rPr lang="en-GB" sz="1100" b="0" i="0" u="none" strike="noStrike" noProof="0" dirty="0">
                          <a:solidFill>
                            <a:srgbClr val="000000"/>
                          </a:solidFill>
                          <a:effectLst/>
                          <a:latin typeface="Calibri"/>
                        </a:rPr>
                        <a:t>Feedback from employers, jobs offered and accepted, feedback from residents</a:t>
                      </a:r>
                      <a:endParaRPr lang="en-US" dirty="0"/>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131904796"/>
                  </a:ext>
                </a:extLst>
              </a:tr>
              <a:tr h="489745">
                <a:tc>
                  <a:txBody>
                    <a:bodyPr/>
                    <a:lstStyle/>
                    <a:p>
                      <a:pPr algn="l" fontAlgn="ctr"/>
                      <a:r>
                        <a:rPr lang="en-GB" sz="1100" b="0" i="0" u="none" strike="noStrike" dirty="0">
                          <a:solidFill>
                            <a:srgbClr val="000000"/>
                          </a:solidFill>
                          <a:effectLst/>
                          <a:latin typeface="Calibri"/>
                        </a:rPr>
                        <a:t>Mental Health </a:t>
                      </a:r>
                      <a:endParaRPr lang="en-GB" sz="1100" b="0" i="0" u="none" strike="noStrike">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Support people in work and line managers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 Mentors</a:t>
                      </a:r>
                      <a:br>
                        <a:rPr lang="en-GB" sz="1100" b="0" i="0" u="none" strike="noStrike" dirty="0">
                          <a:solidFill>
                            <a:srgbClr val="000000"/>
                          </a:solidFill>
                          <a:effectLst/>
                          <a:latin typeface="Calibri"/>
                        </a:rPr>
                      </a:br>
                      <a:r>
                        <a:rPr lang="en-GB" sz="1100" b="0" i="0" u="none" strike="noStrike" dirty="0">
                          <a:solidFill>
                            <a:srgbClr val="000000"/>
                          </a:solidFill>
                          <a:effectLst/>
                          <a:latin typeface="Calibri"/>
                        </a:rPr>
                        <a:t>• Networks</a:t>
                      </a:r>
                      <a:br>
                        <a:rPr lang="en-GB" sz="1100" b="0" i="0" u="none" strike="noStrike" dirty="0">
                          <a:solidFill>
                            <a:srgbClr val="000000"/>
                          </a:solidFill>
                          <a:effectLst/>
                          <a:latin typeface="Calibri"/>
                        </a:rPr>
                      </a:br>
                      <a:r>
                        <a:rPr lang="en-GB" sz="1100" b="0" i="0" u="none" strike="noStrike" dirty="0">
                          <a:solidFill>
                            <a:srgbClr val="000000"/>
                          </a:solidFill>
                          <a:effectLst/>
                          <a:latin typeface="Calibri"/>
                        </a:rPr>
                        <a:t>• MH Tick across MK</a:t>
                      </a:r>
                      <a:br>
                        <a:rPr lang="en-GB" sz="1100" b="0" i="0" u="none" strike="noStrike" dirty="0">
                          <a:solidFill>
                            <a:srgbClr val="000000"/>
                          </a:solidFill>
                          <a:effectLst/>
                          <a:latin typeface="Calibri"/>
                        </a:rPr>
                      </a:br>
                      <a:r>
                        <a:rPr lang="en-GB" sz="1100" b="0" i="0" u="none" strike="noStrike" dirty="0">
                          <a:solidFill>
                            <a:srgbClr val="000000"/>
                          </a:solidFill>
                          <a:effectLst/>
                          <a:latin typeface="Calibri"/>
                        </a:rPr>
                        <a:t>• Targeted career day</a:t>
                      </a:r>
                      <a:br>
                        <a:rPr lang="en-GB" sz="1100" b="0" i="0" u="none" strike="noStrike" dirty="0">
                          <a:solidFill>
                            <a:srgbClr val="000000"/>
                          </a:solidFill>
                          <a:effectLst/>
                          <a:latin typeface="Calibri"/>
                        </a:rPr>
                      </a:br>
                      <a:r>
                        <a:rPr lang="en-GB" sz="1100" b="0" i="0" u="none" strike="noStrike" dirty="0">
                          <a:solidFill>
                            <a:srgbClr val="000000"/>
                          </a:solidFill>
                          <a:effectLst/>
                          <a:latin typeface="Calibri"/>
                        </a:rPr>
                        <a:t>• Healthy workplace Standards++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MK; ICS Employers</a:t>
                      </a:r>
                      <a:br>
                        <a:rPr lang="en-GB" sz="1100" b="0" i="0" u="none" strike="noStrike" dirty="0">
                          <a:solidFill>
                            <a:srgbClr val="000000"/>
                          </a:solidFill>
                          <a:effectLst/>
                          <a:latin typeface="Calibri"/>
                        </a:rPr>
                      </a:br>
                      <a:r>
                        <a:rPr lang="en-GB" sz="1100" b="0" i="0" u="none" strike="noStrike" dirty="0">
                          <a:solidFill>
                            <a:srgbClr val="000000"/>
                          </a:solidFill>
                          <a:effectLst/>
                          <a:latin typeface="Calibri"/>
                        </a:rPr>
                        <a:t>MKCC; MKUH; ICB;</a:t>
                      </a:r>
                      <a:br>
                        <a:rPr lang="en-GB" sz="1100" b="0" i="0" u="none" strike="noStrike" dirty="0">
                          <a:solidFill>
                            <a:srgbClr val="000000"/>
                          </a:solidFill>
                          <a:effectLst/>
                          <a:latin typeface="Calibri"/>
                        </a:rPr>
                      </a:br>
                      <a:r>
                        <a:rPr lang="en-GB" sz="1100" b="0" i="0" u="none" strike="noStrike" dirty="0">
                          <a:solidFill>
                            <a:srgbClr val="000000"/>
                          </a:solidFill>
                          <a:effectLst/>
                          <a:latin typeface="Calibri"/>
                        </a:rPr>
                        <a:t>CNWL; Plus anchors and SMEs Network</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12-24 months</a:t>
                      </a:r>
                      <a:endParaRPr lang="en-GB" sz="1100" b="0" i="0" u="none" strike="noStrike" dirty="0">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lvl="0" algn="l">
                        <a:buNone/>
                      </a:pPr>
                      <a:r>
                        <a:rPr lang="en-GB" sz="1100" b="0" i="0" u="none" strike="noStrike" noProof="0" dirty="0">
                          <a:solidFill>
                            <a:srgbClr val="000000"/>
                          </a:solidFill>
                          <a:effectLst/>
                          <a:latin typeface="Calibri"/>
                        </a:rPr>
                        <a:t>Feedback from employers, jobs offered and accepted, feedback from residents</a:t>
                      </a:r>
                      <a:endParaRPr lang="en-US" dirty="0"/>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914612820"/>
                  </a:ext>
                </a:extLst>
              </a:tr>
              <a:tr h="480353">
                <a:tc>
                  <a:txBody>
                    <a:bodyPr/>
                    <a:lstStyle/>
                    <a:p>
                      <a:pPr algn="l" fontAlgn="ctr"/>
                      <a:r>
                        <a:rPr lang="en-GB" sz="1100" b="0" i="0" u="none" strike="noStrike" dirty="0">
                          <a:solidFill>
                            <a:srgbClr val="000000"/>
                          </a:solidFill>
                          <a:effectLst/>
                          <a:latin typeface="Calibri"/>
                        </a:rPr>
                        <a:t>Mental Health </a:t>
                      </a:r>
                      <a:endParaRPr lang="en-GB" sz="1100" b="0" i="0" u="none" strike="noStrike">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Engage private sector employers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 Invest in Public Health team resource</a:t>
                      </a:r>
                      <a:br>
                        <a:rPr lang="en-GB" sz="1100" b="0" i="0" u="none" strike="noStrike" dirty="0">
                          <a:solidFill>
                            <a:srgbClr val="000000"/>
                          </a:solidFill>
                          <a:effectLst/>
                          <a:latin typeface="Calibri"/>
                        </a:rPr>
                      </a:br>
                      <a:r>
                        <a:rPr lang="en-GB" sz="1100" b="0" i="0" u="none" strike="noStrike" dirty="0">
                          <a:solidFill>
                            <a:srgbClr val="000000"/>
                          </a:solidFill>
                          <a:effectLst/>
                          <a:latin typeface="Calibri"/>
                        </a:rPr>
                        <a:t>• Events for employers and residents</a:t>
                      </a:r>
                      <a:br>
                        <a:rPr lang="en-GB" sz="1100" b="0" i="0" u="none" strike="noStrike" dirty="0">
                          <a:solidFill>
                            <a:srgbClr val="000000"/>
                          </a:solidFill>
                          <a:effectLst/>
                          <a:latin typeface="Calibri"/>
                        </a:rPr>
                      </a:br>
                      <a:r>
                        <a:rPr lang="en-GB" sz="1100" b="0" i="0" u="none" strike="noStrike" dirty="0">
                          <a:solidFill>
                            <a:srgbClr val="000000"/>
                          </a:solidFill>
                          <a:effectLst/>
                          <a:latin typeface="Calibri"/>
                        </a:rPr>
                        <a:t>• Job Centre offers ++</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MK Business Leaders – Simon YMCA</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12 months</a:t>
                      </a:r>
                      <a:endParaRPr lang="en-GB" sz="1100" b="0" i="0" u="none" strike="noStrike" dirty="0">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Feedback from employers, jobs offered and accepted, feedback from residents</a:t>
                      </a:r>
                      <a:endParaRPr lang="en-GB" sz="1100" b="0" i="0" u="none" strike="noStrike" dirty="0">
                        <a:solidFill>
                          <a:srgbClr val="000000"/>
                        </a:solidFill>
                        <a:effectLst/>
                        <a:latin typeface="Calibri" panose="020F0502020204030204" pitchFamily="34" charset="0"/>
                      </a:endParaRP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406804566"/>
                  </a:ext>
                </a:extLst>
              </a:tr>
              <a:tr h="344133">
                <a:tc>
                  <a:txBody>
                    <a:bodyPr/>
                    <a:lstStyle/>
                    <a:p>
                      <a:pPr algn="l" fontAlgn="ctr"/>
                      <a:r>
                        <a:rPr lang="en-GB" sz="1100" b="0" i="0" u="none" strike="noStrike" dirty="0">
                          <a:solidFill>
                            <a:srgbClr val="000000"/>
                          </a:solidFill>
                          <a:effectLst/>
                          <a:latin typeface="Calibri"/>
                        </a:rPr>
                        <a:t>Mental Health </a:t>
                      </a:r>
                      <a:endParaRPr lang="en-GB" sz="1100" b="0" i="0" u="none" strike="noStrike">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a:noFill/>
                    </a:lnB>
                  </a:tcPr>
                </a:tc>
                <a:tc>
                  <a:txBody>
                    <a:bodyPr/>
                    <a:lstStyle/>
                    <a:p>
                      <a:pPr algn="l" fontAlgn="ctr"/>
                      <a:r>
                        <a:rPr lang="en-GB" sz="1100" b="0" i="0" u="none" strike="noStrike" dirty="0">
                          <a:solidFill>
                            <a:srgbClr val="000000"/>
                          </a:solidFill>
                          <a:effectLst/>
                          <a:latin typeface="Calibri"/>
                        </a:rPr>
                        <a:t>Ensure delivery</a:t>
                      </a:r>
                    </a:p>
                  </a:txBody>
                  <a:tcPr anchor="ctr">
                    <a:lnL>
                      <a:noFill/>
                    </a:lnL>
                    <a:lnR>
                      <a:noFill/>
                    </a:lnR>
                    <a:lnT w="6350" cap="flat" cmpd="sng" algn="ctr">
                      <a:solidFill>
                        <a:srgbClr val="4472C4"/>
                      </a:solidFill>
                      <a:prstDash val="solid"/>
                      <a:round/>
                      <a:headEnd type="none" w="med" len="med"/>
                      <a:tailEnd type="none" w="med" len="med"/>
                    </a:lnT>
                    <a:lnB>
                      <a:noFill/>
                    </a:lnB>
                  </a:tcPr>
                </a:tc>
                <a:tc>
                  <a:txBody>
                    <a:bodyPr/>
                    <a:lstStyle/>
                    <a:p>
                      <a:pPr algn="l" fontAlgn="ctr"/>
                      <a:r>
                        <a:rPr lang="en-GB" sz="1100" b="0" i="0" u="none" strike="noStrike" dirty="0">
                          <a:solidFill>
                            <a:srgbClr val="000000"/>
                          </a:solidFill>
                          <a:effectLst/>
                          <a:latin typeface="Calibri"/>
                        </a:rPr>
                        <a:t>Report on next steps to MK HCP 21/9</a:t>
                      </a:r>
                      <a:br>
                        <a:rPr lang="en-GB" sz="1100" b="0" i="0" u="none" strike="noStrike" dirty="0">
                          <a:solidFill>
                            <a:srgbClr val="000000"/>
                          </a:solidFill>
                          <a:effectLst/>
                          <a:latin typeface="Calibri"/>
                        </a:rPr>
                      </a:br>
                      <a:r>
                        <a:rPr lang="en-GB" sz="1100" b="0" i="0" u="none" strike="noStrike" dirty="0">
                          <a:solidFill>
                            <a:srgbClr val="000000"/>
                          </a:solidFill>
                          <a:effectLst/>
                          <a:latin typeface="Calibri"/>
                        </a:rPr>
                        <a:t>Share information from all groups</a:t>
                      </a:r>
                      <a:br>
                        <a:rPr lang="en-GB" sz="1100" b="0" i="0" u="none" strike="noStrike" dirty="0">
                          <a:solidFill>
                            <a:srgbClr val="000000"/>
                          </a:solidFill>
                          <a:effectLst/>
                          <a:latin typeface="Calibri"/>
                        </a:rPr>
                      </a:br>
                      <a:r>
                        <a:rPr lang="en-GB" sz="1100" b="0" i="0" u="none" strike="noStrike" dirty="0">
                          <a:solidFill>
                            <a:srgbClr val="000000"/>
                          </a:solidFill>
                          <a:effectLst/>
                          <a:latin typeface="Calibri"/>
                        </a:rPr>
                        <a:t>Revisit to check progress</a:t>
                      </a:r>
                      <a:br>
                        <a:rPr lang="en-GB" sz="1100" b="0" i="0" u="none" strike="noStrike" dirty="0">
                          <a:solidFill>
                            <a:srgbClr val="000000"/>
                          </a:solidFill>
                          <a:effectLst/>
                          <a:latin typeface="Calibri"/>
                        </a:rPr>
                      </a:br>
                      <a:r>
                        <a:rPr lang="en-GB" sz="1100" b="0" i="0" u="none" strike="noStrike" dirty="0">
                          <a:solidFill>
                            <a:srgbClr val="000000"/>
                          </a:solidFill>
                          <a:effectLst/>
                          <a:latin typeface="Calibri"/>
                        </a:rPr>
                        <a:t>Read across cohorts</a:t>
                      </a:r>
                    </a:p>
                  </a:txBody>
                  <a:tcPr anchor="ctr">
                    <a:lnL>
                      <a:noFill/>
                    </a:lnL>
                    <a:lnR>
                      <a:noFill/>
                    </a:lnR>
                    <a:lnT w="6350" cap="flat" cmpd="sng" algn="ctr">
                      <a:solidFill>
                        <a:srgbClr val="4472C4"/>
                      </a:solidFill>
                      <a:prstDash val="solid"/>
                      <a:round/>
                      <a:headEnd type="none" w="med" len="med"/>
                      <a:tailEnd type="none" w="med" len="med"/>
                    </a:lnT>
                    <a:lnB>
                      <a:noFill/>
                    </a:lnB>
                  </a:tcPr>
                </a:tc>
                <a:tc>
                  <a:txBody>
                    <a:bodyPr/>
                    <a:lstStyle/>
                    <a:p>
                      <a:pPr algn="l" fontAlgn="ctr"/>
                      <a:r>
                        <a:rPr lang="en-GB" sz="1100" b="0" i="0" u="none" strike="noStrike" dirty="0">
                          <a:solidFill>
                            <a:srgbClr val="000000"/>
                          </a:solidFill>
                          <a:effectLst/>
                          <a:latin typeface="Calibri"/>
                        </a:rPr>
                        <a:t>Maria, Vicky, Ross</a:t>
                      </a:r>
                      <a:endParaRPr lang="en-GB" sz="1100" b="0" i="0" u="none" strike="noStrike" dirty="0">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a:noFill/>
                    </a:lnB>
                  </a:tcPr>
                </a:tc>
                <a:tc>
                  <a:txBody>
                    <a:bodyPr/>
                    <a:lstStyle/>
                    <a:p>
                      <a:pPr algn="l" fontAlgn="ctr"/>
                      <a:r>
                        <a:rPr lang="en-GB" sz="1100" b="0" i="0" u="none" strike="noStrike" dirty="0">
                          <a:solidFill>
                            <a:srgbClr val="000000"/>
                          </a:solidFill>
                          <a:effectLst/>
                          <a:latin typeface="Calibri"/>
                        </a:rPr>
                        <a:t>Sept 23</a:t>
                      </a:r>
                      <a:endParaRPr lang="en-GB" sz="1100" b="0" i="0" u="none" strike="noStrike" dirty="0">
                        <a:solidFill>
                          <a:srgbClr val="000000"/>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a:noFill/>
                    </a:lnB>
                  </a:tcPr>
                </a:tc>
                <a:tc>
                  <a:txBody>
                    <a:bodyPr/>
                    <a:lstStyle/>
                    <a:p>
                      <a:pPr algn="l" fontAlgn="ctr"/>
                      <a:r>
                        <a:rPr lang="en-GB" sz="1100" b="0" i="0" u="none" strike="noStrike" dirty="0">
                          <a:solidFill>
                            <a:srgbClr val="000000"/>
                          </a:solidFill>
                          <a:effectLst/>
                          <a:latin typeface="Calibri"/>
                        </a:rPr>
                        <a:t>Report and agreed next steps</a:t>
                      </a:r>
                      <a:endParaRPr lang="en-GB" sz="1100" b="0" i="0" u="none" strike="noStrike" dirty="0">
                        <a:solidFill>
                          <a:srgbClr val="000000"/>
                        </a:solidFill>
                        <a:effectLst/>
                        <a:latin typeface="Calibri" panose="020F0502020204030204" pitchFamily="34" charset="0"/>
                      </a:endParaRP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a:noFill/>
                    </a:lnB>
                  </a:tcPr>
                </a:tc>
                <a:extLst>
                  <a:ext uri="{0D108BD9-81ED-4DB2-BD59-A6C34878D82A}">
                    <a16:rowId xmlns:a16="http://schemas.microsoft.com/office/drawing/2014/main" val="2347867529"/>
                  </a:ext>
                </a:extLst>
              </a:tr>
            </a:tbl>
          </a:graphicData>
        </a:graphic>
      </p:graphicFrame>
      <p:sp>
        <p:nvSpPr>
          <p:cNvPr id="3" name="TextBox 2">
            <a:extLst>
              <a:ext uri="{FF2B5EF4-FFF2-40B4-BE49-F238E27FC236}">
                <a16:creationId xmlns:a16="http://schemas.microsoft.com/office/drawing/2014/main" id="{52FC558A-BDE1-E160-9E04-647BCB4429B5}"/>
              </a:ext>
            </a:extLst>
          </p:cNvPr>
          <p:cNvSpPr txBox="1"/>
          <p:nvPr/>
        </p:nvSpPr>
        <p:spPr>
          <a:xfrm>
            <a:off x="0" y="0"/>
            <a:ext cx="1734770" cy="369332"/>
          </a:xfrm>
          <a:prstGeom prst="rect">
            <a:avLst/>
          </a:prstGeom>
          <a:noFill/>
        </p:spPr>
        <p:txBody>
          <a:bodyPr wrap="none" rtlCol="0">
            <a:spAutoFit/>
          </a:bodyPr>
          <a:lstStyle/>
          <a:p>
            <a:r>
              <a:rPr lang="en-GB" b="1">
                <a:solidFill>
                  <a:schemeClr val="accent6"/>
                </a:solidFill>
              </a:rPr>
              <a:t>Milton Keynes</a:t>
            </a:r>
          </a:p>
        </p:txBody>
      </p:sp>
      <p:sp>
        <p:nvSpPr>
          <p:cNvPr id="6" name="TextBox 5">
            <a:extLst>
              <a:ext uri="{FF2B5EF4-FFF2-40B4-BE49-F238E27FC236}">
                <a16:creationId xmlns:a16="http://schemas.microsoft.com/office/drawing/2014/main" id="{A7E836FA-A599-5EF9-FC81-5DE3D9F9936B}"/>
              </a:ext>
            </a:extLst>
          </p:cNvPr>
          <p:cNvSpPr txBox="1"/>
          <p:nvPr/>
        </p:nvSpPr>
        <p:spPr>
          <a:xfrm>
            <a:off x="103243" y="6604084"/>
            <a:ext cx="12021350" cy="253916"/>
          </a:xfrm>
          <a:prstGeom prst="rect">
            <a:avLst/>
          </a:prstGeom>
          <a:noFill/>
        </p:spPr>
        <p:txBody>
          <a:bodyPr wrap="square" rtlCol="0">
            <a:spAutoFit/>
          </a:bodyPr>
          <a:lstStyle/>
          <a:p>
            <a:r>
              <a:rPr lang="en-GB" sz="1050" i="1" dirty="0"/>
              <a:t>This action plan was developed by the attendees at the Health and Employment seminar – further engagement with Place Board and partners will occur to refine and agree the plan</a:t>
            </a:r>
          </a:p>
        </p:txBody>
      </p:sp>
    </p:spTree>
    <p:extLst>
      <p:ext uri="{BB962C8B-B14F-4D97-AF65-F5344CB8AC3E}">
        <p14:creationId xmlns:p14="http://schemas.microsoft.com/office/powerpoint/2010/main" val="8722497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2AA59FF-A719-40EE-3E28-886CB4FC5004}"/>
              </a:ext>
            </a:extLst>
          </p:cNvPr>
          <p:cNvSpPr>
            <a:spLocks noGrp="1"/>
          </p:cNvSpPr>
          <p:nvPr>
            <p:ph type="title"/>
          </p:nvPr>
        </p:nvSpPr>
        <p:spPr/>
        <p:txBody>
          <a:bodyPr>
            <a:normAutofit/>
          </a:bodyPr>
          <a:lstStyle/>
          <a:p>
            <a:r>
              <a:rPr lang="en-GB" dirty="0"/>
              <a:t>Luton</a:t>
            </a:r>
            <a:br>
              <a:rPr lang="en-GB" dirty="0"/>
            </a:br>
            <a:endParaRPr lang="en-GB" b="0" dirty="0"/>
          </a:p>
        </p:txBody>
      </p:sp>
      <p:sp>
        <p:nvSpPr>
          <p:cNvPr id="5" name="Text Placeholder 4">
            <a:extLst>
              <a:ext uri="{FF2B5EF4-FFF2-40B4-BE49-F238E27FC236}">
                <a16:creationId xmlns:a16="http://schemas.microsoft.com/office/drawing/2014/main" id="{895C7FFD-D727-02CF-5CCB-F08924F1EC02}"/>
              </a:ext>
            </a:extLst>
          </p:cNvPr>
          <p:cNvSpPr>
            <a:spLocks noGrp="1"/>
          </p:cNvSpPr>
          <p:nvPr>
            <p:ph type="body" idx="1"/>
          </p:nvPr>
        </p:nvSpPr>
        <p:spPr/>
        <p:txBody>
          <a:bodyPr/>
          <a:lstStyle/>
          <a:p>
            <a:r>
              <a:rPr lang="en-GB"/>
              <a:t>Activities 2-5: Place-based group discussions</a:t>
            </a:r>
          </a:p>
        </p:txBody>
      </p:sp>
      <p:sp>
        <p:nvSpPr>
          <p:cNvPr id="2" name="TextBox 1">
            <a:extLst>
              <a:ext uri="{FF2B5EF4-FFF2-40B4-BE49-F238E27FC236}">
                <a16:creationId xmlns:a16="http://schemas.microsoft.com/office/drawing/2014/main" id="{023E01B6-DCC2-29DB-03A2-C13A819D1E79}"/>
              </a:ext>
            </a:extLst>
          </p:cNvPr>
          <p:cNvSpPr txBox="1"/>
          <p:nvPr/>
        </p:nvSpPr>
        <p:spPr>
          <a:xfrm>
            <a:off x="963084" y="1807636"/>
            <a:ext cx="8989808" cy="2031325"/>
          </a:xfrm>
          <a:prstGeom prst="rect">
            <a:avLst/>
          </a:prstGeom>
          <a:noFill/>
        </p:spPr>
        <p:txBody>
          <a:bodyPr wrap="square">
            <a:spAutoFit/>
          </a:bodyPr>
          <a:lstStyle/>
          <a:p>
            <a:r>
              <a:rPr lang="en-GB" sz="1800" b="0" dirty="0">
                <a:solidFill>
                  <a:srgbClr val="FF0000"/>
                </a:solidFill>
                <a:latin typeface="Century Gothic" panose="020F0302020204030204"/>
              </a:rPr>
              <a:t>These slides are a </a:t>
            </a:r>
            <a:r>
              <a:rPr lang="en-GB" sz="1800" b="1" dirty="0">
                <a:solidFill>
                  <a:srgbClr val="FF0000"/>
                </a:solidFill>
                <a:latin typeface="Century Gothic" panose="020F0302020204030204"/>
              </a:rPr>
              <a:t>verbatim</a:t>
            </a:r>
            <a:r>
              <a:rPr kumimoji="0" lang="en-GB" sz="1800" b="1" i="0" u="none" strike="noStrike" kern="1200" spc="0" normalizeH="0" baseline="0" noProof="0" dirty="0">
                <a:ln>
                  <a:noFill/>
                </a:ln>
                <a:solidFill>
                  <a:srgbClr val="FF0000"/>
                </a:solidFill>
                <a:effectLst/>
                <a:uLnTx/>
                <a:uFillTx/>
                <a:latin typeface="Century Gothic" panose="020F0302020204030204"/>
                <a:ea typeface="+mj-ea"/>
                <a:cs typeface="+mj-cs"/>
              </a:rPr>
              <a:t> reproduction</a:t>
            </a:r>
            <a:r>
              <a:rPr lang="en-GB" sz="1800" b="1" dirty="0">
                <a:solidFill>
                  <a:srgbClr val="FF0000"/>
                </a:solidFill>
                <a:latin typeface="Century Gothic" panose="020F0302020204030204"/>
              </a:rPr>
              <a:t> </a:t>
            </a:r>
            <a:r>
              <a:rPr lang="en-GB" sz="1800" b="0" dirty="0">
                <a:solidFill>
                  <a:srgbClr val="FF0000"/>
                </a:solidFill>
                <a:latin typeface="Century Gothic" panose="020F0302020204030204"/>
              </a:rPr>
              <a:t>of all of the </a:t>
            </a:r>
            <a:br>
              <a:rPr lang="en-GB" sz="1800" b="0" dirty="0">
                <a:solidFill>
                  <a:srgbClr val="FF0000"/>
                </a:solidFill>
                <a:latin typeface="Century Gothic" panose="020F0302020204030204"/>
              </a:rPr>
            </a:br>
            <a:r>
              <a:rPr lang="en-GB" sz="1800" b="1" dirty="0">
                <a:solidFill>
                  <a:srgbClr val="FF0000"/>
                </a:solidFill>
                <a:latin typeface="Century Gothic" panose="020F0302020204030204"/>
              </a:rPr>
              <a:t>ideas and suggestions </a:t>
            </a:r>
            <a:r>
              <a:rPr lang="en-GB" sz="1800" b="0" dirty="0">
                <a:solidFill>
                  <a:srgbClr val="FF0000"/>
                </a:solidFill>
                <a:latin typeface="Century Gothic" panose="020F0302020204030204"/>
              </a:rPr>
              <a:t>made during the workshop discussions </a:t>
            </a:r>
            <a:br>
              <a:rPr lang="en-GB" sz="1800" b="0" dirty="0">
                <a:solidFill>
                  <a:srgbClr val="FF0000"/>
                </a:solidFill>
                <a:latin typeface="Century Gothic" panose="020F0302020204030204"/>
              </a:rPr>
            </a:br>
            <a:r>
              <a:rPr lang="en-GB" sz="1800" b="0" dirty="0">
                <a:solidFill>
                  <a:srgbClr val="FF0000"/>
                </a:solidFill>
                <a:latin typeface="Century Gothic" panose="020F0302020204030204"/>
              </a:rPr>
              <a:t>and will </a:t>
            </a:r>
            <a:r>
              <a:rPr lang="en-GB" sz="1800" b="1" dirty="0">
                <a:solidFill>
                  <a:srgbClr val="FF0000"/>
                </a:solidFill>
                <a:latin typeface="Century Gothic" panose="020F0302020204030204"/>
              </a:rPr>
              <a:t>need further development by places</a:t>
            </a:r>
            <a:r>
              <a:rPr lang="en-GB" sz="1800" dirty="0">
                <a:solidFill>
                  <a:srgbClr val="FF0000"/>
                </a:solidFill>
                <a:latin typeface="Century Gothic" panose="020F0302020204030204"/>
              </a:rPr>
              <a:t>, including:</a:t>
            </a:r>
            <a:br>
              <a:rPr lang="en-GB" sz="1800" b="0" dirty="0">
                <a:solidFill>
                  <a:srgbClr val="FF0000"/>
                </a:solidFill>
                <a:latin typeface="Century Gothic" panose="020F0302020204030204"/>
              </a:rPr>
            </a:br>
            <a:endParaRPr lang="en-GB" sz="1800" b="0" dirty="0">
              <a:solidFill>
                <a:srgbClr val="FF0000"/>
              </a:solidFill>
              <a:latin typeface="Century Gothic" panose="020F0302020204030204"/>
            </a:endParaRPr>
          </a:p>
          <a:p>
            <a:pPr marL="342900" indent="-342900">
              <a:buAutoNum type="arabicPeriod"/>
            </a:pPr>
            <a:r>
              <a:rPr lang="en-GB" sz="1800" b="1" dirty="0">
                <a:solidFill>
                  <a:srgbClr val="FF0000"/>
                </a:solidFill>
                <a:latin typeface="Century Gothic" panose="020F0302020204030204"/>
              </a:rPr>
              <a:t>Review</a:t>
            </a:r>
            <a:r>
              <a:rPr lang="en-GB" sz="1800" b="0" dirty="0">
                <a:solidFill>
                  <a:srgbClr val="FF0000"/>
                </a:solidFill>
                <a:latin typeface="Century Gothic" panose="020F0302020204030204"/>
              </a:rPr>
              <a:t> against current place plans to align with existing work</a:t>
            </a:r>
            <a:endParaRPr lang="en-GB" dirty="0">
              <a:solidFill>
                <a:srgbClr val="FF0000"/>
              </a:solidFill>
              <a:latin typeface="Century Gothic" panose="020F0302020204030204"/>
            </a:endParaRPr>
          </a:p>
          <a:p>
            <a:pPr marL="342900" indent="-342900">
              <a:buAutoNum type="arabicPeriod"/>
            </a:pPr>
            <a:r>
              <a:rPr lang="en-GB" sz="1800" b="1" dirty="0">
                <a:solidFill>
                  <a:srgbClr val="FF0000"/>
                </a:solidFill>
                <a:latin typeface="Century Gothic" panose="020F0302020204030204"/>
              </a:rPr>
              <a:t>Refine</a:t>
            </a:r>
            <a:r>
              <a:rPr lang="en-GB" sz="1800" b="0" dirty="0">
                <a:solidFill>
                  <a:srgbClr val="FF0000"/>
                </a:solidFill>
                <a:latin typeface="Century Gothic" panose="020F0302020204030204"/>
              </a:rPr>
              <a:t>,</a:t>
            </a:r>
            <a:r>
              <a:rPr kumimoji="0" lang="en-GB" sz="1800" b="0" i="0" u="none" strike="noStrike" kern="1200" spc="0" normalizeH="0" baseline="0" noProof="0" dirty="0">
                <a:ln>
                  <a:noFill/>
                </a:ln>
                <a:solidFill>
                  <a:srgbClr val="FF0000"/>
                </a:solidFill>
                <a:effectLst/>
                <a:uLnTx/>
                <a:uFillTx/>
                <a:latin typeface="Century Gothic" panose="020F0302020204030204"/>
                <a:ea typeface="+mj-ea"/>
                <a:cs typeface="+mj-cs"/>
              </a:rPr>
              <a:t> </a:t>
            </a:r>
            <a:r>
              <a:rPr kumimoji="0" lang="en-GB" sz="1800" b="1" i="0" u="none" strike="noStrike" kern="1200" spc="0" normalizeH="0" baseline="0" noProof="0" dirty="0">
                <a:ln>
                  <a:noFill/>
                </a:ln>
                <a:solidFill>
                  <a:srgbClr val="FF0000"/>
                </a:solidFill>
                <a:effectLst/>
                <a:uLnTx/>
                <a:uFillTx/>
                <a:latin typeface="Century Gothic" panose="020F0302020204030204"/>
                <a:ea typeface="+mj-ea"/>
                <a:cs typeface="+mj-cs"/>
              </a:rPr>
              <a:t>prioritise</a:t>
            </a:r>
            <a:r>
              <a:rPr lang="en-GB" sz="1800" b="1" dirty="0">
                <a:solidFill>
                  <a:srgbClr val="FF0000"/>
                </a:solidFill>
                <a:latin typeface="Century Gothic" panose="020F0302020204030204"/>
              </a:rPr>
              <a:t> </a:t>
            </a:r>
            <a:r>
              <a:rPr kumimoji="0" lang="en-GB" sz="1800" b="0" i="0" u="none" strike="noStrike" kern="1200" spc="0" normalizeH="0" baseline="0" noProof="0" dirty="0">
                <a:ln>
                  <a:noFill/>
                </a:ln>
                <a:solidFill>
                  <a:srgbClr val="FF0000"/>
                </a:solidFill>
                <a:effectLst/>
                <a:uLnTx/>
                <a:uFillTx/>
                <a:latin typeface="Century Gothic" panose="020F0302020204030204"/>
                <a:ea typeface="+mj-ea"/>
                <a:cs typeface="+mj-cs"/>
              </a:rPr>
              <a:t>and </a:t>
            </a:r>
            <a:r>
              <a:rPr kumimoji="0" lang="en-GB" sz="1800" b="1" i="0" u="none" strike="noStrike" kern="1200" spc="0" normalizeH="0" baseline="0" noProof="0" dirty="0">
                <a:ln>
                  <a:noFill/>
                </a:ln>
                <a:solidFill>
                  <a:srgbClr val="FF0000"/>
                </a:solidFill>
                <a:effectLst/>
                <a:uLnTx/>
                <a:uFillTx/>
                <a:latin typeface="Century Gothic" panose="020F0302020204030204"/>
                <a:ea typeface="+mj-ea"/>
                <a:cs typeface="+mj-cs"/>
              </a:rPr>
              <a:t>further develop </a:t>
            </a:r>
            <a:r>
              <a:rPr kumimoji="0" lang="en-GB" sz="1800" b="0" i="0" u="none" strike="noStrike" kern="1200" spc="0" normalizeH="0" baseline="0" noProof="0" dirty="0">
                <a:ln>
                  <a:noFill/>
                </a:ln>
                <a:solidFill>
                  <a:srgbClr val="FF0000"/>
                </a:solidFill>
                <a:effectLst/>
                <a:uLnTx/>
                <a:uFillTx/>
                <a:latin typeface="Century Gothic" panose="020F0302020204030204"/>
                <a:ea typeface="+mj-ea"/>
                <a:cs typeface="+mj-cs"/>
              </a:rPr>
              <a:t>plans,</a:t>
            </a:r>
            <a:r>
              <a:rPr lang="en-GB" sz="1800" b="0" dirty="0">
                <a:solidFill>
                  <a:srgbClr val="FF0000"/>
                </a:solidFill>
                <a:latin typeface="Century Gothic" panose="020F0302020204030204"/>
              </a:rPr>
              <a:t> </a:t>
            </a:r>
            <a:r>
              <a:rPr lang="en-GB" dirty="0">
                <a:solidFill>
                  <a:srgbClr val="FF0000"/>
                </a:solidFill>
                <a:latin typeface="Century Gothic" panose="020F0302020204030204"/>
              </a:rPr>
              <a:t>considering existing capacity </a:t>
            </a:r>
          </a:p>
          <a:p>
            <a:pPr marL="342900" indent="-342900">
              <a:buAutoNum type="arabicPeriod"/>
            </a:pPr>
            <a:r>
              <a:rPr lang="en-GB" sz="1800" b="1" dirty="0">
                <a:solidFill>
                  <a:srgbClr val="FF0000"/>
                </a:solidFill>
                <a:latin typeface="Century Gothic" panose="020F0302020204030204"/>
              </a:rPr>
              <a:t>Review </a:t>
            </a:r>
            <a:r>
              <a:rPr lang="en-GB" sz="1800" b="0" dirty="0">
                <a:solidFill>
                  <a:srgbClr val="FF0000"/>
                </a:solidFill>
                <a:latin typeface="Century Gothic" panose="020F0302020204030204"/>
              </a:rPr>
              <a:t>and </a:t>
            </a:r>
            <a:r>
              <a:rPr lang="en-GB" sz="1800" b="1" dirty="0">
                <a:solidFill>
                  <a:srgbClr val="FF0000"/>
                </a:solidFill>
                <a:latin typeface="Century Gothic" panose="020F0302020204030204"/>
              </a:rPr>
              <a:t>agree </a:t>
            </a:r>
            <a:r>
              <a:rPr lang="en-GB" sz="1800" b="0" dirty="0">
                <a:solidFill>
                  <a:srgbClr val="FF0000"/>
                </a:solidFill>
                <a:latin typeface="Century Gothic" panose="020F0302020204030204"/>
              </a:rPr>
              <a:t>at place boards</a:t>
            </a:r>
            <a:endParaRPr lang="en-GB" dirty="0"/>
          </a:p>
        </p:txBody>
      </p:sp>
    </p:spTree>
    <p:extLst>
      <p:ext uri="{BB962C8B-B14F-4D97-AF65-F5344CB8AC3E}">
        <p14:creationId xmlns:p14="http://schemas.microsoft.com/office/powerpoint/2010/main" val="36840415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EF9228EB-B2C2-2F43-9F43-3FD98748AA69}"/>
              </a:ext>
            </a:extLst>
          </p:cNvPr>
          <p:cNvSpPr>
            <a:spLocks noGrp="1"/>
          </p:cNvSpPr>
          <p:nvPr>
            <p:ph type="title"/>
          </p:nvPr>
        </p:nvSpPr>
        <p:spPr>
          <a:xfrm>
            <a:off x="431371" y="458176"/>
            <a:ext cx="5899091" cy="877779"/>
          </a:xfrm>
        </p:spPr>
        <p:txBody>
          <a:bodyPr>
            <a:noAutofit/>
          </a:bodyPr>
          <a:lstStyle/>
          <a:p>
            <a:r>
              <a:rPr lang="en-GB" sz="2800" b="0" i="0" u="none" strike="noStrike">
                <a:effectLst/>
                <a:latin typeface="Calibri" panose="020F0502020204030204" pitchFamily="34" charset="0"/>
              </a:rPr>
              <a:t>The partners of the BLMK ICS will work together within Luton to…</a:t>
            </a:r>
            <a:endParaRPr lang="en-GB" sz="2800" b="0"/>
          </a:p>
        </p:txBody>
      </p:sp>
      <p:sp>
        <p:nvSpPr>
          <p:cNvPr id="16" name="TextBox 15">
            <a:extLst>
              <a:ext uri="{FF2B5EF4-FFF2-40B4-BE49-F238E27FC236}">
                <a16:creationId xmlns:a16="http://schemas.microsoft.com/office/drawing/2014/main" id="{739BE85E-5A4B-3DE9-7AF7-6CC5CDABB2A0}"/>
              </a:ext>
            </a:extLst>
          </p:cNvPr>
          <p:cNvSpPr txBox="1"/>
          <p:nvPr/>
        </p:nvSpPr>
        <p:spPr>
          <a:xfrm>
            <a:off x="0" y="0"/>
            <a:ext cx="777777" cy="369332"/>
          </a:xfrm>
          <a:prstGeom prst="rect">
            <a:avLst/>
          </a:prstGeom>
          <a:noFill/>
        </p:spPr>
        <p:txBody>
          <a:bodyPr wrap="none" rtlCol="0">
            <a:spAutoFit/>
          </a:bodyPr>
          <a:lstStyle/>
          <a:p>
            <a:r>
              <a:rPr lang="en-GB" b="1">
                <a:solidFill>
                  <a:srgbClr val="B5B10F"/>
                </a:solidFill>
              </a:rPr>
              <a:t>Luton</a:t>
            </a:r>
          </a:p>
        </p:txBody>
      </p:sp>
      <p:sp>
        <p:nvSpPr>
          <p:cNvPr id="21" name="TextBox 20">
            <a:extLst>
              <a:ext uri="{FF2B5EF4-FFF2-40B4-BE49-F238E27FC236}">
                <a16:creationId xmlns:a16="http://schemas.microsoft.com/office/drawing/2014/main" id="{0FD4E29E-7449-6337-3562-3926BA49E9A1}"/>
              </a:ext>
            </a:extLst>
          </p:cNvPr>
          <p:cNvSpPr txBox="1"/>
          <p:nvPr/>
        </p:nvSpPr>
        <p:spPr>
          <a:xfrm>
            <a:off x="1441938" y="2774356"/>
            <a:ext cx="5109552" cy="923330"/>
          </a:xfrm>
          <a:prstGeom prst="rect">
            <a:avLst/>
          </a:prstGeom>
          <a:noFill/>
        </p:spPr>
        <p:txBody>
          <a:bodyPr wrap="square">
            <a:spAutoFit/>
          </a:bodyPr>
          <a:lstStyle/>
          <a:p>
            <a:pPr fontAlgn="ctr"/>
            <a:r>
              <a:rPr lang="en-GB" sz="1800" u="none" strike="noStrike" dirty="0">
                <a:effectLst/>
              </a:rPr>
              <a:t>…support </a:t>
            </a:r>
            <a:r>
              <a:rPr lang="en-GB" sz="1800" dirty="0"/>
              <a:t>adults living with homelessness and/or with addiction and/or mental health difficulties to access and retain employment</a:t>
            </a:r>
          </a:p>
        </p:txBody>
      </p:sp>
      <p:sp>
        <p:nvSpPr>
          <p:cNvPr id="27" name="Oval 26">
            <a:extLst>
              <a:ext uri="{FF2B5EF4-FFF2-40B4-BE49-F238E27FC236}">
                <a16:creationId xmlns:a16="http://schemas.microsoft.com/office/drawing/2014/main" id="{10DF3AD8-5ABC-8849-B426-720957C5AB76}"/>
              </a:ext>
            </a:extLst>
          </p:cNvPr>
          <p:cNvSpPr/>
          <p:nvPr/>
        </p:nvSpPr>
        <p:spPr>
          <a:xfrm>
            <a:off x="345571" y="2797132"/>
            <a:ext cx="877779" cy="877779"/>
          </a:xfrm>
          <a:prstGeom prst="ellipse">
            <a:avLst/>
          </a:prstGeom>
          <a:solidFill>
            <a:srgbClr val="DDDC13"/>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a:solidFill>
                  <a:schemeClr val="accent4">
                    <a:lumMod val="50000"/>
                  </a:schemeClr>
                </a:solidFill>
              </a:rPr>
              <a:t>1</a:t>
            </a:r>
          </a:p>
        </p:txBody>
      </p:sp>
      <p:sp>
        <p:nvSpPr>
          <p:cNvPr id="29" name="TextBox 28">
            <a:extLst>
              <a:ext uri="{FF2B5EF4-FFF2-40B4-BE49-F238E27FC236}">
                <a16:creationId xmlns:a16="http://schemas.microsoft.com/office/drawing/2014/main" id="{B9CD6F21-3C6A-2B2A-B9A5-1745ECA7A417}"/>
              </a:ext>
            </a:extLst>
          </p:cNvPr>
          <p:cNvSpPr txBox="1"/>
          <p:nvPr/>
        </p:nvSpPr>
        <p:spPr>
          <a:xfrm>
            <a:off x="11462312" y="0"/>
            <a:ext cx="729688" cy="369332"/>
          </a:xfrm>
          <a:prstGeom prst="rect">
            <a:avLst/>
          </a:prstGeom>
          <a:noFill/>
        </p:spPr>
        <p:txBody>
          <a:bodyPr wrap="none" rtlCol="0">
            <a:spAutoFit/>
          </a:bodyPr>
          <a:lstStyle/>
          <a:p>
            <a:pPr algn="r"/>
            <a:r>
              <a:rPr lang="en-GB" b="1">
                <a:solidFill>
                  <a:schemeClr val="accent5"/>
                </a:solidFill>
              </a:rPr>
              <a:t>Aims</a:t>
            </a:r>
          </a:p>
        </p:txBody>
      </p:sp>
      <p:grpSp>
        <p:nvGrpSpPr>
          <p:cNvPr id="7" name="Group 6">
            <a:extLst>
              <a:ext uri="{FF2B5EF4-FFF2-40B4-BE49-F238E27FC236}">
                <a16:creationId xmlns:a16="http://schemas.microsoft.com/office/drawing/2014/main" id="{A4E200E8-A5C2-02B3-ADE8-03B59F84A853}"/>
              </a:ext>
            </a:extLst>
          </p:cNvPr>
          <p:cNvGrpSpPr/>
          <p:nvPr/>
        </p:nvGrpSpPr>
        <p:grpSpPr>
          <a:xfrm>
            <a:off x="6670041" y="1844888"/>
            <a:ext cx="5286565" cy="4069880"/>
            <a:chOff x="7229150" y="4373178"/>
            <a:chExt cx="3704294" cy="2851764"/>
          </a:xfrm>
        </p:grpSpPr>
        <p:pic>
          <p:nvPicPr>
            <p:cNvPr id="8" name="Picture 7" descr="A graph of different colored bars&#10;&#10;Description automatically generated">
              <a:extLst>
                <a:ext uri="{FF2B5EF4-FFF2-40B4-BE49-F238E27FC236}">
                  <a16:creationId xmlns:a16="http://schemas.microsoft.com/office/drawing/2014/main" id="{C016D858-308A-768E-AF95-7D5B134A94F8}"/>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229150" y="4507298"/>
              <a:ext cx="3704294" cy="1981948"/>
            </a:xfrm>
            <a:prstGeom prst="rect">
              <a:avLst/>
            </a:prstGeom>
          </p:spPr>
        </p:pic>
        <p:sp>
          <p:nvSpPr>
            <p:cNvPr id="9" name="Rectangle 8">
              <a:extLst>
                <a:ext uri="{FF2B5EF4-FFF2-40B4-BE49-F238E27FC236}">
                  <a16:creationId xmlns:a16="http://schemas.microsoft.com/office/drawing/2014/main" id="{9B03AFFE-6975-2BF7-3C21-0D2B479B0040}"/>
                </a:ext>
              </a:extLst>
            </p:cNvPr>
            <p:cNvSpPr/>
            <p:nvPr/>
          </p:nvSpPr>
          <p:spPr>
            <a:xfrm>
              <a:off x="7438778" y="4373178"/>
              <a:ext cx="3494666" cy="2851764"/>
            </a:xfrm>
            <a:prstGeom prst="rect">
              <a:avLst/>
            </a:prstGeom>
            <a:noFill/>
            <a:ln>
              <a:solidFill>
                <a:srgbClr val="DDDC13"/>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r"/>
              <a:r>
                <a:rPr lang="en-GB" sz="1400" dirty="0">
                  <a:solidFill>
                    <a:schemeClr val="tx1"/>
                  </a:solidFill>
                  <a:latin typeface="Arial" panose="020B0604020202020204" pitchFamily="34" charset="0"/>
                  <a:cs typeface="Arial" panose="020B0604020202020204" pitchFamily="34" charset="0"/>
                </a:rPr>
                <a:t>Luton prioritised mental health, addiction and homelessness in the </a:t>
              </a:r>
              <a:r>
                <a:rPr lang="en-GB" sz="1400" dirty="0" err="1">
                  <a:solidFill>
                    <a:schemeClr val="tx1"/>
                  </a:solidFill>
                  <a:latin typeface="Arial" panose="020B0604020202020204" pitchFamily="34" charset="0"/>
                  <a:cs typeface="Arial" panose="020B0604020202020204" pitchFamily="34" charset="0"/>
                </a:rPr>
                <a:t>Mentimeter</a:t>
              </a:r>
              <a:r>
                <a:rPr lang="en-GB" sz="1400" dirty="0">
                  <a:solidFill>
                    <a:schemeClr val="tx1"/>
                  </a:solidFill>
                  <a:latin typeface="Arial" panose="020B0604020202020204" pitchFamily="34" charset="0"/>
                  <a:cs typeface="Arial" panose="020B0604020202020204" pitchFamily="34" charset="0"/>
                </a:rPr>
                <a:t> poll – there was recognition from the group that many people may be included in all three cohorts, and that the  approach to supporting residents in any of them would be similar.</a:t>
              </a:r>
              <a:endParaRPr lang="en-GB" sz="1800" dirty="0">
                <a:solidFill>
                  <a:schemeClr val="tx1"/>
                </a:solidFill>
                <a:latin typeface="Arial" panose="020B0604020202020204" pitchFamily="34" charset="0"/>
                <a:cs typeface="Arial" panose="020B0604020202020204" pitchFamily="34" charset="0"/>
              </a:endParaRPr>
            </a:p>
          </p:txBody>
        </p:sp>
      </p:grpSp>
      <p:sp>
        <p:nvSpPr>
          <p:cNvPr id="2" name="TextBox 1">
            <a:extLst>
              <a:ext uri="{FF2B5EF4-FFF2-40B4-BE49-F238E27FC236}">
                <a16:creationId xmlns:a16="http://schemas.microsoft.com/office/drawing/2014/main" id="{7AFC77F9-E028-AAAE-1D71-8E9FD8FF243B}"/>
              </a:ext>
            </a:extLst>
          </p:cNvPr>
          <p:cNvSpPr txBox="1"/>
          <p:nvPr/>
        </p:nvSpPr>
        <p:spPr>
          <a:xfrm>
            <a:off x="9034059" y="6317912"/>
            <a:ext cx="3157941" cy="415498"/>
          </a:xfrm>
          <a:prstGeom prst="rect">
            <a:avLst/>
          </a:prstGeom>
          <a:noFill/>
        </p:spPr>
        <p:txBody>
          <a:bodyPr wrap="square" rtlCol="0">
            <a:spAutoFit/>
          </a:bodyPr>
          <a:lstStyle/>
          <a:p>
            <a:r>
              <a:rPr lang="en-GB" sz="1050" i="1" dirty="0"/>
              <a:t>This aim statement will be further refined in discussion with Place board and partners</a:t>
            </a:r>
          </a:p>
        </p:txBody>
      </p:sp>
    </p:spTree>
    <p:extLst>
      <p:ext uri="{BB962C8B-B14F-4D97-AF65-F5344CB8AC3E}">
        <p14:creationId xmlns:p14="http://schemas.microsoft.com/office/powerpoint/2010/main" val="6545348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EF9228EB-B2C2-2F43-9F43-3FD98748AA69}"/>
              </a:ext>
            </a:extLst>
          </p:cNvPr>
          <p:cNvSpPr>
            <a:spLocks noGrp="1"/>
          </p:cNvSpPr>
          <p:nvPr>
            <p:ph type="title"/>
          </p:nvPr>
        </p:nvSpPr>
        <p:spPr>
          <a:xfrm>
            <a:off x="431371" y="458177"/>
            <a:ext cx="5899091" cy="484664"/>
          </a:xfrm>
        </p:spPr>
        <p:txBody>
          <a:bodyPr>
            <a:noAutofit/>
          </a:bodyPr>
          <a:lstStyle/>
          <a:p>
            <a:r>
              <a:rPr lang="en-GB" sz="2800" b="0" i="0" u="none" strike="noStrike">
                <a:effectLst/>
                <a:latin typeface="Calibri" panose="020F0502020204030204" pitchFamily="34" charset="0"/>
              </a:rPr>
              <a:t>Luton partners drafted a driver diagram</a:t>
            </a:r>
            <a:endParaRPr lang="en-GB" sz="2800" b="0"/>
          </a:p>
        </p:txBody>
      </p:sp>
      <p:sp>
        <p:nvSpPr>
          <p:cNvPr id="16" name="TextBox 15">
            <a:extLst>
              <a:ext uri="{FF2B5EF4-FFF2-40B4-BE49-F238E27FC236}">
                <a16:creationId xmlns:a16="http://schemas.microsoft.com/office/drawing/2014/main" id="{739BE85E-5A4B-3DE9-7AF7-6CC5CDABB2A0}"/>
              </a:ext>
            </a:extLst>
          </p:cNvPr>
          <p:cNvSpPr txBox="1"/>
          <p:nvPr/>
        </p:nvSpPr>
        <p:spPr>
          <a:xfrm>
            <a:off x="0" y="0"/>
            <a:ext cx="777777" cy="369332"/>
          </a:xfrm>
          <a:prstGeom prst="rect">
            <a:avLst/>
          </a:prstGeom>
          <a:noFill/>
        </p:spPr>
        <p:txBody>
          <a:bodyPr wrap="none" rtlCol="0">
            <a:spAutoFit/>
          </a:bodyPr>
          <a:lstStyle/>
          <a:p>
            <a:r>
              <a:rPr lang="en-GB" b="1">
                <a:solidFill>
                  <a:srgbClr val="B5B10F"/>
                </a:solidFill>
              </a:rPr>
              <a:t>Luton</a:t>
            </a:r>
          </a:p>
        </p:txBody>
      </p:sp>
      <p:sp>
        <p:nvSpPr>
          <p:cNvPr id="2" name="TextBox 1">
            <a:extLst>
              <a:ext uri="{FF2B5EF4-FFF2-40B4-BE49-F238E27FC236}">
                <a16:creationId xmlns:a16="http://schemas.microsoft.com/office/drawing/2014/main" id="{2863DA38-AB09-96DB-38A6-9815603DF260}"/>
              </a:ext>
            </a:extLst>
          </p:cNvPr>
          <p:cNvSpPr txBox="1"/>
          <p:nvPr/>
        </p:nvSpPr>
        <p:spPr>
          <a:xfrm>
            <a:off x="130192" y="2308214"/>
            <a:ext cx="1589567" cy="3046988"/>
          </a:xfrm>
          <a:prstGeom prst="rect">
            <a:avLst/>
          </a:prstGeom>
          <a:noFill/>
          <a:ln>
            <a:solidFill>
              <a:srgbClr val="B5B10F"/>
            </a:solidFill>
          </a:ln>
        </p:spPr>
        <p:txBody>
          <a:bodyPr wrap="square" rtlCol="0">
            <a:spAutoFit/>
          </a:bodyPr>
          <a:lstStyle/>
          <a:p>
            <a:pPr fontAlgn="ctr"/>
            <a:r>
              <a:rPr lang="en-GB" sz="1600" u="none" strike="noStrike" dirty="0">
                <a:effectLst/>
              </a:rPr>
              <a:t>Support </a:t>
            </a:r>
            <a:r>
              <a:rPr lang="en-GB" sz="1600" dirty="0"/>
              <a:t>adults living with homelessness and/or with addiction and/or mental health difficulties to access and retain employment</a:t>
            </a:r>
          </a:p>
        </p:txBody>
      </p:sp>
      <p:sp>
        <p:nvSpPr>
          <p:cNvPr id="3" name="TextBox 2">
            <a:extLst>
              <a:ext uri="{FF2B5EF4-FFF2-40B4-BE49-F238E27FC236}">
                <a16:creationId xmlns:a16="http://schemas.microsoft.com/office/drawing/2014/main" id="{11A070AE-F636-C7CF-4612-C899B9E05DC9}"/>
              </a:ext>
            </a:extLst>
          </p:cNvPr>
          <p:cNvSpPr txBox="1"/>
          <p:nvPr/>
        </p:nvSpPr>
        <p:spPr>
          <a:xfrm>
            <a:off x="2189573" y="1494214"/>
            <a:ext cx="1330866" cy="307777"/>
          </a:xfrm>
          <a:prstGeom prst="rect">
            <a:avLst/>
          </a:prstGeom>
          <a:solidFill>
            <a:schemeClr val="accent6">
              <a:lumMod val="20000"/>
              <a:lumOff val="80000"/>
            </a:schemeClr>
          </a:solidFill>
          <a:ln>
            <a:solidFill>
              <a:srgbClr val="B5B10F"/>
            </a:solidFill>
          </a:ln>
        </p:spPr>
        <p:txBody>
          <a:bodyPr wrap="square" rtlCol="0">
            <a:spAutoFit/>
          </a:bodyPr>
          <a:lstStyle/>
          <a:p>
            <a:r>
              <a:rPr lang="en-GB" sz="1400"/>
              <a:t>Drug culture</a:t>
            </a:r>
          </a:p>
        </p:txBody>
      </p:sp>
      <p:sp>
        <p:nvSpPr>
          <p:cNvPr id="4" name="TextBox 3">
            <a:extLst>
              <a:ext uri="{FF2B5EF4-FFF2-40B4-BE49-F238E27FC236}">
                <a16:creationId xmlns:a16="http://schemas.microsoft.com/office/drawing/2014/main" id="{D1451574-BEF4-195C-EA2D-559DCCDF5E87}"/>
              </a:ext>
            </a:extLst>
          </p:cNvPr>
          <p:cNvSpPr txBox="1"/>
          <p:nvPr/>
        </p:nvSpPr>
        <p:spPr>
          <a:xfrm>
            <a:off x="2189574" y="2290843"/>
            <a:ext cx="1330866" cy="523220"/>
          </a:xfrm>
          <a:prstGeom prst="rect">
            <a:avLst/>
          </a:prstGeom>
          <a:solidFill>
            <a:srgbClr val="F4F04E"/>
          </a:solidFill>
          <a:ln>
            <a:solidFill>
              <a:srgbClr val="B5B10F"/>
            </a:solidFill>
          </a:ln>
        </p:spPr>
        <p:txBody>
          <a:bodyPr wrap="square" rtlCol="0">
            <a:spAutoFit/>
          </a:bodyPr>
          <a:lstStyle/>
          <a:p>
            <a:r>
              <a:rPr lang="en-GB" sz="1400"/>
              <a:t>Family social breakdown</a:t>
            </a:r>
          </a:p>
        </p:txBody>
      </p:sp>
      <p:sp>
        <p:nvSpPr>
          <p:cNvPr id="5" name="TextBox 4">
            <a:extLst>
              <a:ext uri="{FF2B5EF4-FFF2-40B4-BE49-F238E27FC236}">
                <a16:creationId xmlns:a16="http://schemas.microsoft.com/office/drawing/2014/main" id="{2065491C-72F1-1AB6-51A8-4636227E2EE0}"/>
              </a:ext>
            </a:extLst>
          </p:cNvPr>
          <p:cNvSpPr txBox="1"/>
          <p:nvPr/>
        </p:nvSpPr>
        <p:spPr>
          <a:xfrm>
            <a:off x="2189573" y="3302915"/>
            <a:ext cx="1330866" cy="307777"/>
          </a:xfrm>
          <a:prstGeom prst="rect">
            <a:avLst/>
          </a:prstGeom>
          <a:solidFill>
            <a:srgbClr val="FBFAC6"/>
          </a:solidFill>
          <a:ln>
            <a:solidFill>
              <a:srgbClr val="B5B10F"/>
            </a:solidFill>
          </a:ln>
        </p:spPr>
        <p:txBody>
          <a:bodyPr wrap="square" rtlCol="0">
            <a:spAutoFit/>
          </a:bodyPr>
          <a:lstStyle/>
          <a:p>
            <a:r>
              <a:rPr lang="en-GB" sz="1400"/>
              <a:t>Access</a:t>
            </a:r>
          </a:p>
        </p:txBody>
      </p:sp>
      <p:sp>
        <p:nvSpPr>
          <p:cNvPr id="6" name="TextBox 5">
            <a:extLst>
              <a:ext uri="{FF2B5EF4-FFF2-40B4-BE49-F238E27FC236}">
                <a16:creationId xmlns:a16="http://schemas.microsoft.com/office/drawing/2014/main" id="{10F4DDF4-E114-8D02-6467-5B0340EA6C51}"/>
              </a:ext>
            </a:extLst>
          </p:cNvPr>
          <p:cNvSpPr txBox="1"/>
          <p:nvPr/>
        </p:nvSpPr>
        <p:spPr>
          <a:xfrm>
            <a:off x="2189573" y="4099544"/>
            <a:ext cx="1330866" cy="307777"/>
          </a:xfrm>
          <a:prstGeom prst="rect">
            <a:avLst/>
          </a:prstGeom>
          <a:solidFill>
            <a:srgbClr val="F4F04E"/>
          </a:solidFill>
          <a:ln>
            <a:solidFill>
              <a:srgbClr val="B5B10F"/>
            </a:solidFill>
          </a:ln>
        </p:spPr>
        <p:txBody>
          <a:bodyPr wrap="square" rtlCol="0">
            <a:spAutoFit/>
          </a:bodyPr>
          <a:lstStyle/>
          <a:p>
            <a:r>
              <a:rPr lang="en-GB" sz="1400"/>
              <a:t>Trauma</a:t>
            </a:r>
          </a:p>
        </p:txBody>
      </p:sp>
      <p:sp>
        <p:nvSpPr>
          <p:cNvPr id="10" name="TextBox 9">
            <a:extLst>
              <a:ext uri="{FF2B5EF4-FFF2-40B4-BE49-F238E27FC236}">
                <a16:creationId xmlns:a16="http://schemas.microsoft.com/office/drawing/2014/main" id="{BDD58726-965B-FEEB-1433-9C36D6A23FE5}"/>
              </a:ext>
            </a:extLst>
          </p:cNvPr>
          <p:cNvSpPr txBox="1"/>
          <p:nvPr/>
        </p:nvSpPr>
        <p:spPr>
          <a:xfrm>
            <a:off x="2189573" y="4896173"/>
            <a:ext cx="1330866" cy="523220"/>
          </a:xfrm>
          <a:prstGeom prst="rect">
            <a:avLst/>
          </a:prstGeom>
          <a:solidFill>
            <a:srgbClr val="F4F04E"/>
          </a:solidFill>
          <a:ln>
            <a:solidFill>
              <a:srgbClr val="B5B10F"/>
            </a:solidFill>
          </a:ln>
        </p:spPr>
        <p:txBody>
          <a:bodyPr wrap="square" rtlCol="0">
            <a:spAutoFit/>
          </a:bodyPr>
          <a:lstStyle/>
          <a:p>
            <a:r>
              <a:rPr lang="en-GB" sz="1400"/>
              <a:t>Social Housing</a:t>
            </a:r>
          </a:p>
        </p:txBody>
      </p:sp>
      <p:sp>
        <p:nvSpPr>
          <p:cNvPr id="11" name="TextBox 10">
            <a:extLst>
              <a:ext uri="{FF2B5EF4-FFF2-40B4-BE49-F238E27FC236}">
                <a16:creationId xmlns:a16="http://schemas.microsoft.com/office/drawing/2014/main" id="{ED097247-7F15-C030-2C85-E3FABAA4B91F}"/>
              </a:ext>
            </a:extLst>
          </p:cNvPr>
          <p:cNvSpPr txBox="1"/>
          <p:nvPr/>
        </p:nvSpPr>
        <p:spPr>
          <a:xfrm>
            <a:off x="2189573" y="5908244"/>
            <a:ext cx="1330866" cy="307777"/>
          </a:xfrm>
          <a:prstGeom prst="rect">
            <a:avLst/>
          </a:prstGeom>
          <a:solidFill>
            <a:schemeClr val="accent4">
              <a:lumMod val="40000"/>
              <a:lumOff val="60000"/>
            </a:schemeClr>
          </a:solidFill>
          <a:ln>
            <a:solidFill>
              <a:srgbClr val="B5B10F"/>
            </a:solidFill>
          </a:ln>
        </p:spPr>
        <p:txBody>
          <a:bodyPr wrap="square" rtlCol="0">
            <a:spAutoFit/>
          </a:bodyPr>
          <a:lstStyle/>
          <a:p>
            <a:r>
              <a:rPr lang="en-GB" sz="1400" dirty="0"/>
              <a:t>Resources</a:t>
            </a:r>
          </a:p>
        </p:txBody>
      </p:sp>
      <p:sp>
        <p:nvSpPr>
          <p:cNvPr id="13" name="TextBox 12">
            <a:extLst>
              <a:ext uri="{FF2B5EF4-FFF2-40B4-BE49-F238E27FC236}">
                <a16:creationId xmlns:a16="http://schemas.microsoft.com/office/drawing/2014/main" id="{7B5C5999-4C37-F07E-70A4-F4A3CA2B2FD5}"/>
              </a:ext>
            </a:extLst>
          </p:cNvPr>
          <p:cNvSpPr txBox="1"/>
          <p:nvPr/>
        </p:nvSpPr>
        <p:spPr>
          <a:xfrm>
            <a:off x="10250325" y="5241179"/>
            <a:ext cx="1800000" cy="461665"/>
          </a:xfrm>
          <a:prstGeom prst="rect">
            <a:avLst/>
          </a:prstGeom>
          <a:solidFill>
            <a:srgbClr val="FBFAC6"/>
          </a:solidFill>
          <a:ln>
            <a:solidFill>
              <a:srgbClr val="B5B10F"/>
            </a:solidFill>
          </a:ln>
        </p:spPr>
        <p:txBody>
          <a:bodyPr wrap="square" rtlCol="0">
            <a:spAutoFit/>
          </a:bodyPr>
          <a:lstStyle>
            <a:defPPr>
              <a:defRPr lang="en-US"/>
            </a:defPPr>
            <a:lvl1pPr>
              <a:defRPr sz="1200">
                <a:latin typeface="Calibri" panose="020F0502020204030204" pitchFamily="34" charset="0"/>
                <a:cs typeface="Calibri" panose="020F0502020204030204" pitchFamily="34" charset="0"/>
              </a:defRPr>
            </a:lvl1pPr>
          </a:lstStyle>
          <a:p>
            <a:r>
              <a:rPr lang="en-GB" dirty="0"/>
              <a:t>All services in one place - triage</a:t>
            </a:r>
          </a:p>
        </p:txBody>
      </p:sp>
      <p:sp>
        <p:nvSpPr>
          <p:cNvPr id="14" name="TextBox 13">
            <a:extLst>
              <a:ext uri="{FF2B5EF4-FFF2-40B4-BE49-F238E27FC236}">
                <a16:creationId xmlns:a16="http://schemas.microsoft.com/office/drawing/2014/main" id="{8B3109E1-A070-F6C3-4D85-116D3376E500}"/>
              </a:ext>
            </a:extLst>
          </p:cNvPr>
          <p:cNvSpPr txBox="1"/>
          <p:nvPr/>
        </p:nvSpPr>
        <p:spPr>
          <a:xfrm>
            <a:off x="10250325" y="2501419"/>
            <a:ext cx="1800000" cy="1015663"/>
          </a:xfrm>
          <a:prstGeom prst="rect">
            <a:avLst/>
          </a:prstGeom>
          <a:solidFill>
            <a:schemeClr val="accent4">
              <a:lumMod val="40000"/>
              <a:lumOff val="60000"/>
            </a:schemeClr>
          </a:solidFill>
          <a:ln>
            <a:solidFill>
              <a:srgbClr val="B5B10F"/>
            </a:solidFill>
          </a:ln>
        </p:spPr>
        <p:txBody>
          <a:bodyPr wrap="square" rtlCol="0">
            <a:spAutoFit/>
          </a:bodyPr>
          <a:lstStyle/>
          <a:p>
            <a:r>
              <a:rPr lang="en-GB" sz="1200">
                <a:latin typeface="Calibri" panose="020F0502020204030204" pitchFamily="34" charset="0"/>
                <a:cs typeface="Calibri" panose="020F0502020204030204" pitchFamily="34" charset="0"/>
              </a:rPr>
              <a:t>Coordinate Anchor-employer inclusive employment policies, and disseminate to other large employers</a:t>
            </a:r>
          </a:p>
        </p:txBody>
      </p:sp>
      <p:sp>
        <p:nvSpPr>
          <p:cNvPr id="15" name="TextBox 14">
            <a:extLst>
              <a:ext uri="{FF2B5EF4-FFF2-40B4-BE49-F238E27FC236}">
                <a16:creationId xmlns:a16="http://schemas.microsoft.com/office/drawing/2014/main" id="{2B4DDC78-2C04-874D-4AA0-4D775A99B221}"/>
              </a:ext>
            </a:extLst>
          </p:cNvPr>
          <p:cNvSpPr txBox="1"/>
          <p:nvPr/>
        </p:nvSpPr>
        <p:spPr>
          <a:xfrm>
            <a:off x="8394413" y="6140849"/>
            <a:ext cx="1800000" cy="646331"/>
          </a:xfrm>
          <a:prstGeom prst="rect">
            <a:avLst/>
          </a:prstGeom>
          <a:solidFill>
            <a:srgbClr val="FBFAC6"/>
          </a:solidFill>
          <a:ln>
            <a:solidFill>
              <a:srgbClr val="B5B10F"/>
            </a:solidFill>
          </a:ln>
        </p:spPr>
        <p:txBody>
          <a:bodyPr wrap="square" rtlCol="0">
            <a:spAutoFit/>
          </a:bodyPr>
          <a:lstStyle>
            <a:defPPr>
              <a:defRPr lang="en-US"/>
            </a:defPPr>
            <a:lvl1pPr>
              <a:defRPr sz="1200">
                <a:latin typeface="Calibri" panose="020F0502020204030204" pitchFamily="34" charset="0"/>
                <a:cs typeface="Calibri" panose="020F0502020204030204" pitchFamily="34" charset="0"/>
              </a:defRPr>
            </a:lvl1pPr>
          </a:lstStyle>
          <a:p>
            <a:r>
              <a:rPr lang="en-GB" dirty="0"/>
              <a:t>One stop shop (joined up services in one location) with lead practitioner</a:t>
            </a:r>
          </a:p>
        </p:txBody>
      </p:sp>
      <p:sp>
        <p:nvSpPr>
          <p:cNvPr id="18" name="TextBox 17">
            <a:extLst>
              <a:ext uri="{FF2B5EF4-FFF2-40B4-BE49-F238E27FC236}">
                <a16:creationId xmlns:a16="http://schemas.microsoft.com/office/drawing/2014/main" id="{344A773D-C81F-5A39-A38B-DEA491B29C39}"/>
              </a:ext>
            </a:extLst>
          </p:cNvPr>
          <p:cNvSpPr txBox="1"/>
          <p:nvPr/>
        </p:nvSpPr>
        <p:spPr>
          <a:xfrm>
            <a:off x="8394413" y="5160676"/>
            <a:ext cx="1800000" cy="830997"/>
          </a:xfrm>
          <a:prstGeom prst="rect">
            <a:avLst/>
          </a:prstGeom>
          <a:solidFill>
            <a:srgbClr val="FBFAC6"/>
          </a:solidFill>
          <a:ln>
            <a:solidFill>
              <a:srgbClr val="B5B10F"/>
            </a:solidFill>
          </a:ln>
        </p:spPr>
        <p:txBody>
          <a:bodyPr wrap="square" rtlCol="0">
            <a:spAutoFit/>
          </a:bodyPr>
          <a:lstStyle>
            <a:defPPr>
              <a:defRPr lang="en-US"/>
            </a:defPPr>
            <a:lvl1pPr>
              <a:defRPr sz="1200">
                <a:latin typeface="Calibri" panose="020F0502020204030204" pitchFamily="34" charset="0"/>
                <a:cs typeface="Calibri" panose="020F0502020204030204" pitchFamily="34" charset="0"/>
              </a:defRPr>
            </a:lvl1pPr>
          </a:lstStyle>
          <a:p>
            <a:r>
              <a:rPr lang="en-GB" dirty="0"/>
              <a:t>Key worker hubs that enable people to access the most pressing public service for their situation</a:t>
            </a:r>
          </a:p>
        </p:txBody>
      </p:sp>
      <p:sp>
        <p:nvSpPr>
          <p:cNvPr id="19" name="TextBox 18">
            <a:extLst>
              <a:ext uri="{FF2B5EF4-FFF2-40B4-BE49-F238E27FC236}">
                <a16:creationId xmlns:a16="http://schemas.microsoft.com/office/drawing/2014/main" id="{E4EDE255-0263-CD1C-B17A-B59CEF52DDAE}"/>
              </a:ext>
            </a:extLst>
          </p:cNvPr>
          <p:cNvSpPr txBox="1"/>
          <p:nvPr/>
        </p:nvSpPr>
        <p:spPr>
          <a:xfrm>
            <a:off x="8394413" y="3811171"/>
            <a:ext cx="1800000" cy="1200329"/>
          </a:xfrm>
          <a:prstGeom prst="rect">
            <a:avLst/>
          </a:prstGeom>
          <a:solidFill>
            <a:srgbClr val="FBFAC6"/>
          </a:solidFill>
          <a:ln>
            <a:solidFill>
              <a:srgbClr val="B5B10F"/>
            </a:solidFill>
          </a:ln>
        </p:spPr>
        <p:txBody>
          <a:bodyPr wrap="square" rtlCol="0">
            <a:spAutoFit/>
          </a:bodyPr>
          <a:lstStyle/>
          <a:p>
            <a:r>
              <a:rPr lang="en-GB" sz="1200" dirty="0">
                <a:latin typeface="Calibri" panose="020F0502020204030204" pitchFamily="34" charset="0"/>
                <a:cs typeface="Calibri" panose="020F0502020204030204" pitchFamily="34" charset="0"/>
              </a:rPr>
              <a:t>One trusted adult / support worker / befriender who stays with a person for a year, to help them access all services</a:t>
            </a:r>
          </a:p>
        </p:txBody>
      </p:sp>
      <p:sp>
        <p:nvSpPr>
          <p:cNvPr id="34" name="TextBox 33">
            <a:extLst>
              <a:ext uri="{FF2B5EF4-FFF2-40B4-BE49-F238E27FC236}">
                <a16:creationId xmlns:a16="http://schemas.microsoft.com/office/drawing/2014/main" id="{6D59C1B3-A5EC-67B9-F272-AF7046FB8E1F}"/>
              </a:ext>
            </a:extLst>
          </p:cNvPr>
          <p:cNvSpPr txBox="1"/>
          <p:nvPr/>
        </p:nvSpPr>
        <p:spPr>
          <a:xfrm>
            <a:off x="10250325" y="3811171"/>
            <a:ext cx="1800000" cy="646331"/>
          </a:xfrm>
          <a:prstGeom prst="rect">
            <a:avLst/>
          </a:prstGeom>
          <a:solidFill>
            <a:srgbClr val="FBFAC6"/>
          </a:solidFill>
          <a:ln>
            <a:solidFill>
              <a:srgbClr val="B5B10F"/>
            </a:solidFill>
          </a:ln>
        </p:spPr>
        <p:txBody>
          <a:bodyPr wrap="square" rtlCol="0">
            <a:spAutoFit/>
          </a:bodyPr>
          <a:lstStyle>
            <a:defPPr>
              <a:defRPr lang="en-US"/>
            </a:defPPr>
            <a:lvl1pPr>
              <a:defRPr sz="1200">
                <a:latin typeface="Calibri" panose="020F0502020204030204" pitchFamily="34" charset="0"/>
                <a:cs typeface="Calibri" panose="020F0502020204030204" pitchFamily="34" charset="0"/>
              </a:defRPr>
            </a:lvl1pPr>
          </a:lstStyle>
          <a:p>
            <a:r>
              <a:rPr lang="en-GB" dirty="0"/>
              <a:t>Better Coordination across services - SPOC; homelessness/D&amp;A/MH</a:t>
            </a:r>
          </a:p>
        </p:txBody>
      </p:sp>
      <p:sp>
        <p:nvSpPr>
          <p:cNvPr id="38" name="TextBox 37">
            <a:extLst>
              <a:ext uri="{FF2B5EF4-FFF2-40B4-BE49-F238E27FC236}">
                <a16:creationId xmlns:a16="http://schemas.microsoft.com/office/drawing/2014/main" id="{ED364FFE-CBA0-EEB7-12A7-53547369067B}"/>
              </a:ext>
            </a:extLst>
          </p:cNvPr>
          <p:cNvSpPr txBox="1"/>
          <p:nvPr/>
        </p:nvSpPr>
        <p:spPr>
          <a:xfrm>
            <a:off x="10250325" y="4526175"/>
            <a:ext cx="1800000" cy="646331"/>
          </a:xfrm>
          <a:prstGeom prst="rect">
            <a:avLst/>
          </a:prstGeom>
          <a:solidFill>
            <a:srgbClr val="FBFAC6"/>
          </a:solidFill>
          <a:ln>
            <a:solidFill>
              <a:srgbClr val="B5B10F"/>
            </a:solidFill>
          </a:ln>
        </p:spPr>
        <p:txBody>
          <a:bodyPr wrap="square" rtlCol="0">
            <a:spAutoFit/>
          </a:bodyPr>
          <a:lstStyle>
            <a:defPPr>
              <a:defRPr lang="en-US"/>
            </a:defPPr>
            <a:lvl1pPr>
              <a:defRPr sz="1200">
                <a:latin typeface="Calibri" panose="020F0502020204030204" pitchFamily="34" charset="0"/>
                <a:cs typeface="Calibri" panose="020F0502020204030204" pitchFamily="34" charset="0"/>
              </a:defRPr>
            </a:lvl1pPr>
          </a:lstStyle>
          <a:p>
            <a:r>
              <a:rPr lang="en-GB" dirty="0"/>
              <a:t>Establish virtual team for personalisation one stop shop</a:t>
            </a:r>
          </a:p>
        </p:txBody>
      </p:sp>
      <p:sp>
        <p:nvSpPr>
          <p:cNvPr id="40" name="TextBox 39">
            <a:extLst>
              <a:ext uri="{FF2B5EF4-FFF2-40B4-BE49-F238E27FC236}">
                <a16:creationId xmlns:a16="http://schemas.microsoft.com/office/drawing/2014/main" id="{50450835-D369-59BF-5D57-5C5FC13EED23}"/>
              </a:ext>
            </a:extLst>
          </p:cNvPr>
          <p:cNvSpPr txBox="1"/>
          <p:nvPr/>
        </p:nvSpPr>
        <p:spPr>
          <a:xfrm>
            <a:off x="10250325" y="406688"/>
            <a:ext cx="1800000" cy="830997"/>
          </a:xfrm>
          <a:prstGeom prst="rect">
            <a:avLst/>
          </a:prstGeom>
          <a:solidFill>
            <a:schemeClr val="accent4">
              <a:lumMod val="40000"/>
              <a:lumOff val="60000"/>
            </a:schemeClr>
          </a:solidFill>
          <a:ln>
            <a:solidFill>
              <a:srgbClr val="B5B10F"/>
            </a:solidFill>
          </a:ln>
        </p:spPr>
        <p:txBody>
          <a:bodyPr wrap="square" rtlCol="0">
            <a:spAutoFit/>
          </a:bodyPr>
          <a:lstStyle>
            <a:defPPr>
              <a:defRPr lang="en-US"/>
            </a:defPPr>
            <a:lvl1pPr>
              <a:defRPr sz="1200">
                <a:latin typeface="Calibri" panose="020F0502020204030204" pitchFamily="34" charset="0"/>
                <a:cs typeface="Calibri" panose="020F0502020204030204" pitchFamily="34" charset="0"/>
              </a:defRPr>
            </a:lvl1pPr>
          </a:lstStyle>
          <a:p>
            <a:r>
              <a:rPr lang="en-GB" dirty="0"/>
              <a:t>Employers to recruit those with MH/D&amp;A/Homeless with mentor</a:t>
            </a:r>
          </a:p>
        </p:txBody>
      </p:sp>
      <p:sp>
        <p:nvSpPr>
          <p:cNvPr id="42" name="TextBox 41">
            <a:extLst>
              <a:ext uri="{FF2B5EF4-FFF2-40B4-BE49-F238E27FC236}">
                <a16:creationId xmlns:a16="http://schemas.microsoft.com/office/drawing/2014/main" id="{34EF5F6D-B5DC-4A08-7091-0914AD65D68E}"/>
              </a:ext>
            </a:extLst>
          </p:cNvPr>
          <p:cNvSpPr txBox="1"/>
          <p:nvPr/>
        </p:nvSpPr>
        <p:spPr>
          <a:xfrm>
            <a:off x="5711118" y="1037118"/>
            <a:ext cx="1800000" cy="646331"/>
          </a:xfrm>
          <a:prstGeom prst="rect">
            <a:avLst/>
          </a:prstGeom>
          <a:solidFill>
            <a:srgbClr val="F4F04E"/>
          </a:solidFill>
          <a:ln>
            <a:solidFill>
              <a:schemeClr val="tx1">
                <a:lumMod val="50000"/>
                <a:lumOff val="50000"/>
              </a:schemeClr>
            </a:solidFill>
          </a:ln>
        </p:spPr>
        <p:txBody>
          <a:bodyPr wrap="square">
            <a:spAutoFit/>
          </a:bodyPr>
          <a:lstStyle/>
          <a:p>
            <a:r>
              <a:rPr lang="en-GB" sz="1200">
                <a:latin typeface="Calibri" panose="020F0502020204030204" pitchFamily="34" charset="0"/>
                <a:cs typeface="Calibri" panose="020F0502020204030204" pitchFamily="34" charset="0"/>
              </a:rPr>
              <a:t>Care Coordinator link to Employment support / volunteering</a:t>
            </a:r>
          </a:p>
        </p:txBody>
      </p:sp>
      <p:sp>
        <p:nvSpPr>
          <p:cNvPr id="44" name="TextBox 43">
            <a:extLst>
              <a:ext uri="{FF2B5EF4-FFF2-40B4-BE49-F238E27FC236}">
                <a16:creationId xmlns:a16="http://schemas.microsoft.com/office/drawing/2014/main" id="{7A4791E0-2EE8-46EE-ECBB-271DD6E7B0CF}"/>
              </a:ext>
            </a:extLst>
          </p:cNvPr>
          <p:cNvSpPr txBox="1"/>
          <p:nvPr/>
        </p:nvSpPr>
        <p:spPr>
          <a:xfrm>
            <a:off x="8394413" y="2166654"/>
            <a:ext cx="1800000" cy="646331"/>
          </a:xfrm>
          <a:prstGeom prst="rect">
            <a:avLst/>
          </a:prstGeom>
          <a:solidFill>
            <a:schemeClr val="accent4">
              <a:lumMod val="40000"/>
              <a:lumOff val="60000"/>
            </a:schemeClr>
          </a:solidFill>
          <a:ln>
            <a:solidFill>
              <a:srgbClr val="B5B10F"/>
            </a:solidFill>
          </a:ln>
        </p:spPr>
        <p:txBody>
          <a:bodyPr wrap="square" rtlCol="0">
            <a:spAutoFit/>
          </a:bodyPr>
          <a:lstStyle>
            <a:defPPr>
              <a:defRPr lang="en-US"/>
            </a:defPPr>
            <a:lvl1pPr>
              <a:defRPr sz="1200">
                <a:latin typeface="Calibri" panose="020F0502020204030204" pitchFamily="34" charset="0"/>
                <a:cs typeface="Calibri" panose="020F0502020204030204" pitchFamily="34" charset="0"/>
              </a:defRPr>
            </a:lvl1pPr>
          </a:lstStyle>
          <a:p>
            <a:r>
              <a:rPr lang="en-GB" dirty="0"/>
              <a:t>Embed volunteering / offer knowledge into services </a:t>
            </a:r>
          </a:p>
        </p:txBody>
      </p:sp>
      <p:sp>
        <p:nvSpPr>
          <p:cNvPr id="46" name="TextBox 45">
            <a:extLst>
              <a:ext uri="{FF2B5EF4-FFF2-40B4-BE49-F238E27FC236}">
                <a16:creationId xmlns:a16="http://schemas.microsoft.com/office/drawing/2014/main" id="{6DEED95A-A44D-E0BA-CEFA-D93097473605}"/>
              </a:ext>
            </a:extLst>
          </p:cNvPr>
          <p:cNvSpPr txBox="1"/>
          <p:nvPr/>
        </p:nvSpPr>
        <p:spPr>
          <a:xfrm>
            <a:off x="8394413" y="204464"/>
            <a:ext cx="1800000" cy="1384995"/>
          </a:xfrm>
          <a:prstGeom prst="rect">
            <a:avLst/>
          </a:prstGeom>
          <a:solidFill>
            <a:schemeClr val="accent4">
              <a:lumMod val="40000"/>
              <a:lumOff val="60000"/>
            </a:schemeClr>
          </a:solidFill>
          <a:ln>
            <a:solidFill>
              <a:srgbClr val="B5B10F"/>
            </a:solidFill>
          </a:ln>
        </p:spPr>
        <p:txBody>
          <a:bodyPr wrap="square" rtlCol="0">
            <a:spAutoFit/>
          </a:bodyPr>
          <a:lstStyle>
            <a:defPPr>
              <a:defRPr lang="en-US"/>
            </a:defPPr>
            <a:lvl1pPr>
              <a:defRPr sz="1200">
                <a:latin typeface="Calibri" panose="020F0502020204030204" pitchFamily="34" charset="0"/>
                <a:cs typeface="Calibri" panose="020F0502020204030204" pitchFamily="34" charset="0"/>
              </a:defRPr>
            </a:lvl1pPr>
          </a:lstStyle>
          <a:p>
            <a:r>
              <a:rPr lang="en-GB" dirty="0"/>
              <a:t>Map employers: 1) those who have potential for supporting people with MH/D&amp;A/homelessness; 2) those that can share successes with other civic responsibilities </a:t>
            </a:r>
          </a:p>
        </p:txBody>
      </p:sp>
      <p:sp>
        <p:nvSpPr>
          <p:cNvPr id="48" name="TextBox 47">
            <a:extLst>
              <a:ext uri="{FF2B5EF4-FFF2-40B4-BE49-F238E27FC236}">
                <a16:creationId xmlns:a16="http://schemas.microsoft.com/office/drawing/2014/main" id="{E20C4F2C-3496-715C-DCC7-F36BFA11AFAC}"/>
              </a:ext>
            </a:extLst>
          </p:cNvPr>
          <p:cNvSpPr txBox="1"/>
          <p:nvPr/>
        </p:nvSpPr>
        <p:spPr>
          <a:xfrm>
            <a:off x="4415696" y="3620489"/>
            <a:ext cx="1800000" cy="830997"/>
          </a:xfrm>
          <a:prstGeom prst="rect">
            <a:avLst/>
          </a:prstGeom>
          <a:noFill/>
          <a:ln>
            <a:solidFill>
              <a:schemeClr val="tx1">
                <a:lumMod val="50000"/>
                <a:lumOff val="50000"/>
              </a:schemeClr>
            </a:solidFill>
          </a:ln>
        </p:spPr>
        <p:txBody>
          <a:bodyPr wrap="square">
            <a:spAutoFit/>
          </a:bodyPr>
          <a:lstStyle/>
          <a:p>
            <a:r>
              <a:rPr lang="en-GB" sz="1200" b="0" i="0" u="none" strike="noStrike" dirty="0">
                <a:solidFill>
                  <a:srgbClr val="000000"/>
                </a:solidFill>
                <a:effectLst/>
                <a:latin typeface="Calibri" panose="020F0502020204030204" pitchFamily="34" charset="0"/>
                <a:cs typeface="Calibri" panose="020F0502020204030204" pitchFamily="34" charset="0"/>
              </a:rPr>
              <a:t>Learn from work, pilots, studies - implement work we've already done, not commission new work</a:t>
            </a:r>
            <a:r>
              <a:rPr lang="en-GB" sz="1200" dirty="0">
                <a:latin typeface="Calibri" panose="020F0502020204030204" pitchFamily="34" charset="0"/>
                <a:cs typeface="Calibri" panose="020F0502020204030204" pitchFamily="34" charset="0"/>
              </a:rPr>
              <a:t> </a:t>
            </a:r>
          </a:p>
        </p:txBody>
      </p:sp>
      <p:sp>
        <p:nvSpPr>
          <p:cNvPr id="50" name="TextBox 49">
            <a:extLst>
              <a:ext uri="{FF2B5EF4-FFF2-40B4-BE49-F238E27FC236}">
                <a16:creationId xmlns:a16="http://schemas.microsoft.com/office/drawing/2014/main" id="{9829C6A3-89AF-25E0-973C-9A8080642840}"/>
              </a:ext>
            </a:extLst>
          </p:cNvPr>
          <p:cNvSpPr txBox="1"/>
          <p:nvPr/>
        </p:nvSpPr>
        <p:spPr>
          <a:xfrm>
            <a:off x="6282138" y="3620489"/>
            <a:ext cx="1800000" cy="461665"/>
          </a:xfrm>
          <a:prstGeom prst="rect">
            <a:avLst/>
          </a:prstGeom>
          <a:noFill/>
          <a:ln>
            <a:solidFill>
              <a:schemeClr val="tx1">
                <a:lumMod val="50000"/>
                <a:lumOff val="50000"/>
              </a:schemeClr>
            </a:solidFill>
          </a:ln>
        </p:spPr>
        <p:txBody>
          <a:bodyPr wrap="square">
            <a:spAutoFit/>
          </a:bodyPr>
          <a:lstStyle/>
          <a:p>
            <a:r>
              <a:rPr lang="en-GB" sz="1200" b="0" i="0" u="none" strike="noStrike">
                <a:solidFill>
                  <a:srgbClr val="000000"/>
                </a:solidFill>
                <a:effectLst/>
                <a:latin typeface="Calibri" panose="020F0502020204030204" pitchFamily="34" charset="0"/>
                <a:cs typeface="Calibri" panose="020F0502020204030204" pitchFamily="34" charset="0"/>
              </a:rPr>
              <a:t>Map what we're already doing</a:t>
            </a:r>
            <a:r>
              <a:rPr lang="en-GB" sz="1200">
                <a:latin typeface="Calibri" panose="020F0502020204030204" pitchFamily="34" charset="0"/>
                <a:cs typeface="Calibri" panose="020F0502020204030204" pitchFamily="34" charset="0"/>
              </a:rPr>
              <a:t> </a:t>
            </a:r>
          </a:p>
        </p:txBody>
      </p:sp>
      <p:sp>
        <p:nvSpPr>
          <p:cNvPr id="52" name="TextBox 51">
            <a:extLst>
              <a:ext uri="{FF2B5EF4-FFF2-40B4-BE49-F238E27FC236}">
                <a16:creationId xmlns:a16="http://schemas.microsoft.com/office/drawing/2014/main" id="{CEF452DD-12C4-ACA3-CD8A-22B09F0C865C}"/>
              </a:ext>
            </a:extLst>
          </p:cNvPr>
          <p:cNvSpPr txBox="1"/>
          <p:nvPr/>
        </p:nvSpPr>
        <p:spPr>
          <a:xfrm>
            <a:off x="6291236" y="4188171"/>
            <a:ext cx="1800000" cy="1200329"/>
          </a:xfrm>
          <a:prstGeom prst="rect">
            <a:avLst/>
          </a:prstGeom>
          <a:noFill/>
          <a:ln>
            <a:solidFill>
              <a:schemeClr val="tx1">
                <a:lumMod val="50000"/>
                <a:lumOff val="50000"/>
              </a:schemeClr>
            </a:solidFill>
          </a:ln>
        </p:spPr>
        <p:txBody>
          <a:bodyPr wrap="square">
            <a:spAutoFit/>
          </a:bodyPr>
          <a:lstStyle/>
          <a:p>
            <a:r>
              <a:rPr lang="en-GB" sz="1200" b="0" i="0" u="none" strike="noStrike">
                <a:solidFill>
                  <a:srgbClr val="000000"/>
                </a:solidFill>
                <a:effectLst/>
                <a:latin typeface="Calibri" panose="020F0502020204030204" pitchFamily="34" charset="0"/>
                <a:cs typeface="Calibri" panose="020F0502020204030204" pitchFamily="34" charset="0"/>
              </a:rPr>
              <a:t>Be innovative - run two or three pilots where we really focus on pre-employment (barriers), employment support and staying in employment</a:t>
            </a:r>
            <a:r>
              <a:rPr lang="en-GB" sz="1200">
                <a:latin typeface="Calibri" panose="020F0502020204030204" pitchFamily="34" charset="0"/>
                <a:cs typeface="Calibri" panose="020F0502020204030204" pitchFamily="34" charset="0"/>
              </a:rPr>
              <a:t> </a:t>
            </a:r>
          </a:p>
        </p:txBody>
      </p:sp>
      <p:sp>
        <p:nvSpPr>
          <p:cNvPr id="54" name="TextBox 53">
            <a:extLst>
              <a:ext uri="{FF2B5EF4-FFF2-40B4-BE49-F238E27FC236}">
                <a16:creationId xmlns:a16="http://schemas.microsoft.com/office/drawing/2014/main" id="{1C19C887-45BA-64EF-1243-80A4A58B4D1B}"/>
              </a:ext>
            </a:extLst>
          </p:cNvPr>
          <p:cNvSpPr txBox="1"/>
          <p:nvPr/>
        </p:nvSpPr>
        <p:spPr>
          <a:xfrm>
            <a:off x="5711118" y="1756787"/>
            <a:ext cx="1800000" cy="1200329"/>
          </a:xfrm>
          <a:prstGeom prst="rect">
            <a:avLst/>
          </a:prstGeom>
          <a:solidFill>
            <a:srgbClr val="F4F04E"/>
          </a:solidFill>
          <a:ln>
            <a:solidFill>
              <a:schemeClr val="tx1">
                <a:lumMod val="50000"/>
                <a:lumOff val="50000"/>
              </a:schemeClr>
            </a:solidFill>
          </a:ln>
        </p:spPr>
        <p:txBody>
          <a:bodyPr wrap="square">
            <a:spAutoFit/>
          </a:bodyPr>
          <a:lstStyle/>
          <a:p>
            <a:r>
              <a:rPr lang="en-GB" sz="1200" b="0" i="0" u="none" strike="noStrike" dirty="0">
                <a:solidFill>
                  <a:srgbClr val="000000"/>
                </a:solidFill>
                <a:effectLst/>
                <a:latin typeface="Calibri" panose="020F0502020204030204" pitchFamily="34" charset="0"/>
                <a:cs typeface="Calibri" panose="020F0502020204030204" pitchFamily="34" charset="0"/>
              </a:rPr>
              <a:t>Identify who doesn't meet service criteria - those who don't access services go under the radar - how do we support them?</a:t>
            </a:r>
            <a:r>
              <a:rPr lang="en-GB" sz="1200" dirty="0">
                <a:latin typeface="Calibri" panose="020F0502020204030204" pitchFamily="34" charset="0"/>
                <a:cs typeface="Calibri" panose="020F0502020204030204" pitchFamily="34" charset="0"/>
              </a:rPr>
              <a:t> </a:t>
            </a:r>
          </a:p>
        </p:txBody>
      </p:sp>
      <p:sp>
        <p:nvSpPr>
          <p:cNvPr id="56" name="TextBox 55">
            <a:extLst>
              <a:ext uri="{FF2B5EF4-FFF2-40B4-BE49-F238E27FC236}">
                <a16:creationId xmlns:a16="http://schemas.microsoft.com/office/drawing/2014/main" id="{A50A3121-59CF-A867-C6E5-519713AD55B1}"/>
              </a:ext>
            </a:extLst>
          </p:cNvPr>
          <p:cNvSpPr txBox="1"/>
          <p:nvPr/>
        </p:nvSpPr>
        <p:spPr>
          <a:xfrm>
            <a:off x="5711118" y="3030455"/>
            <a:ext cx="1800000" cy="276999"/>
          </a:xfrm>
          <a:prstGeom prst="rect">
            <a:avLst/>
          </a:prstGeom>
          <a:solidFill>
            <a:srgbClr val="F4F04E"/>
          </a:solidFill>
          <a:ln>
            <a:solidFill>
              <a:schemeClr val="tx1">
                <a:lumMod val="50000"/>
                <a:lumOff val="50000"/>
              </a:schemeClr>
            </a:solidFill>
          </a:ln>
        </p:spPr>
        <p:txBody>
          <a:bodyPr wrap="square">
            <a:spAutoFit/>
          </a:bodyPr>
          <a:lstStyle/>
          <a:p>
            <a:r>
              <a:rPr lang="en-GB" sz="1200" b="0" i="0" u="none" strike="noStrike">
                <a:solidFill>
                  <a:srgbClr val="000000"/>
                </a:solidFill>
                <a:effectLst/>
                <a:latin typeface="Calibri" panose="020F0502020204030204" pitchFamily="34" charset="0"/>
                <a:cs typeface="Calibri" panose="020F0502020204030204" pitchFamily="34" charset="0"/>
              </a:rPr>
              <a:t>Mentors</a:t>
            </a:r>
            <a:r>
              <a:rPr lang="en-GB" sz="1200">
                <a:latin typeface="Calibri" panose="020F0502020204030204" pitchFamily="34" charset="0"/>
                <a:cs typeface="Calibri" panose="020F0502020204030204" pitchFamily="34" charset="0"/>
              </a:rPr>
              <a:t> </a:t>
            </a:r>
          </a:p>
        </p:txBody>
      </p:sp>
      <p:sp>
        <p:nvSpPr>
          <p:cNvPr id="58" name="TextBox 57">
            <a:extLst>
              <a:ext uri="{FF2B5EF4-FFF2-40B4-BE49-F238E27FC236}">
                <a16:creationId xmlns:a16="http://schemas.microsoft.com/office/drawing/2014/main" id="{BED9B735-BC20-4D58-D8C3-4F115B2C3A19}"/>
              </a:ext>
            </a:extLst>
          </p:cNvPr>
          <p:cNvSpPr txBox="1"/>
          <p:nvPr/>
        </p:nvSpPr>
        <p:spPr>
          <a:xfrm>
            <a:off x="10250325" y="5771517"/>
            <a:ext cx="1800000" cy="1015663"/>
          </a:xfrm>
          <a:prstGeom prst="rect">
            <a:avLst/>
          </a:prstGeom>
          <a:solidFill>
            <a:srgbClr val="FBFAC6"/>
          </a:solidFill>
          <a:ln>
            <a:solidFill>
              <a:srgbClr val="B5B10F"/>
            </a:solidFill>
          </a:ln>
        </p:spPr>
        <p:txBody>
          <a:bodyPr wrap="square" rtlCol="0">
            <a:spAutoFit/>
          </a:bodyPr>
          <a:lstStyle>
            <a:defPPr>
              <a:defRPr lang="en-US"/>
            </a:defPPr>
            <a:lvl1pPr>
              <a:defRPr sz="1200">
                <a:latin typeface="Calibri" panose="020F0502020204030204" pitchFamily="34" charset="0"/>
                <a:cs typeface="Calibri" panose="020F0502020204030204" pitchFamily="34" charset="0"/>
              </a:defRPr>
            </a:lvl1pPr>
          </a:lstStyle>
          <a:p>
            <a:r>
              <a:rPr lang="en-GB" dirty="0"/>
              <a:t>One-Stop-Shop approach - triage; steered by support / community workers / lead practitioner </a:t>
            </a:r>
          </a:p>
        </p:txBody>
      </p:sp>
      <p:sp>
        <p:nvSpPr>
          <p:cNvPr id="60" name="TextBox 59">
            <a:extLst>
              <a:ext uri="{FF2B5EF4-FFF2-40B4-BE49-F238E27FC236}">
                <a16:creationId xmlns:a16="http://schemas.microsoft.com/office/drawing/2014/main" id="{D24B1980-5ACF-731B-E12B-6F159ACC3C0D}"/>
              </a:ext>
            </a:extLst>
          </p:cNvPr>
          <p:cNvSpPr txBox="1"/>
          <p:nvPr/>
        </p:nvSpPr>
        <p:spPr>
          <a:xfrm>
            <a:off x="4415696" y="4557503"/>
            <a:ext cx="1800000" cy="830997"/>
          </a:xfrm>
          <a:prstGeom prst="rect">
            <a:avLst/>
          </a:prstGeom>
          <a:noFill/>
          <a:ln>
            <a:solidFill>
              <a:schemeClr val="tx1">
                <a:lumMod val="50000"/>
                <a:lumOff val="50000"/>
              </a:schemeClr>
            </a:solidFill>
          </a:ln>
        </p:spPr>
        <p:txBody>
          <a:bodyPr wrap="square">
            <a:spAutoFit/>
          </a:bodyPr>
          <a:lstStyle/>
          <a:p>
            <a:r>
              <a:rPr lang="en-GB" sz="1200" b="0" i="0" u="none" strike="noStrike">
                <a:solidFill>
                  <a:srgbClr val="000000"/>
                </a:solidFill>
                <a:effectLst/>
                <a:latin typeface="Calibri" panose="020F0502020204030204" pitchFamily="34" charset="0"/>
                <a:cs typeface="Calibri" panose="020F0502020204030204" pitchFamily="34" charset="0"/>
              </a:rPr>
              <a:t>One collator for data from all organisations within Luton in order to drive change through data</a:t>
            </a:r>
            <a:r>
              <a:rPr lang="en-GB" sz="1200">
                <a:latin typeface="Calibri" panose="020F0502020204030204" pitchFamily="34" charset="0"/>
                <a:cs typeface="Calibri" panose="020F0502020204030204" pitchFamily="34" charset="0"/>
              </a:rPr>
              <a:t> </a:t>
            </a:r>
          </a:p>
        </p:txBody>
      </p:sp>
      <p:sp>
        <p:nvSpPr>
          <p:cNvPr id="62" name="TextBox 61">
            <a:extLst>
              <a:ext uri="{FF2B5EF4-FFF2-40B4-BE49-F238E27FC236}">
                <a16:creationId xmlns:a16="http://schemas.microsoft.com/office/drawing/2014/main" id="{CD2326FE-8B6C-F635-8B16-06167465E210}"/>
              </a:ext>
            </a:extLst>
          </p:cNvPr>
          <p:cNvSpPr txBox="1"/>
          <p:nvPr/>
        </p:nvSpPr>
        <p:spPr>
          <a:xfrm>
            <a:off x="8394413" y="1647224"/>
            <a:ext cx="1800000" cy="461665"/>
          </a:xfrm>
          <a:prstGeom prst="rect">
            <a:avLst/>
          </a:prstGeom>
          <a:solidFill>
            <a:schemeClr val="accent4">
              <a:lumMod val="40000"/>
              <a:lumOff val="60000"/>
            </a:schemeClr>
          </a:solidFill>
          <a:ln>
            <a:solidFill>
              <a:srgbClr val="B5B10F"/>
            </a:solidFill>
          </a:ln>
        </p:spPr>
        <p:txBody>
          <a:bodyPr wrap="square" rtlCol="0">
            <a:spAutoFit/>
          </a:bodyPr>
          <a:lstStyle>
            <a:defPPr>
              <a:defRPr lang="en-US"/>
            </a:defPPr>
            <a:lvl1pPr>
              <a:defRPr sz="1200">
                <a:latin typeface="Calibri" panose="020F0502020204030204" pitchFamily="34" charset="0"/>
                <a:cs typeface="Calibri" panose="020F0502020204030204" pitchFamily="34" charset="0"/>
              </a:defRPr>
            </a:lvl1pPr>
          </a:lstStyle>
          <a:p>
            <a:r>
              <a:rPr lang="en-GB" dirty="0"/>
              <a:t>Training for staff to accept people with these issues </a:t>
            </a:r>
          </a:p>
        </p:txBody>
      </p:sp>
      <p:sp>
        <p:nvSpPr>
          <p:cNvPr id="66" name="TextBox 65">
            <a:extLst>
              <a:ext uri="{FF2B5EF4-FFF2-40B4-BE49-F238E27FC236}">
                <a16:creationId xmlns:a16="http://schemas.microsoft.com/office/drawing/2014/main" id="{0B97A1EB-5CC1-27E9-C79F-DDF2E312901D}"/>
              </a:ext>
            </a:extLst>
          </p:cNvPr>
          <p:cNvSpPr txBox="1"/>
          <p:nvPr/>
        </p:nvSpPr>
        <p:spPr>
          <a:xfrm>
            <a:off x="10250325" y="1361720"/>
            <a:ext cx="1800000" cy="1015663"/>
          </a:xfrm>
          <a:prstGeom prst="rect">
            <a:avLst/>
          </a:prstGeom>
          <a:solidFill>
            <a:schemeClr val="accent4">
              <a:lumMod val="40000"/>
              <a:lumOff val="60000"/>
            </a:schemeClr>
          </a:solidFill>
          <a:ln>
            <a:solidFill>
              <a:srgbClr val="B5B10F"/>
            </a:solidFill>
          </a:ln>
        </p:spPr>
        <p:txBody>
          <a:bodyPr wrap="square" rtlCol="0">
            <a:spAutoFit/>
          </a:bodyPr>
          <a:lstStyle>
            <a:defPPr>
              <a:defRPr lang="en-US"/>
            </a:defPPr>
            <a:lvl1pPr>
              <a:defRPr sz="1200">
                <a:latin typeface="Calibri" panose="020F0502020204030204" pitchFamily="34" charset="0"/>
                <a:cs typeface="Calibri" panose="020F0502020204030204" pitchFamily="34" charset="0"/>
              </a:defRPr>
            </a:lvl1pPr>
          </a:lstStyle>
          <a:p>
            <a:r>
              <a:rPr lang="en-GB" dirty="0"/>
              <a:t>Groundwork with (small) employers to create opportunities - best done by industry e.g. hospitality </a:t>
            </a:r>
          </a:p>
        </p:txBody>
      </p:sp>
      <p:sp>
        <p:nvSpPr>
          <p:cNvPr id="68" name="TextBox 67">
            <a:extLst>
              <a:ext uri="{FF2B5EF4-FFF2-40B4-BE49-F238E27FC236}">
                <a16:creationId xmlns:a16="http://schemas.microsoft.com/office/drawing/2014/main" id="{F79DF82D-818D-2D80-2C32-E8EFF3EE8510}"/>
              </a:ext>
            </a:extLst>
          </p:cNvPr>
          <p:cNvSpPr txBox="1"/>
          <p:nvPr/>
        </p:nvSpPr>
        <p:spPr>
          <a:xfrm>
            <a:off x="8394413" y="2870751"/>
            <a:ext cx="1800000" cy="646331"/>
          </a:xfrm>
          <a:prstGeom prst="rect">
            <a:avLst/>
          </a:prstGeom>
          <a:solidFill>
            <a:schemeClr val="accent4">
              <a:lumMod val="40000"/>
              <a:lumOff val="60000"/>
            </a:schemeClr>
          </a:solidFill>
          <a:ln>
            <a:solidFill>
              <a:srgbClr val="B5B10F"/>
            </a:solidFill>
          </a:ln>
        </p:spPr>
        <p:txBody>
          <a:bodyPr wrap="square" rtlCol="0">
            <a:spAutoFit/>
          </a:bodyPr>
          <a:lstStyle>
            <a:defPPr>
              <a:defRPr lang="en-US"/>
            </a:defPPr>
            <a:lvl1pPr>
              <a:defRPr sz="1200">
                <a:latin typeface="Calibri" panose="020F0502020204030204" pitchFamily="34" charset="0"/>
                <a:cs typeface="Calibri" panose="020F0502020204030204" pitchFamily="34" charset="0"/>
              </a:defRPr>
            </a:lvl1pPr>
          </a:lstStyle>
          <a:p>
            <a:r>
              <a:rPr lang="en-GB" dirty="0"/>
              <a:t>Work with employers - health adjustment passport </a:t>
            </a:r>
          </a:p>
        </p:txBody>
      </p:sp>
      <p:sp>
        <p:nvSpPr>
          <p:cNvPr id="70" name="TextBox 69">
            <a:extLst>
              <a:ext uri="{FF2B5EF4-FFF2-40B4-BE49-F238E27FC236}">
                <a16:creationId xmlns:a16="http://schemas.microsoft.com/office/drawing/2014/main" id="{D933A9D1-6963-481A-AD68-8072F336CA78}"/>
              </a:ext>
            </a:extLst>
          </p:cNvPr>
          <p:cNvSpPr txBox="1"/>
          <p:nvPr/>
        </p:nvSpPr>
        <p:spPr>
          <a:xfrm>
            <a:off x="5711118" y="5938158"/>
            <a:ext cx="1800000" cy="461665"/>
          </a:xfrm>
          <a:prstGeom prst="rect">
            <a:avLst/>
          </a:prstGeom>
          <a:solidFill>
            <a:schemeClr val="accent6">
              <a:lumMod val="20000"/>
              <a:lumOff val="80000"/>
            </a:schemeClr>
          </a:solidFill>
          <a:ln>
            <a:solidFill>
              <a:schemeClr val="tx1">
                <a:lumMod val="50000"/>
                <a:lumOff val="50000"/>
              </a:schemeClr>
            </a:solidFill>
          </a:ln>
        </p:spPr>
        <p:txBody>
          <a:bodyPr wrap="square">
            <a:spAutoFit/>
          </a:bodyPr>
          <a:lstStyle/>
          <a:p>
            <a:r>
              <a:rPr lang="en-GB" sz="1200" b="0" i="0" u="none" strike="noStrike">
                <a:solidFill>
                  <a:srgbClr val="000000"/>
                </a:solidFill>
                <a:effectLst/>
                <a:latin typeface="Calibri" panose="020F0502020204030204" pitchFamily="34" charset="0"/>
                <a:cs typeface="Calibri" panose="020F0502020204030204" pitchFamily="34" charset="0"/>
              </a:rPr>
              <a:t>Specific zero drugs policies</a:t>
            </a:r>
            <a:r>
              <a:rPr lang="en-GB" sz="1200">
                <a:latin typeface="Calibri" panose="020F0502020204030204" pitchFamily="34" charset="0"/>
                <a:cs typeface="Calibri" panose="020F0502020204030204" pitchFamily="34" charset="0"/>
              </a:rPr>
              <a:t> </a:t>
            </a:r>
          </a:p>
        </p:txBody>
      </p:sp>
      <p:sp>
        <p:nvSpPr>
          <p:cNvPr id="73" name="TextBox 72">
            <a:extLst>
              <a:ext uri="{FF2B5EF4-FFF2-40B4-BE49-F238E27FC236}">
                <a16:creationId xmlns:a16="http://schemas.microsoft.com/office/drawing/2014/main" id="{BFE4ADF4-972B-88A4-ED0B-4EE310999FBA}"/>
              </a:ext>
            </a:extLst>
          </p:cNvPr>
          <p:cNvSpPr txBox="1"/>
          <p:nvPr/>
        </p:nvSpPr>
        <p:spPr>
          <a:xfrm rot="16200000">
            <a:off x="1166562" y="3521984"/>
            <a:ext cx="1778051" cy="369332"/>
          </a:xfrm>
          <a:prstGeom prst="rect">
            <a:avLst/>
          </a:prstGeom>
          <a:noFill/>
        </p:spPr>
        <p:txBody>
          <a:bodyPr wrap="none" rtlCol="0">
            <a:spAutoFit/>
          </a:bodyPr>
          <a:lstStyle/>
          <a:p>
            <a:r>
              <a:rPr lang="en-GB" i="1">
                <a:solidFill>
                  <a:schemeClr val="bg1">
                    <a:lumMod val="50000"/>
                  </a:schemeClr>
                </a:solidFill>
              </a:rPr>
              <a:t>Primary drivers</a:t>
            </a:r>
          </a:p>
        </p:txBody>
      </p:sp>
      <p:sp>
        <p:nvSpPr>
          <p:cNvPr id="74" name="TextBox 73">
            <a:extLst>
              <a:ext uri="{FF2B5EF4-FFF2-40B4-BE49-F238E27FC236}">
                <a16:creationId xmlns:a16="http://schemas.microsoft.com/office/drawing/2014/main" id="{7E8785A4-484D-3456-A220-5FDF7640B3E3}"/>
              </a:ext>
            </a:extLst>
          </p:cNvPr>
          <p:cNvSpPr txBox="1"/>
          <p:nvPr/>
        </p:nvSpPr>
        <p:spPr>
          <a:xfrm rot="16200000">
            <a:off x="3322446" y="3498480"/>
            <a:ext cx="1784463" cy="369332"/>
          </a:xfrm>
          <a:prstGeom prst="rect">
            <a:avLst/>
          </a:prstGeom>
          <a:noFill/>
        </p:spPr>
        <p:txBody>
          <a:bodyPr wrap="none" rtlCol="0">
            <a:spAutoFit/>
          </a:bodyPr>
          <a:lstStyle/>
          <a:p>
            <a:r>
              <a:rPr lang="en-GB" i="1" dirty="0">
                <a:solidFill>
                  <a:schemeClr val="bg1">
                    <a:lumMod val="50000"/>
                  </a:schemeClr>
                </a:solidFill>
              </a:rPr>
              <a:t>Change ideas</a:t>
            </a:r>
          </a:p>
        </p:txBody>
      </p:sp>
      <p:sp>
        <p:nvSpPr>
          <p:cNvPr id="76" name="TextBox 75">
            <a:extLst>
              <a:ext uri="{FF2B5EF4-FFF2-40B4-BE49-F238E27FC236}">
                <a16:creationId xmlns:a16="http://schemas.microsoft.com/office/drawing/2014/main" id="{8A59F6E0-5FD7-7303-BD81-E3793E49E881}"/>
              </a:ext>
            </a:extLst>
          </p:cNvPr>
          <p:cNvSpPr txBox="1"/>
          <p:nvPr/>
        </p:nvSpPr>
        <p:spPr>
          <a:xfrm>
            <a:off x="11390177" y="0"/>
            <a:ext cx="801823" cy="369332"/>
          </a:xfrm>
          <a:prstGeom prst="rect">
            <a:avLst/>
          </a:prstGeom>
          <a:noFill/>
        </p:spPr>
        <p:txBody>
          <a:bodyPr wrap="none" rtlCol="0">
            <a:spAutoFit/>
          </a:bodyPr>
          <a:lstStyle/>
          <a:p>
            <a:pPr algn="r"/>
            <a:r>
              <a:rPr lang="en-GB" b="1">
                <a:solidFill>
                  <a:schemeClr val="accent6"/>
                </a:solidFill>
              </a:rPr>
              <a:t>Ideas</a:t>
            </a:r>
          </a:p>
        </p:txBody>
      </p:sp>
      <p:sp>
        <p:nvSpPr>
          <p:cNvPr id="7" name="TextBox 6">
            <a:extLst>
              <a:ext uri="{FF2B5EF4-FFF2-40B4-BE49-F238E27FC236}">
                <a16:creationId xmlns:a16="http://schemas.microsoft.com/office/drawing/2014/main" id="{B5F56A69-7195-759A-95F7-50CFEE7AEAB9}"/>
              </a:ext>
            </a:extLst>
          </p:cNvPr>
          <p:cNvSpPr txBox="1"/>
          <p:nvPr/>
        </p:nvSpPr>
        <p:spPr>
          <a:xfrm>
            <a:off x="0" y="6284737"/>
            <a:ext cx="3420208" cy="577081"/>
          </a:xfrm>
          <a:prstGeom prst="rect">
            <a:avLst/>
          </a:prstGeom>
          <a:noFill/>
        </p:spPr>
        <p:txBody>
          <a:bodyPr wrap="square" rtlCol="0">
            <a:spAutoFit/>
          </a:bodyPr>
          <a:lstStyle/>
          <a:p>
            <a:r>
              <a:rPr lang="en-GB" sz="1050" i="1" dirty="0"/>
              <a:t>This draft driver diagram was developed by attendees at the workshop – it will be reviewed and adapted with Place Board and partners</a:t>
            </a:r>
          </a:p>
        </p:txBody>
      </p:sp>
    </p:spTree>
    <p:extLst>
      <p:ext uri="{BB962C8B-B14F-4D97-AF65-F5344CB8AC3E}">
        <p14:creationId xmlns:p14="http://schemas.microsoft.com/office/powerpoint/2010/main" val="22415591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EF9228EB-B2C2-2F43-9F43-3FD98748AA69}"/>
              </a:ext>
            </a:extLst>
          </p:cNvPr>
          <p:cNvSpPr>
            <a:spLocks noGrp="1"/>
          </p:cNvSpPr>
          <p:nvPr>
            <p:ph type="title"/>
          </p:nvPr>
        </p:nvSpPr>
        <p:spPr>
          <a:xfrm>
            <a:off x="1644163" y="458176"/>
            <a:ext cx="9381392" cy="877779"/>
          </a:xfrm>
          <a:noFill/>
        </p:spPr>
        <p:txBody>
          <a:bodyPr>
            <a:noAutofit/>
          </a:bodyPr>
          <a:lstStyle/>
          <a:p>
            <a:r>
              <a:rPr lang="en-GB" sz="2000" b="0" i="0" u="none" strike="noStrike" dirty="0">
                <a:effectLst/>
                <a:latin typeface="Calibri" panose="020F0502020204030204" pitchFamily="34" charset="0"/>
              </a:rPr>
              <a:t>The partners of the BLMK ICS will work together within Luton to …</a:t>
            </a:r>
            <a:endParaRPr lang="en-GB" sz="2000" b="0" dirty="0"/>
          </a:p>
        </p:txBody>
      </p:sp>
      <p:sp>
        <p:nvSpPr>
          <p:cNvPr id="15" name="TextBox 14">
            <a:extLst>
              <a:ext uri="{FF2B5EF4-FFF2-40B4-BE49-F238E27FC236}">
                <a16:creationId xmlns:a16="http://schemas.microsoft.com/office/drawing/2014/main" id="{B36909AB-BA4E-CB0F-EFDC-4B51DE7E8C7A}"/>
              </a:ext>
            </a:extLst>
          </p:cNvPr>
          <p:cNvSpPr txBox="1"/>
          <p:nvPr/>
        </p:nvSpPr>
        <p:spPr>
          <a:xfrm>
            <a:off x="10061289" y="0"/>
            <a:ext cx="2130711" cy="369332"/>
          </a:xfrm>
          <a:prstGeom prst="rect">
            <a:avLst/>
          </a:prstGeom>
          <a:noFill/>
        </p:spPr>
        <p:txBody>
          <a:bodyPr wrap="none" rtlCol="0">
            <a:spAutoFit/>
          </a:bodyPr>
          <a:lstStyle/>
          <a:p>
            <a:pPr algn="r"/>
            <a:r>
              <a:rPr lang="en-GB" b="1" dirty="0">
                <a:solidFill>
                  <a:schemeClr val="accent2"/>
                </a:solidFill>
              </a:rPr>
              <a:t>Proposed Actions</a:t>
            </a:r>
          </a:p>
        </p:txBody>
      </p:sp>
      <p:graphicFrame>
        <p:nvGraphicFramePr>
          <p:cNvPr id="4" name="Table 3">
            <a:extLst>
              <a:ext uri="{FF2B5EF4-FFF2-40B4-BE49-F238E27FC236}">
                <a16:creationId xmlns:a16="http://schemas.microsoft.com/office/drawing/2014/main" id="{7EF5656F-2BDF-463D-1AF4-6928F125377D}"/>
              </a:ext>
            </a:extLst>
          </p:cNvPr>
          <p:cNvGraphicFramePr>
            <a:graphicFrameLocks noGrp="1"/>
          </p:cNvGraphicFramePr>
          <p:nvPr>
            <p:extLst>
              <p:ext uri="{D42A27DB-BD31-4B8C-83A1-F6EECF244321}">
                <p14:modId xmlns:p14="http://schemas.microsoft.com/office/powerpoint/2010/main" val="2957995662"/>
              </p:ext>
            </p:extLst>
          </p:nvPr>
        </p:nvGraphicFramePr>
        <p:xfrm>
          <a:off x="332508" y="1524001"/>
          <a:ext cx="11707091" cy="3246120"/>
        </p:xfrm>
        <a:graphic>
          <a:graphicData uri="http://schemas.openxmlformats.org/drawingml/2006/table">
            <a:tbl>
              <a:tblPr/>
              <a:tblGrid>
                <a:gridCol w="1110212">
                  <a:extLst>
                    <a:ext uri="{9D8B030D-6E8A-4147-A177-3AD203B41FA5}">
                      <a16:colId xmlns:a16="http://schemas.microsoft.com/office/drawing/2014/main" val="3963926295"/>
                    </a:ext>
                  </a:extLst>
                </a:gridCol>
                <a:gridCol w="2661920">
                  <a:extLst>
                    <a:ext uri="{9D8B030D-6E8A-4147-A177-3AD203B41FA5}">
                      <a16:colId xmlns:a16="http://schemas.microsoft.com/office/drawing/2014/main" val="2776896088"/>
                    </a:ext>
                  </a:extLst>
                </a:gridCol>
                <a:gridCol w="3750297">
                  <a:extLst>
                    <a:ext uri="{9D8B030D-6E8A-4147-A177-3AD203B41FA5}">
                      <a16:colId xmlns:a16="http://schemas.microsoft.com/office/drawing/2014/main" val="1730865894"/>
                    </a:ext>
                  </a:extLst>
                </a:gridCol>
                <a:gridCol w="1428099">
                  <a:extLst>
                    <a:ext uri="{9D8B030D-6E8A-4147-A177-3AD203B41FA5}">
                      <a16:colId xmlns:a16="http://schemas.microsoft.com/office/drawing/2014/main" val="7838008"/>
                    </a:ext>
                  </a:extLst>
                </a:gridCol>
                <a:gridCol w="1012955">
                  <a:extLst>
                    <a:ext uri="{9D8B030D-6E8A-4147-A177-3AD203B41FA5}">
                      <a16:colId xmlns:a16="http://schemas.microsoft.com/office/drawing/2014/main" val="4210725830"/>
                    </a:ext>
                  </a:extLst>
                </a:gridCol>
                <a:gridCol w="1743608">
                  <a:extLst>
                    <a:ext uri="{9D8B030D-6E8A-4147-A177-3AD203B41FA5}">
                      <a16:colId xmlns:a16="http://schemas.microsoft.com/office/drawing/2014/main" val="1918670271"/>
                    </a:ext>
                  </a:extLst>
                </a:gridCol>
              </a:tblGrid>
              <a:tr h="172067">
                <a:tc>
                  <a:txBody>
                    <a:bodyPr/>
                    <a:lstStyle/>
                    <a:p>
                      <a:pPr algn="l" fontAlgn="ctr"/>
                      <a:r>
                        <a:rPr lang="en-GB" sz="1200" b="1" i="0" u="none" strike="noStrike" dirty="0">
                          <a:solidFill>
                            <a:srgbClr val="FFFFFF"/>
                          </a:solidFill>
                          <a:effectLst/>
                          <a:latin typeface="Calibri" panose="020F0502020204030204" pitchFamily="34" charset="0"/>
                        </a:rPr>
                        <a:t>Cohort</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B5B10F"/>
                    </a:solidFill>
                  </a:tcPr>
                </a:tc>
                <a:tc>
                  <a:txBody>
                    <a:bodyPr/>
                    <a:lstStyle/>
                    <a:p>
                      <a:pPr algn="l" fontAlgn="ctr"/>
                      <a:r>
                        <a:rPr lang="en-GB" sz="1200" b="1" i="0" u="none" strike="noStrike" dirty="0">
                          <a:solidFill>
                            <a:srgbClr val="FFFFFF"/>
                          </a:solidFill>
                          <a:effectLst/>
                          <a:latin typeface="Calibri" panose="020F0502020204030204" pitchFamily="34" charset="0"/>
                        </a:rPr>
                        <a:t>Idea</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B5B10F"/>
                    </a:solidFill>
                  </a:tcPr>
                </a:tc>
                <a:tc>
                  <a:txBody>
                    <a:bodyPr/>
                    <a:lstStyle/>
                    <a:p>
                      <a:pPr algn="l" fontAlgn="ctr"/>
                      <a:r>
                        <a:rPr lang="en-GB" sz="1200" b="1" i="0" u="none" strike="noStrike" dirty="0">
                          <a:solidFill>
                            <a:srgbClr val="FFFFFF"/>
                          </a:solidFill>
                          <a:effectLst/>
                          <a:latin typeface="Calibri" panose="020F0502020204030204" pitchFamily="34" charset="0"/>
                        </a:rPr>
                        <a:t>Action</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B5B10F"/>
                    </a:solidFill>
                  </a:tcPr>
                </a:tc>
                <a:tc>
                  <a:txBody>
                    <a:bodyPr/>
                    <a:lstStyle/>
                    <a:p>
                      <a:pPr algn="l" fontAlgn="ctr"/>
                      <a:r>
                        <a:rPr lang="en-GB" sz="1200" b="1" i="0" u="none" strike="noStrike" dirty="0">
                          <a:solidFill>
                            <a:srgbClr val="FFFFFF"/>
                          </a:solidFill>
                          <a:effectLst/>
                          <a:latin typeface="Calibri" panose="020F0502020204030204" pitchFamily="34" charset="0"/>
                        </a:rPr>
                        <a:t>Who will do it?</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B5B10F"/>
                    </a:solidFill>
                  </a:tcPr>
                </a:tc>
                <a:tc>
                  <a:txBody>
                    <a:bodyPr/>
                    <a:lstStyle/>
                    <a:p>
                      <a:pPr algn="ctr" fontAlgn="ctr"/>
                      <a:r>
                        <a:rPr lang="en-GB" sz="1200" b="1" i="0" u="none" strike="noStrike">
                          <a:solidFill>
                            <a:srgbClr val="FFFFFF"/>
                          </a:solidFill>
                          <a:effectLst/>
                          <a:latin typeface="Calibri" panose="020F0502020204030204" pitchFamily="34" charset="0"/>
                        </a:rPr>
                        <a:t>By when?</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B5B10F"/>
                    </a:solidFill>
                  </a:tcPr>
                </a:tc>
                <a:tc>
                  <a:txBody>
                    <a:bodyPr/>
                    <a:lstStyle/>
                    <a:p>
                      <a:pPr algn="l" fontAlgn="ctr"/>
                      <a:r>
                        <a:rPr lang="en-GB" sz="1200" b="1" i="0" u="none" strike="noStrike" dirty="0">
                          <a:solidFill>
                            <a:srgbClr val="FFFFFF"/>
                          </a:solidFill>
                          <a:effectLst/>
                          <a:latin typeface="Calibri" panose="020F0502020204030204" pitchFamily="34" charset="0"/>
                        </a:rPr>
                        <a:t>Measure of success</a:t>
                      </a: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B5B10F"/>
                    </a:solidFill>
                  </a:tcPr>
                </a:tc>
                <a:extLst>
                  <a:ext uri="{0D108BD9-81ED-4DB2-BD59-A6C34878D82A}">
                    <a16:rowId xmlns:a16="http://schemas.microsoft.com/office/drawing/2014/main" val="3797195027"/>
                  </a:ext>
                </a:extLst>
              </a:tr>
              <a:tr h="125042">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sz="1100" b="0" i="0" u="none" strike="noStrike" dirty="0">
                          <a:solidFill>
                            <a:schemeClr val="tx1"/>
                          </a:solidFill>
                          <a:effectLst/>
                          <a:latin typeface="Calibri" panose="020F0502020204030204" pitchFamily="34" charset="0"/>
                        </a:rPr>
                        <a:t>MH / Addiction / Homelessness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chemeClr val="tx1"/>
                          </a:solidFill>
                          <a:effectLst/>
                          <a:latin typeface="Calibri" panose="020F0502020204030204" pitchFamily="34" charset="0"/>
                        </a:rPr>
                        <a:t>Awareness raising</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chemeClr val="tx1"/>
                          </a:solidFill>
                          <a:effectLst/>
                          <a:latin typeface="Calibri" panose="020F0502020204030204" pitchFamily="34" charset="0"/>
                        </a:rPr>
                        <a:t>Share outputs from Employment and Health seminar with Luton Place Board</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chemeClr val="tx1"/>
                          </a:solidFill>
                          <a:effectLst/>
                          <a:latin typeface="Calibri" panose="020F0502020204030204" pitchFamily="34" charset="0"/>
                        </a:rPr>
                        <a:t>Nicky </a:t>
                      </a:r>
                      <a:r>
                        <a:rPr lang="en-GB" sz="1100" b="0" i="0" u="none" strike="noStrike" dirty="0" err="1">
                          <a:solidFill>
                            <a:schemeClr val="tx1"/>
                          </a:solidFill>
                          <a:effectLst/>
                          <a:latin typeface="Calibri" panose="020F0502020204030204" pitchFamily="34" charset="0"/>
                        </a:rPr>
                        <a:t>Poulain</a:t>
                      </a:r>
                      <a:endParaRPr lang="en-GB" sz="1100" b="0" i="0" u="none" strike="noStrike" dirty="0">
                        <a:solidFill>
                          <a:schemeClr val="tx1"/>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chemeClr val="tx1"/>
                          </a:solidFill>
                          <a:effectLst/>
                          <a:latin typeface="Calibri" panose="020F0502020204030204" pitchFamily="34" charset="0"/>
                        </a:rPr>
                        <a:t>8 August 2023</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100" b="0" i="0" u="none" strike="noStrike" dirty="0">
                        <a:solidFill>
                          <a:schemeClr val="tx1"/>
                        </a:solidFill>
                        <a:effectLst/>
                        <a:latin typeface="Calibri" panose="020F0502020204030204" pitchFamily="34" charset="0"/>
                      </a:endParaRP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725943427"/>
                  </a:ext>
                </a:extLst>
              </a:tr>
              <a:tr h="125042">
                <a:tc>
                  <a:txBody>
                    <a:bodyPr/>
                    <a:lstStyle/>
                    <a:p>
                      <a:pPr algn="l" fontAlgn="ctr"/>
                      <a:r>
                        <a:rPr lang="en-GB" sz="1100" b="0" i="0" u="none" strike="noStrike" dirty="0">
                          <a:solidFill>
                            <a:schemeClr val="tx1"/>
                          </a:solidFill>
                          <a:effectLst/>
                          <a:latin typeface="Calibri" panose="020F0502020204030204" pitchFamily="34" charset="0"/>
                        </a:rPr>
                        <a:t>MH / Addiction / Homelessness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chemeClr val="tx1"/>
                          </a:solidFill>
                          <a:effectLst/>
                          <a:latin typeface="Calibri" panose="020F0502020204030204" pitchFamily="34" charset="0"/>
                        </a:rPr>
                        <a:t>Driver diagram</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chemeClr val="tx1"/>
                          </a:solidFill>
                          <a:effectLst/>
                          <a:latin typeface="Calibri" panose="020F0502020204030204" pitchFamily="34" charset="0"/>
                        </a:rPr>
                        <a:t>Complete driver diagram, mapping against secondary drivers and prioritise ideas; add measures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chemeClr val="tx1"/>
                          </a:solidFill>
                          <a:effectLst/>
                          <a:latin typeface="Calibri" panose="020F0502020204030204" pitchFamily="34" charset="0"/>
                        </a:rPr>
                        <a:t>Sally Cartwright / Nicky </a:t>
                      </a:r>
                      <a:r>
                        <a:rPr lang="en-GB" sz="1100" b="0" i="0" u="none" strike="noStrike" dirty="0" err="1">
                          <a:solidFill>
                            <a:schemeClr val="tx1"/>
                          </a:solidFill>
                          <a:effectLst/>
                          <a:latin typeface="Calibri" panose="020F0502020204030204" pitchFamily="34" charset="0"/>
                        </a:rPr>
                        <a:t>Poulain</a:t>
                      </a:r>
                      <a:endParaRPr lang="en-GB" sz="1100" b="0" i="0" u="none" strike="noStrike" dirty="0">
                        <a:solidFill>
                          <a:schemeClr val="tx1"/>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chemeClr val="tx1"/>
                          </a:solidFill>
                          <a:effectLst/>
                          <a:latin typeface="Calibri" panose="020F0502020204030204" pitchFamily="34" charset="0"/>
                        </a:rPr>
                        <a:t>Within one month</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100" b="0" i="0" u="none" strike="noStrike" dirty="0">
                        <a:solidFill>
                          <a:schemeClr val="tx1"/>
                        </a:solidFill>
                        <a:effectLst/>
                        <a:latin typeface="Calibri" panose="020F0502020204030204" pitchFamily="34" charset="0"/>
                      </a:endParaRP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132269056"/>
                  </a:ext>
                </a:extLst>
              </a:tr>
              <a:tr h="125042">
                <a:tc>
                  <a:txBody>
                    <a:bodyPr/>
                    <a:lstStyle/>
                    <a:p>
                      <a:pPr algn="l" fontAlgn="ctr"/>
                      <a:r>
                        <a:rPr lang="en-GB" sz="1100" b="0" i="0" u="none" strike="noStrike" dirty="0">
                          <a:solidFill>
                            <a:schemeClr val="tx1"/>
                          </a:solidFill>
                          <a:effectLst/>
                          <a:latin typeface="Calibri" panose="020F0502020204030204" pitchFamily="34" charset="0"/>
                        </a:rPr>
                        <a:t>MH / Addiction / Homelessness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chemeClr val="tx1"/>
                          </a:solidFill>
                          <a:effectLst/>
                          <a:latin typeface="Calibri" panose="020F0502020204030204" pitchFamily="34" charset="0"/>
                        </a:rPr>
                        <a:t>Understand the system</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chemeClr val="tx1"/>
                          </a:solidFill>
                          <a:effectLst/>
                          <a:latin typeface="Calibri" panose="020F0502020204030204" pitchFamily="34" charset="0"/>
                        </a:rPr>
                        <a:t>Map seminar outputs against Luton 2040 vision and strategy and Marmot Town work to align to these and ensure coordination</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sz="1100" b="0" i="0" u="none" strike="noStrike" dirty="0">
                          <a:solidFill>
                            <a:schemeClr val="tx1"/>
                          </a:solidFill>
                          <a:effectLst/>
                          <a:latin typeface="Calibri" panose="020F0502020204030204" pitchFamily="34" charset="0"/>
                        </a:rPr>
                        <a:t>Sally Cartwright / Sinead McNamara</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chemeClr val="tx1"/>
                          </a:solidFill>
                          <a:effectLst/>
                          <a:latin typeface="Calibri" panose="020F0502020204030204" pitchFamily="34" charset="0"/>
                        </a:rPr>
                        <a:t>Within 3 months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100" b="0" i="0" u="none" strike="noStrike" dirty="0">
                        <a:solidFill>
                          <a:schemeClr val="tx1"/>
                        </a:solidFill>
                        <a:effectLst/>
                        <a:latin typeface="Calibri" panose="020F0502020204030204" pitchFamily="34" charset="0"/>
                      </a:endParaRP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865118460"/>
                  </a:ext>
                </a:extLst>
              </a:tr>
              <a:tr h="125042">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sz="1100" b="0" i="0" u="none" strike="noStrike" dirty="0">
                          <a:solidFill>
                            <a:schemeClr val="tx1"/>
                          </a:solidFill>
                          <a:effectLst/>
                          <a:latin typeface="Calibri" panose="020F0502020204030204" pitchFamily="34" charset="0"/>
                        </a:rPr>
                        <a:t>MH / Addiction / Homelessness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chemeClr val="tx1"/>
                          </a:solidFill>
                          <a:effectLst/>
                          <a:latin typeface="Calibri" panose="020F0502020204030204" pitchFamily="34" charset="0"/>
                        </a:rPr>
                        <a:t>Lived Experience pathways to employment, (including children in care)</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sz="1100" b="0" i="0" u="none" strike="noStrike" dirty="0">
                          <a:solidFill>
                            <a:schemeClr val="tx1"/>
                          </a:solidFill>
                          <a:effectLst/>
                          <a:latin typeface="Calibri" panose="020F0502020204030204" pitchFamily="34" charset="0"/>
                        </a:rPr>
                        <a:t>Develop lived experience pathways into employment, for example through:</a:t>
                      </a:r>
                    </a:p>
                    <a:p>
                      <a:pPr marL="0" marR="0" lvl="0" indent="0" algn="l" defTabSz="914400" rtl="0" eaLnBrk="1" fontAlgn="ctr" latinLnBrk="0" hangingPunct="1">
                        <a:lnSpc>
                          <a:spcPct val="100000"/>
                        </a:lnSpc>
                        <a:spcBef>
                          <a:spcPts val="0"/>
                        </a:spcBef>
                        <a:spcAft>
                          <a:spcPts val="0"/>
                        </a:spcAft>
                        <a:buClrTx/>
                        <a:buSzTx/>
                        <a:buFontTx/>
                        <a:buNone/>
                        <a:tabLst/>
                        <a:defRPr/>
                      </a:pPr>
                      <a:r>
                        <a:rPr lang="en-GB" sz="1100" b="0" i="0" u="none" strike="noStrike" dirty="0" err="1">
                          <a:solidFill>
                            <a:schemeClr val="tx1"/>
                          </a:solidFill>
                          <a:effectLst/>
                          <a:latin typeface="Calibri" panose="020F0502020204030204" pitchFamily="34" charset="0"/>
                        </a:rPr>
                        <a:t>i</a:t>
                      </a:r>
                      <a:r>
                        <a:rPr lang="en-GB" sz="1100" b="0" i="0" u="none" strike="noStrike" dirty="0">
                          <a:solidFill>
                            <a:schemeClr val="tx1"/>
                          </a:solidFill>
                          <a:effectLst/>
                          <a:latin typeface="Calibri" panose="020F0502020204030204" pitchFamily="34" charset="0"/>
                        </a:rPr>
                        <a:t>) 2-Year multi-organisational OT preceptorships</a:t>
                      </a:r>
                    </a:p>
                    <a:p>
                      <a:pPr marL="0" marR="0" lvl="0" indent="0" algn="l" defTabSz="914400" rtl="0" eaLnBrk="1" fontAlgn="ctr" latinLnBrk="0" hangingPunct="1">
                        <a:lnSpc>
                          <a:spcPct val="100000"/>
                        </a:lnSpc>
                        <a:spcBef>
                          <a:spcPts val="0"/>
                        </a:spcBef>
                        <a:spcAft>
                          <a:spcPts val="0"/>
                        </a:spcAft>
                        <a:buClrTx/>
                        <a:buSzTx/>
                        <a:buFontTx/>
                        <a:buNone/>
                        <a:tabLst/>
                        <a:defRPr/>
                      </a:pPr>
                      <a:r>
                        <a:rPr lang="en-GB" sz="1100" b="0" i="0" u="none" strike="noStrike" dirty="0">
                          <a:solidFill>
                            <a:schemeClr val="tx1"/>
                          </a:solidFill>
                          <a:effectLst/>
                          <a:latin typeface="Calibri" panose="020F0502020204030204" pitchFamily="34" charset="0"/>
                        </a:rPr>
                        <a:t>ii) Paramedic recruitment</a:t>
                      </a:r>
                    </a:p>
                    <a:p>
                      <a:pPr marL="0" marR="0" lvl="0" indent="0" algn="l" defTabSz="914400" rtl="0" eaLnBrk="1" fontAlgn="ctr" latinLnBrk="0" hangingPunct="1">
                        <a:lnSpc>
                          <a:spcPct val="100000"/>
                        </a:lnSpc>
                        <a:spcBef>
                          <a:spcPts val="0"/>
                        </a:spcBef>
                        <a:spcAft>
                          <a:spcPts val="0"/>
                        </a:spcAft>
                        <a:buClrTx/>
                        <a:buSzTx/>
                        <a:buFontTx/>
                        <a:buNone/>
                        <a:tabLst/>
                        <a:defRPr/>
                      </a:pPr>
                      <a:r>
                        <a:rPr lang="en-GB" sz="1100" b="0" i="0" u="none" strike="noStrike" dirty="0">
                          <a:solidFill>
                            <a:schemeClr val="tx1"/>
                          </a:solidFill>
                          <a:effectLst/>
                          <a:latin typeface="Calibri" panose="020F0502020204030204" pitchFamily="34" charset="0"/>
                        </a:rPr>
                        <a:t>iii) 111 as an employer</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chemeClr val="tx1"/>
                          </a:solidFill>
                          <a:effectLst/>
                          <a:latin typeface="Calibri" panose="020F0502020204030204" pitchFamily="34" charset="0"/>
                        </a:rPr>
                        <a:t>Bethan </a:t>
                      </a:r>
                      <a:r>
                        <a:rPr lang="en-GB" sz="1100" b="0" i="0" u="none" strike="noStrike" dirty="0" err="1">
                          <a:solidFill>
                            <a:schemeClr val="tx1"/>
                          </a:solidFill>
                          <a:effectLst/>
                          <a:latin typeface="Calibri" panose="020F0502020204030204" pitchFamily="34" charset="0"/>
                        </a:rPr>
                        <a:t>Billington</a:t>
                      </a:r>
                      <a:endParaRPr lang="en-GB" sz="1100" b="0" i="0" u="none" strike="noStrike" dirty="0">
                        <a:solidFill>
                          <a:schemeClr val="tx1"/>
                        </a:solidFill>
                        <a:effectLst/>
                        <a:latin typeface="Calibri" panose="020F0502020204030204" pitchFamily="34" charset="0"/>
                      </a:endParaRP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chemeClr val="tx1"/>
                          </a:solidFill>
                          <a:effectLst/>
                          <a:latin typeface="Calibri" panose="020F0502020204030204" pitchFamily="34" charset="0"/>
                        </a:rPr>
                        <a:t>Commence development within 3 months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100" b="0" i="0" u="none" strike="noStrike" dirty="0">
                        <a:solidFill>
                          <a:schemeClr val="tx1"/>
                        </a:solidFill>
                        <a:effectLst/>
                        <a:latin typeface="Calibri" panose="020F0502020204030204" pitchFamily="34" charset="0"/>
                      </a:endParaRP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664567913"/>
                  </a:ext>
                </a:extLst>
              </a:tr>
              <a:tr h="125042">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sz="1100" b="0" i="0" u="none" strike="noStrike" dirty="0">
                          <a:solidFill>
                            <a:schemeClr val="tx1"/>
                          </a:solidFill>
                          <a:effectLst/>
                          <a:latin typeface="Calibri" panose="020F0502020204030204" pitchFamily="34" charset="0"/>
                        </a:rPr>
                        <a:t>MH / Addiction / Homelessness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err="1">
                          <a:solidFill>
                            <a:schemeClr val="tx1"/>
                          </a:solidFill>
                          <a:effectLst/>
                          <a:latin typeface="Calibri" panose="020F0502020204030204" pitchFamily="34" charset="0"/>
                        </a:rPr>
                        <a:t>WorkWell</a:t>
                      </a:r>
                      <a:r>
                        <a:rPr lang="en-GB" sz="1100" b="0" i="0" u="none" strike="noStrike" dirty="0">
                          <a:solidFill>
                            <a:schemeClr val="tx1"/>
                          </a:solidFill>
                          <a:effectLst/>
                          <a:latin typeface="Calibri" panose="020F0502020204030204" pitchFamily="34" charset="0"/>
                        </a:rPr>
                        <a:t> Partnership programme</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sz="1100" b="0" i="0" u="none" strike="noStrike" dirty="0">
                          <a:solidFill>
                            <a:schemeClr val="tx1"/>
                          </a:solidFill>
                          <a:effectLst/>
                          <a:latin typeface="Calibri" panose="020F0502020204030204" pitchFamily="34" charset="0"/>
                        </a:rPr>
                        <a:t>Develop joint ICB/LA/DWP bid for funding to develop pathways for pathways to employment for those in economically inactive groups</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chemeClr val="tx1"/>
                          </a:solidFill>
                          <a:effectLst/>
                          <a:latin typeface="Calibri" panose="020F0502020204030204" pitchFamily="34" charset="0"/>
                        </a:rPr>
                        <a:t>Tim Simmance / Bethan </a:t>
                      </a:r>
                      <a:r>
                        <a:rPr lang="en-GB" sz="1100" b="0" i="0" u="none" strike="noStrike" dirty="0" err="1">
                          <a:solidFill>
                            <a:schemeClr val="tx1"/>
                          </a:solidFill>
                          <a:effectLst/>
                          <a:latin typeface="Calibri" panose="020F0502020204030204" pitchFamily="34" charset="0"/>
                        </a:rPr>
                        <a:t>Billington</a:t>
                      </a:r>
                      <a:r>
                        <a:rPr lang="en-GB" sz="1100" b="0" i="0" u="none" strike="noStrike" dirty="0">
                          <a:solidFill>
                            <a:schemeClr val="tx1"/>
                          </a:solidFill>
                          <a:effectLst/>
                          <a:latin typeface="Calibri" panose="020F0502020204030204" pitchFamily="34" charset="0"/>
                        </a:rPr>
                        <a:t> / Sonia Aziz</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r>
                        <a:rPr lang="en-GB" sz="1100" b="0" i="0" u="none" strike="noStrike" dirty="0">
                          <a:solidFill>
                            <a:schemeClr val="tx1"/>
                          </a:solidFill>
                          <a:effectLst/>
                          <a:latin typeface="Calibri" panose="020F0502020204030204" pitchFamily="34" charset="0"/>
                        </a:rPr>
                        <a:t>Autumn 2023</a:t>
                      </a:r>
                    </a:p>
                  </a:txBody>
                  <a:tcPr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ctr"/>
                      <a:endParaRPr lang="en-GB" sz="1100" b="0" i="0" u="none" strike="noStrike" dirty="0">
                        <a:solidFill>
                          <a:schemeClr val="tx1"/>
                        </a:solidFill>
                        <a:effectLst/>
                        <a:latin typeface="Calibri" panose="020F0502020204030204" pitchFamily="34" charset="0"/>
                      </a:endParaRPr>
                    </a:p>
                  </a:txBody>
                  <a:tcPr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677455971"/>
                  </a:ext>
                </a:extLst>
              </a:tr>
            </a:tbl>
          </a:graphicData>
        </a:graphic>
      </p:graphicFrame>
      <p:sp>
        <p:nvSpPr>
          <p:cNvPr id="5" name="TextBox 4">
            <a:extLst>
              <a:ext uri="{FF2B5EF4-FFF2-40B4-BE49-F238E27FC236}">
                <a16:creationId xmlns:a16="http://schemas.microsoft.com/office/drawing/2014/main" id="{23464FC2-7DA9-9C66-A2B3-70349FE8EDA3}"/>
              </a:ext>
            </a:extLst>
          </p:cNvPr>
          <p:cNvSpPr txBox="1"/>
          <p:nvPr/>
        </p:nvSpPr>
        <p:spPr>
          <a:xfrm>
            <a:off x="0" y="0"/>
            <a:ext cx="777777" cy="369332"/>
          </a:xfrm>
          <a:prstGeom prst="rect">
            <a:avLst/>
          </a:prstGeom>
          <a:noFill/>
        </p:spPr>
        <p:txBody>
          <a:bodyPr wrap="none" rtlCol="0">
            <a:spAutoFit/>
          </a:bodyPr>
          <a:lstStyle/>
          <a:p>
            <a:r>
              <a:rPr lang="en-GB" b="1">
                <a:solidFill>
                  <a:srgbClr val="B5B10F"/>
                </a:solidFill>
              </a:rPr>
              <a:t>Luton</a:t>
            </a:r>
          </a:p>
        </p:txBody>
      </p:sp>
      <p:sp>
        <p:nvSpPr>
          <p:cNvPr id="6" name="Oval 5">
            <a:extLst>
              <a:ext uri="{FF2B5EF4-FFF2-40B4-BE49-F238E27FC236}">
                <a16:creationId xmlns:a16="http://schemas.microsoft.com/office/drawing/2014/main" id="{B8B2EC4B-F756-D6CA-E23F-F6E712B4BA47}"/>
              </a:ext>
            </a:extLst>
          </p:cNvPr>
          <p:cNvSpPr/>
          <p:nvPr/>
        </p:nvSpPr>
        <p:spPr>
          <a:xfrm>
            <a:off x="451080" y="458176"/>
            <a:ext cx="877779" cy="877779"/>
          </a:xfrm>
          <a:prstGeom prst="ellipse">
            <a:avLst/>
          </a:prstGeom>
          <a:solidFill>
            <a:srgbClr val="DDDC13"/>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A9E28097-B9A7-6221-1CC5-957D066365FD}"/>
              </a:ext>
            </a:extLst>
          </p:cNvPr>
          <p:cNvSpPr txBox="1"/>
          <p:nvPr/>
        </p:nvSpPr>
        <p:spPr>
          <a:xfrm>
            <a:off x="103243" y="6604084"/>
            <a:ext cx="12021350" cy="253916"/>
          </a:xfrm>
          <a:prstGeom prst="rect">
            <a:avLst/>
          </a:prstGeom>
          <a:noFill/>
        </p:spPr>
        <p:txBody>
          <a:bodyPr wrap="square" rtlCol="0">
            <a:spAutoFit/>
          </a:bodyPr>
          <a:lstStyle/>
          <a:p>
            <a:r>
              <a:rPr lang="en-GB" sz="1050" i="1" dirty="0"/>
              <a:t>This action plan was developed by the attendees at the Health and Employment seminar – further engagement with Place Board and partners will occur to refine and agree the plan</a:t>
            </a:r>
          </a:p>
        </p:txBody>
      </p:sp>
    </p:spTree>
    <p:extLst>
      <p:ext uri="{BB962C8B-B14F-4D97-AF65-F5344CB8AC3E}">
        <p14:creationId xmlns:p14="http://schemas.microsoft.com/office/powerpoint/2010/main" val="33093845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2AA59FF-A719-40EE-3E28-886CB4FC5004}"/>
              </a:ext>
            </a:extLst>
          </p:cNvPr>
          <p:cNvSpPr>
            <a:spLocks noGrp="1"/>
          </p:cNvSpPr>
          <p:nvPr>
            <p:ph type="title"/>
          </p:nvPr>
        </p:nvSpPr>
        <p:spPr/>
        <p:txBody>
          <a:bodyPr/>
          <a:lstStyle/>
          <a:p>
            <a:r>
              <a:rPr lang="en-GB" dirty="0"/>
              <a:t>ICB Next Steps</a:t>
            </a:r>
            <a:br>
              <a:rPr lang="en-GB" dirty="0"/>
            </a:br>
            <a:endParaRPr lang="en-GB" dirty="0"/>
          </a:p>
        </p:txBody>
      </p:sp>
      <p:sp>
        <p:nvSpPr>
          <p:cNvPr id="5" name="Text Placeholder 4">
            <a:extLst>
              <a:ext uri="{FF2B5EF4-FFF2-40B4-BE49-F238E27FC236}">
                <a16:creationId xmlns:a16="http://schemas.microsoft.com/office/drawing/2014/main" id="{895C7FFD-D727-02CF-5CCB-F08924F1EC02}"/>
              </a:ext>
            </a:extLst>
          </p:cNvPr>
          <p:cNvSpPr>
            <a:spLocks noGrp="1"/>
          </p:cNvSpPr>
          <p:nvPr>
            <p:ph type="body" idx="1"/>
          </p:nvPr>
        </p:nvSpPr>
        <p:spPr/>
        <p:txBody>
          <a:bodyPr/>
          <a:lstStyle/>
          <a:p>
            <a:r>
              <a:rPr lang="en-GB" dirty="0"/>
              <a:t>BLMK ICB Actions</a:t>
            </a:r>
          </a:p>
        </p:txBody>
      </p:sp>
    </p:spTree>
    <p:extLst>
      <p:ext uri="{BB962C8B-B14F-4D97-AF65-F5344CB8AC3E}">
        <p14:creationId xmlns:p14="http://schemas.microsoft.com/office/powerpoint/2010/main" val="21814346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FE81BA2-9563-CC0F-C99D-01C22367644B}"/>
              </a:ext>
            </a:extLst>
          </p:cNvPr>
          <p:cNvSpPr>
            <a:spLocks noGrp="1"/>
          </p:cNvSpPr>
          <p:nvPr>
            <p:ph type="title"/>
          </p:nvPr>
        </p:nvSpPr>
        <p:spPr>
          <a:xfrm>
            <a:off x="431371" y="332656"/>
            <a:ext cx="7877360" cy="1143000"/>
          </a:xfrm>
        </p:spPr>
        <p:txBody>
          <a:bodyPr>
            <a:normAutofit fontScale="90000"/>
          </a:bodyPr>
          <a:lstStyle/>
          <a:p>
            <a:r>
              <a:rPr lang="en-GB" dirty="0"/>
              <a:t>BLMK ICB will continue to support at system- and place-level</a:t>
            </a:r>
          </a:p>
        </p:txBody>
      </p:sp>
      <p:sp>
        <p:nvSpPr>
          <p:cNvPr id="4" name="Footer Placeholder 3">
            <a:extLst>
              <a:ext uri="{FF2B5EF4-FFF2-40B4-BE49-F238E27FC236}">
                <a16:creationId xmlns:a16="http://schemas.microsoft.com/office/drawing/2014/main" id="{3722820B-D9A8-68BE-8060-85320B641178}"/>
              </a:ext>
            </a:extLst>
          </p:cNvPr>
          <p:cNvSpPr>
            <a:spLocks noGrp="1"/>
          </p:cNvSpPr>
          <p:nvPr>
            <p:ph type="ftr" sz="quarter" idx="11"/>
          </p:nvPr>
        </p:nvSpPr>
        <p:spPr/>
        <p:txBody>
          <a:bodyPr/>
          <a:lstStyle/>
          <a:p>
            <a:r>
              <a:rPr lang="en-GB"/>
              <a:t>Bedfordshire, Luton and Milton Keynes Health and Care Partnership</a:t>
            </a:r>
          </a:p>
        </p:txBody>
      </p:sp>
      <p:sp>
        <p:nvSpPr>
          <p:cNvPr id="5" name="Slide Number Placeholder 4">
            <a:extLst>
              <a:ext uri="{FF2B5EF4-FFF2-40B4-BE49-F238E27FC236}">
                <a16:creationId xmlns:a16="http://schemas.microsoft.com/office/drawing/2014/main" id="{C1ABDCD0-873E-EEFF-C3B9-3E6AAA7911C2}"/>
              </a:ext>
            </a:extLst>
          </p:cNvPr>
          <p:cNvSpPr>
            <a:spLocks noGrp="1"/>
          </p:cNvSpPr>
          <p:nvPr>
            <p:ph type="sldNum" sz="quarter" idx="12"/>
          </p:nvPr>
        </p:nvSpPr>
        <p:spPr/>
        <p:txBody>
          <a:bodyPr/>
          <a:lstStyle/>
          <a:p>
            <a:fld id="{30A60DCE-9105-48A5-8A92-25C9283756D1}" type="slidenum">
              <a:rPr lang="en-GB" smtClean="0"/>
              <a:t>44</a:t>
            </a:fld>
            <a:endParaRPr lang="en-GB"/>
          </a:p>
        </p:txBody>
      </p:sp>
      <p:sp>
        <p:nvSpPr>
          <p:cNvPr id="7" name="Content Placeholder 6">
            <a:extLst>
              <a:ext uri="{FF2B5EF4-FFF2-40B4-BE49-F238E27FC236}">
                <a16:creationId xmlns:a16="http://schemas.microsoft.com/office/drawing/2014/main" id="{DD2E3714-9AE7-4E96-C2B3-F797CB84DBFF}"/>
              </a:ext>
            </a:extLst>
          </p:cNvPr>
          <p:cNvSpPr>
            <a:spLocks noGrp="1"/>
          </p:cNvSpPr>
          <p:nvPr>
            <p:ph idx="4294967295"/>
          </p:nvPr>
        </p:nvSpPr>
        <p:spPr>
          <a:xfrm>
            <a:off x="431371" y="1926343"/>
            <a:ext cx="8440068" cy="4279900"/>
          </a:xfrm>
        </p:spPr>
        <p:txBody>
          <a:bodyPr>
            <a:normAutofit fontScale="70000" lnSpcReduction="20000"/>
          </a:bodyPr>
          <a:lstStyle/>
          <a:p>
            <a:pPr marL="0" indent="0">
              <a:buNone/>
            </a:pPr>
            <a:r>
              <a:rPr lang="en-GB" dirty="0">
                <a:solidFill>
                  <a:schemeClr val="tx1"/>
                </a:solidFill>
              </a:rPr>
              <a:t>ICB actions to include:</a:t>
            </a:r>
          </a:p>
          <a:p>
            <a:r>
              <a:rPr lang="en-GB" dirty="0">
                <a:solidFill>
                  <a:schemeClr val="tx1"/>
                </a:solidFill>
              </a:rPr>
              <a:t>Disseminate outputs from topic-based table discussions to appropriate groups within ICB, NHA, LA and VCSE sectors to help shape thinking.</a:t>
            </a:r>
          </a:p>
          <a:p>
            <a:r>
              <a:rPr lang="en-GB" dirty="0">
                <a:solidFill>
                  <a:schemeClr val="tx1"/>
                </a:solidFill>
              </a:rPr>
              <a:t>BLMK ICB-led activities – led by Bethan </a:t>
            </a:r>
            <a:r>
              <a:rPr lang="en-GB" dirty="0" err="1">
                <a:solidFill>
                  <a:schemeClr val="tx1"/>
                </a:solidFill>
              </a:rPr>
              <a:t>Billington</a:t>
            </a:r>
            <a:r>
              <a:rPr lang="en-GB" dirty="0">
                <a:solidFill>
                  <a:schemeClr val="tx1"/>
                </a:solidFill>
              </a:rPr>
              <a:t> and Tim Simmance</a:t>
            </a:r>
          </a:p>
          <a:p>
            <a:pPr lvl="1"/>
            <a:r>
              <a:rPr lang="en-GB" dirty="0">
                <a:solidFill>
                  <a:schemeClr val="tx1"/>
                </a:solidFill>
              </a:rPr>
              <a:t>Convene Anchor Apprenticeship Levy working group to look to maximise use of the levy across the system</a:t>
            </a:r>
          </a:p>
          <a:p>
            <a:pPr lvl="1"/>
            <a:r>
              <a:rPr lang="en-GB" dirty="0">
                <a:solidFill>
                  <a:schemeClr val="tx1"/>
                </a:solidFill>
              </a:rPr>
              <a:t>Continue work on developing employment support pathways for social housing residents</a:t>
            </a:r>
          </a:p>
          <a:p>
            <a:pPr lvl="1"/>
            <a:r>
              <a:rPr lang="en-GB" dirty="0">
                <a:solidFill>
                  <a:schemeClr val="tx1"/>
                </a:solidFill>
              </a:rPr>
              <a:t>Create more-detailed social value frameworks, working with LA colleagues, to ensure health and care services and suppliers they commission are contributing to skills and employment development at a local level, aligned to Place priorities</a:t>
            </a:r>
          </a:p>
          <a:p>
            <a:pPr lvl="1"/>
            <a:r>
              <a:rPr lang="en-GB" dirty="0">
                <a:solidFill>
                  <a:schemeClr val="tx1"/>
                </a:solidFill>
              </a:rPr>
              <a:t>Support uptake of employer programmes across Anchors, including Healthy Workplace Standards, Good Business Charter, Disability Confident</a:t>
            </a:r>
          </a:p>
          <a:p>
            <a:pPr lvl="1"/>
            <a:r>
              <a:rPr lang="en-GB" dirty="0">
                <a:solidFill>
                  <a:schemeClr val="tx1"/>
                </a:solidFill>
              </a:rPr>
              <a:t>Connect Anchor recruitment pipelines to pre-employment support offers from LA and VCSEs</a:t>
            </a:r>
          </a:p>
          <a:p>
            <a:pPr lvl="1"/>
            <a:r>
              <a:rPr lang="en-GB" dirty="0">
                <a:solidFill>
                  <a:schemeClr val="tx1"/>
                </a:solidFill>
              </a:rPr>
              <a:t>Explore opportunities to introduce good practice outlined in seminar pre-reading pack</a:t>
            </a:r>
          </a:p>
          <a:p>
            <a:r>
              <a:rPr lang="en-GB" dirty="0">
                <a:solidFill>
                  <a:schemeClr val="tx1"/>
                </a:solidFill>
              </a:rPr>
              <a:t>Support Link Directors to report on progress to ICB Board.</a:t>
            </a:r>
          </a:p>
        </p:txBody>
      </p:sp>
      <p:pic>
        <p:nvPicPr>
          <p:cNvPr id="8" name="Picture 4" descr="Primary Care - BLMK CCG">
            <a:extLst>
              <a:ext uri="{FF2B5EF4-FFF2-40B4-BE49-F238E27FC236}">
                <a16:creationId xmlns:a16="http://schemas.microsoft.com/office/drawing/2014/main" id="{40615CA6-31B1-A62D-59DA-C068466BCB6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193454" y="136524"/>
            <a:ext cx="3708611" cy="1639712"/>
          </a:xfrm>
          <a:prstGeom prst="rect">
            <a:avLst/>
          </a:prstGeom>
          <a:solidFill>
            <a:srgbClr val="FFFFFF"/>
          </a:solidFill>
        </p:spPr>
      </p:pic>
    </p:spTree>
    <p:extLst>
      <p:ext uri="{BB962C8B-B14F-4D97-AF65-F5344CB8AC3E}">
        <p14:creationId xmlns:p14="http://schemas.microsoft.com/office/powerpoint/2010/main" val="186928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6CD15-49A0-44A9-3969-D1DF1F80F86D}"/>
              </a:ext>
            </a:extLst>
          </p:cNvPr>
          <p:cNvSpPr>
            <a:spLocks noGrp="1"/>
          </p:cNvSpPr>
          <p:nvPr>
            <p:ph type="title"/>
          </p:nvPr>
        </p:nvSpPr>
        <p:spPr>
          <a:xfrm>
            <a:off x="431371" y="332656"/>
            <a:ext cx="7595029" cy="1143000"/>
          </a:xfrm>
          <a:noFill/>
        </p:spPr>
        <p:txBody>
          <a:bodyPr>
            <a:normAutofit/>
          </a:bodyPr>
          <a:lstStyle/>
          <a:p>
            <a:r>
              <a:rPr lang="en-GB" dirty="0"/>
              <a:t>Feedback received to date</a:t>
            </a:r>
          </a:p>
        </p:txBody>
      </p:sp>
      <p:sp>
        <p:nvSpPr>
          <p:cNvPr id="3" name="Footer Placeholder 2">
            <a:extLst>
              <a:ext uri="{FF2B5EF4-FFF2-40B4-BE49-F238E27FC236}">
                <a16:creationId xmlns:a16="http://schemas.microsoft.com/office/drawing/2014/main" id="{A436155A-79E4-26E4-033A-FDB9AD9A597E}"/>
              </a:ext>
            </a:extLst>
          </p:cNvPr>
          <p:cNvSpPr>
            <a:spLocks noGrp="1"/>
          </p:cNvSpPr>
          <p:nvPr>
            <p:ph type="ftr" sz="quarter" idx="11"/>
          </p:nvPr>
        </p:nvSpPr>
        <p:spPr/>
        <p:txBody>
          <a:bodyPr/>
          <a:lstStyle/>
          <a:p>
            <a:r>
              <a:rPr lang="en-GB" dirty="0"/>
              <a:t>Bedfordshire, Luton and Milton Keynes Health and Care Partnership</a:t>
            </a:r>
          </a:p>
        </p:txBody>
      </p:sp>
      <p:sp>
        <p:nvSpPr>
          <p:cNvPr id="4" name="Slide Number Placeholder 3">
            <a:extLst>
              <a:ext uri="{FF2B5EF4-FFF2-40B4-BE49-F238E27FC236}">
                <a16:creationId xmlns:a16="http://schemas.microsoft.com/office/drawing/2014/main" id="{3B487848-F2A1-E875-7427-62FEDF85A304}"/>
              </a:ext>
            </a:extLst>
          </p:cNvPr>
          <p:cNvSpPr>
            <a:spLocks noGrp="1"/>
          </p:cNvSpPr>
          <p:nvPr>
            <p:ph type="sldNum" sz="quarter" idx="12"/>
          </p:nvPr>
        </p:nvSpPr>
        <p:spPr/>
        <p:txBody>
          <a:bodyPr/>
          <a:lstStyle/>
          <a:p>
            <a:fld id="{30A60DCE-9105-48A5-8A92-25C9283756D1}" type="slidenum">
              <a:rPr lang="en-GB" smtClean="0"/>
              <a:t>45</a:t>
            </a:fld>
            <a:endParaRPr lang="en-GB"/>
          </a:p>
        </p:txBody>
      </p:sp>
      <p:sp>
        <p:nvSpPr>
          <p:cNvPr id="10" name="TextBox 9">
            <a:extLst>
              <a:ext uri="{FF2B5EF4-FFF2-40B4-BE49-F238E27FC236}">
                <a16:creationId xmlns:a16="http://schemas.microsoft.com/office/drawing/2014/main" id="{39B4D2DF-7826-4194-0377-13BAEAB6D45A}"/>
              </a:ext>
            </a:extLst>
          </p:cNvPr>
          <p:cNvSpPr txBox="1"/>
          <p:nvPr/>
        </p:nvSpPr>
        <p:spPr>
          <a:xfrm>
            <a:off x="407293" y="3571972"/>
            <a:ext cx="8083335" cy="1169551"/>
          </a:xfrm>
          <a:prstGeom prst="rect">
            <a:avLst/>
          </a:prstGeom>
          <a:noFill/>
        </p:spPr>
        <p:txBody>
          <a:bodyPr wrap="square">
            <a:spAutoFit/>
          </a:bodyPr>
          <a:lstStyle/>
          <a:p>
            <a:r>
              <a:rPr lang="en-GB" sz="1400" b="1" dirty="0">
                <a:solidFill>
                  <a:schemeClr val="tx2"/>
                </a:solidFill>
              </a:rPr>
              <a:t>What did you learn?</a:t>
            </a:r>
          </a:p>
          <a:p>
            <a:pPr marL="171450" indent="-171450">
              <a:buFont typeface="Arial" panose="020B0604020202020204" pitchFamily="34" charset="0"/>
              <a:buChar char="•"/>
            </a:pPr>
            <a:r>
              <a:rPr lang="en-GB" sz="1400" dirty="0">
                <a:solidFill>
                  <a:schemeClr val="tx2"/>
                </a:solidFill>
              </a:rPr>
              <a:t>"Got new ideas about where we can link to with our soon to be started employability project. Found out about apprenticeships donations of funds.”</a:t>
            </a:r>
          </a:p>
          <a:p>
            <a:pPr marL="171450" indent="-171450">
              <a:buFont typeface="Arial" panose="020B0604020202020204" pitchFamily="34" charset="0"/>
              <a:buChar char="•"/>
            </a:pPr>
            <a:endParaRPr lang="en-GB" sz="1400" dirty="0">
              <a:solidFill>
                <a:schemeClr val="tx2"/>
              </a:solidFill>
            </a:endParaRPr>
          </a:p>
          <a:p>
            <a:pPr marL="171450" indent="-171450">
              <a:buFont typeface="Arial" panose="020B0604020202020204" pitchFamily="34" charset="0"/>
              <a:buChar char="•"/>
            </a:pPr>
            <a:r>
              <a:rPr lang="en-GB" sz="1400" dirty="0">
                <a:solidFill>
                  <a:schemeClr val="tx2"/>
                </a:solidFill>
              </a:rPr>
              <a:t>How you can create the right environment for carers and people recovering into work.</a:t>
            </a:r>
          </a:p>
        </p:txBody>
      </p:sp>
      <p:sp>
        <p:nvSpPr>
          <p:cNvPr id="18" name="TextBox 17">
            <a:extLst>
              <a:ext uri="{FF2B5EF4-FFF2-40B4-BE49-F238E27FC236}">
                <a16:creationId xmlns:a16="http://schemas.microsoft.com/office/drawing/2014/main" id="{00DC9BC9-06DB-BC43-FDB6-8E4BF64DDEA2}"/>
              </a:ext>
            </a:extLst>
          </p:cNvPr>
          <p:cNvSpPr txBox="1"/>
          <p:nvPr/>
        </p:nvSpPr>
        <p:spPr>
          <a:xfrm>
            <a:off x="567605" y="1277713"/>
            <a:ext cx="4219548" cy="1168539"/>
          </a:xfrm>
          <a:prstGeom prst="wedgeEllipseCallout">
            <a:avLst>
              <a:gd name="adj1" fmla="val -48915"/>
              <a:gd name="adj2" fmla="val 59598"/>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n-GB" sz="1600" dirty="0"/>
              <a:t>The main speaker on the video, Donna Hall, was fantastic - very inspirational.</a:t>
            </a:r>
          </a:p>
        </p:txBody>
      </p:sp>
      <p:sp>
        <p:nvSpPr>
          <p:cNvPr id="20" name="TextBox 19">
            <a:extLst>
              <a:ext uri="{FF2B5EF4-FFF2-40B4-BE49-F238E27FC236}">
                <a16:creationId xmlns:a16="http://schemas.microsoft.com/office/drawing/2014/main" id="{D65C3418-292A-74C2-23D5-5B8B683DEE29}"/>
              </a:ext>
            </a:extLst>
          </p:cNvPr>
          <p:cNvSpPr txBox="1"/>
          <p:nvPr/>
        </p:nvSpPr>
        <p:spPr>
          <a:xfrm>
            <a:off x="6585989" y="4971356"/>
            <a:ext cx="5489470" cy="1384995"/>
          </a:xfrm>
          <a:prstGeom prst="rect">
            <a:avLst/>
          </a:prstGeom>
          <a:noFill/>
        </p:spPr>
        <p:txBody>
          <a:bodyPr wrap="square">
            <a:spAutoFit/>
          </a:bodyPr>
          <a:lstStyle/>
          <a:p>
            <a:r>
              <a:rPr lang="en-GB" sz="1200" b="1" dirty="0"/>
              <a:t>What else could we change for the next event?</a:t>
            </a:r>
          </a:p>
          <a:p>
            <a:pPr marL="171450" indent="-171450">
              <a:buFont typeface="Arial" panose="020B0604020202020204" pitchFamily="34" charset="0"/>
              <a:buChar char="•"/>
            </a:pPr>
            <a:r>
              <a:rPr lang="en-GB" sz="1200" dirty="0"/>
              <a:t>The question of how ICB activities/strategies will sit with local authority and other statutory bodies ones seems like a big challenge. How will the discussions happen to unpick these challenges?</a:t>
            </a:r>
          </a:p>
          <a:p>
            <a:pPr marL="171450" indent="-171450">
              <a:buFont typeface="Arial" panose="020B0604020202020204" pitchFamily="34" charset="0"/>
              <a:buChar char="•"/>
            </a:pPr>
            <a:r>
              <a:rPr lang="en-GB" sz="1200" dirty="0"/>
              <a:t>The place based exercise was tricky, as so much is already going on at place, so needing to link with existing activity/strategies, not often about creating new ones. </a:t>
            </a:r>
          </a:p>
        </p:txBody>
      </p:sp>
      <p:sp>
        <p:nvSpPr>
          <p:cNvPr id="22" name="TextBox 21">
            <a:extLst>
              <a:ext uri="{FF2B5EF4-FFF2-40B4-BE49-F238E27FC236}">
                <a16:creationId xmlns:a16="http://schemas.microsoft.com/office/drawing/2014/main" id="{C6B067E2-9164-36C0-E297-9E9F816A4093}"/>
              </a:ext>
            </a:extLst>
          </p:cNvPr>
          <p:cNvSpPr txBox="1"/>
          <p:nvPr/>
        </p:nvSpPr>
        <p:spPr>
          <a:xfrm>
            <a:off x="3677965" y="2278003"/>
            <a:ext cx="4496650" cy="1168539"/>
          </a:xfrm>
          <a:prstGeom prst="wedgeEllipseCallout">
            <a:avLst>
              <a:gd name="adj1" fmla="val 50487"/>
              <a:gd name="adj2" fmla="val 57663"/>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n-GB" sz="1600" dirty="0"/>
              <a:t>I thought the structure, and the way the Seminar was run, including materials was good.</a:t>
            </a:r>
          </a:p>
        </p:txBody>
      </p:sp>
      <p:sp>
        <p:nvSpPr>
          <p:cNvPr id="24" name="TextBox 23">
            <a:extLst>
              <a:ext uri="{FF2B5EF4-FFF2-40B4-BE49-F238E27FC236}">
                <a16:creationId xmlns:a16="http://schemas.microsoft.com/office/drawing/2014/main" id="{EE7AA79B-0934-C540-DAB8-E5A06B97774D}"/>
              </a:ext>
            </a:extLst>
          </p:cNvPr>
          <p:cNvSpPr txBox="1"/>
          <p:nvPr/>
        </p:nvSpPr>
        <p:spPr>
          <a:xfrm>
            <a:off x="360363" y="4949394"/>
            <a:ext cx="6186699" cy="1200329"/>
          </a:xfrm>
          <a:prstGeom prst="rect">
            <a:avLst/>
          </a:prstGeom>
          <a:noFill/>
        </p:spPr>
        <p:txBody>
          <a:bodyPr wrap="square">
            <a:spAutoFit/>
          </a:bodyPr>
          <a:lstStyle/>
          <a:p>
            <a:r>
              <a:rPr lang="en-GB" sz="1200" b="1" dirty="0"/>
              <a:t>What could have been better?</a:t>
            </a:r>
          </a:p>
          <a:p>
            <a:pPr marL="171450" indent="-171450">
              <a:buFont typeface="Arial" panose="020B0604020202020204" pitchFamily="34" charset="0"/>
              <a:buChar char="•"/>
            </a:pPr>
            <a:r>
              <a:rPr lang="en-GB" sz="1200" dirty="0"/>
              <a:t>Briefing those who are running the small group sessions so that there is consistency in activity and output may be helpful.</a:t>
            </a:r>
          </a:p>
          <a:p>
            <a:pPr marL="171450" indent="-171450">
              <a:buFont typeface="Arial" panose="020B0604020202020204" pitchFamily="34" charset="0"/>
              <a:buChar char="•"/>
            </a:pPr>
            <a:r>
              <a:rPr lang="en-GB" sz="1200" dirty="0"/>
              <a:t>Clearer about the aims of the day</a:t>
            </a:r>
          </a:p>
          <a:p>
            <a:pPr marL="171450" indent="-171450">
              <a:buFont typeface="Arial" panose="020B0604020202020204" pitchFamily="34" charset="0"/>
              <a:buChar char="•"/>
            </a:pPr>
            <a:r>
              <a:rPr lang="en-GB" sz="1200" dirty="0"/>
              <a:t>My only concern was that there was not a consolidated action plan to take forward from the co-ordinators of the seminar, the onus was put on the groups</a:t>
            </a:r>
          </a:p>
        </p:txBody>
      </p:sp>
      <p:pic>
        <p:nvPicPr>
          <p:cNvPr id="26" name="Picture 25">
            <a:extLst>
              <a:ext uri="{FF2B5EF4-FFF2-40B4-BE49-F238E27FC236}">
                <a16:creationId xmlns:a16="http://schemas.microsoft.com/office/drawing/2014/main" id="{62E61FF9-BBAB-9093-6AA3-10F688C0FF06}"/>
              </a:ext>
            </a:extLst>
          </p:cNvPr>
          <p:cNvPicPr>
            <a:picLocks noChangeAspect="1"/>
          </p:cNvPicPr>
          <p:nvPr/>
        </p:nvPicPr>
        <p:blipFill>
          <a:blip r:embed="rId2"/>
          <a:stretch>
            <a:fillRect/>
          </a:stretch>
        </p:blipFill>
        <p:spPr>
          <a:xfrm>
            <a:off x="8561689" y="314101"/>
            <a:ext cx="3349231" cy="2016335"/>
          </a:xfrm>
          <a:prstGeom prst="rect">
            <a:avLst/>
          </a:prstGeom>
        </p:spPr>
      </p:pic>
      <p:pic>
        <p:nvPicPr>
          <p:cNvPr id="28" name="Picture 27">
            <a:extLst>
              <a:ext uri="{FF2B5EF4-FFF2-40B4-BE49-F238E27FC236}">
                <a16:creationId xmlns:a16="http://schemas.microsoft.com/office/drawing/2014/main" id="{DEB2327C-60DA-2F4E-2280-1AC5EBF9AAD2}"/>
              </a:ext>
            </a:extLst>
          </p:cNvPr>
          <p:cNvPicPr>
            <a:picLocks noChangeAspect="1"/>
          </p:cNvPicPr>
          <p:nvPr/>
        </p:nvPicPr>
        <p:blipFill>
          <a:blip r:embed="rId3"/>
          <a:stretch>
            <a:fillRect/>
          </a:stretch>
        </p:blipFill>
        <p:spPr>
          <a:xfrm>
            <a:off x="8561689" y="2409643"/>
            <a:ext cx="3353007" cy="2016335"/>
          </a:xfrm>
          <a:prstGeom prst="rect">
            <a:avLst/>
          </a:prstGeom>
        </p:spPr>
      </p:pic>
      <p:sp>
        <p:nvSpPr>
          <p:cNvPr id="5" name="TextBox 4">
            <a:extLst>
              <a:ext uri="{FF2B5EF4-FFF2-40B4-BE49-F238E27FC236}">
                <a16:creationId xmlns:a16="http://schemas.microsoft.com/office/drawing/2014/main" id="{D7EFB80B-DBB7-A0BC-DAA1-388DF5ADAE2F}"/>
              </a:ext>
            </a:extLst>
          </p:cNvPr>
          <p:cNvSpPr txBox="1"/>
          <p:nvPr/>
        </p:nvSpPr>
        <p:spPr>
          <a:xfrm>
            <a:off x="6096000" y="1149387"/>
            <a:ext cx="1212191" cy="276999"/>
          </a:xfrm>
          <a:prstGeom prst="rect">
            <a:avLst/>
          </a:prstGeom>
          <a:noFill/>
        </p:spPr>
        <p:txBody>
          <a:bodyPr wrap="none" rtlCol="0">
            <a:spAutoFit/>
          </a:bodyPr>
          <a:lstStyle/>
          <a:p>
            <a:r>
              <a:rPr lang="en-GB" sz="1200" dirty="0">
                <a:solidFill>
                  <a:schemeClr val="tx2"/>
                </a:solidFill>
              </a:rPr>
              <a:t>4 August 2023</a:t>
            </a:r>
          </a:p>
        </p:txBody>
      </p:sp>
    </p:spTree>
    <p:extLst>
      <p:ext uri="{BB962C8B-B14F-4D97-AF65-F5344CB8AC3E}">
        <p14:creationId xmlns:p14="http://schemas.microsoft.com/office/powerpoint/2010/main" val="2293417901"/>
      </p:ext>
    </p:extLst>
  </p:cSld>
  <p:clrMapOvr>
    <a:masterClrMapping/>
  </p:clrMapOvr>
</p:sld>
</file>

<file path=ppt/theme/theme1.xml><?xml version="1.0" encoding="utf-8"?>
<a:theme xmlns:a="http://schemas.openxmlformats.org/drawingml/2006/main" name="Office Theme">
  <a:themeElements>
    <a:clrScheme name="BLMK colours Oct 2021">
      <a:dk1>
        <a:srgbClr val="000000"/>
      </a:dk1>
      <a:lt1>
        <a:srgbClr val="FFFFFF"/>
      </a:lt1>
      <a:dk2>
        <a:srgbClr val="2B307E"/>
      </a:dk2>
      <a:lt2>
        <a:srgbClr val="EEECE1"/>
      </a:lt2>
      <a:accent1>
        <a:srgbClr val="00A198"/>
      </a:accent1>
      <a:accent2>
        <a:srgbClr val="009BDA"/>
      </a:accent2>
      <a:accent3>
        <a:srgbClr val="514E93"/>
      </a:accent3>
      <a:accent4>
        <a:srgbClr val="F9B334"/>
      </a:accent4>
      <a:accent5>
        <a:srgbClr val="3EAB38"/>
      </a:accent5>
      <a:accent6>
        <a:srgbClr val="E8501D"/>
      </a:accent6>
      <a:hlink>
        <a:srgbClr val="00A198"/>
      </a:hlink>
      <a:folHlink>
        <a:srgbClr val="3DAA37"/>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MK ICS.potx" id="{4AD6E578-AF48-4D5D-A5E2-A1574A83F885}" vid="{548A6CF0-9735-478A-A5B1-8BB03790E31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A4B575ABA296A45BE9F03625817E2C4" ma:contentTypeVersion="12" ma:contentTypeDescription="Create a new document." ma:contentTypeScope="" ma:versionID="4dc581b42e0b6b8d1b029fdb94497d97">
  <xsd:schema xmlns:xsd="http://www.w3.org/2001/XMLSchema" xmlns:xs="http://www.w3.org/2001/XMLSchema" xmlns:p="http://schemas.microsoft.com/office/2006/metadata/properties" xmlns:ns2="167e67bb-34fa-4a9f-8981-a6be13f6c385" xmlns:ns3="3d63ef5a-ae98-43eb-9754-ec8c02772ba0" targetNamespace="http://schemas.microsoft.com/office/2006/metadata/properties" ma:root="true" ma:fieldsID="3d6d28b426c05f28cff731e2fc960ccc" ns2:_="" ns3:_="">
    <xsd:import namespace="167e67bb-34fa-4a9f-8981-a6be13f6c385"/>
    <xsd:import namespace="3d63ef5a-ae98-43eb-9754-ec8c02772ba0"/>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LengthInSecond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67e67bb-34fa-4a9f-8981-a6be13f6c3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DateTaken" ma:index="19"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d63ef5a-ae98-43eb-9754-ec8c02772ba0"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67e67bb-34fa-4a9f-8981-a6be13f6c385">
      <Terms xmlns="http://schemas.microsoft.com/office/infopath/2007/PartnerControls"/>
    </lcf76f155ced4ddcb4097134ff3c332f>
    <SharedWithUsers xmlns="3d63ef5a-ae98-43eb-9754-ec8c02772ba0">
      <UserInfo>
        <DisplayName>GOSTOMSKI, Lindsey (NHS BEDFORDSHIRE, LUTON AND MILTON KEYNES ICB - M1J4Y)</DisplayName>
        <AccountId>21</AccountId>
        <AccountType/>
      </UserInfo>
      <UserInfo>
        <DisplayName>WOGAN, Maria (NHS BEDFORDSHIRE, LUTON AND MILTON KEYNES ICB - M1J4Y)</DisplayName>
        <AccountId>11</AccountId>
        <AccountType/>
      </UserInfo>
      <UserInfo>
        <DisplayName>WOODWARD-LEBIHAN, Dominic (NHS BEDFORDSHIRE, LUTON AND MILTON KEYNES ICB - M1J4Y)</DisplayName>
        <AccountId>12</AccountId>
        <AccountType/>
      </UserInfo>
      <UserInfo>
        <DisplayName>EVANS-RICHES, Michelle (NHS BEDFORDSHIRE, LUTON AND MILTON KEYNES ICB - M1J4Y)</DisplayName>
        <AccountId>14</AccountId>
        <AccountType/>
      </UserInfo>
      <UserInfo>
        <DisplayName>SUMMERS, Michelle (NHS BEDFORDSHIRE, LUTON AND MILTON KEYNES ICB - M1J4Y)</DisplayName>
        <AccountId>10</AccountId>
        <AccountType/>
      </UserInfo>
      <UserInfo>
        <DisplayName>BILLINGTON, Bethan (NHS BEDFORDSHIRE, LUTON AND MILTON KEYNES ICB - M1J4Y)</DisplayName>
        <AccountId>13</AccountId>
        <AccountType/>
      </UserInfo>
      <UserInfo>
        <DisplayName>BRIERLEY, Anne (NHS BEDFORDSHIRE, LUTON AND MILTON KEYNES ICB - M1J4Y)</DisplayName>
        <AccountId>19</AccountId>
        <AccountType/>
      </UserInfo>
      <UserInfo>
        <DisplayName>ROBSON, Julia (EAST LONDON NHS FOUNDATION TRUST)</DisplayName>
        <AccountId>27</AccountId>
        <AccountType/>
      </UserInfo>
      <UserInfo>
        <DisplayName>FLYNN, Gaynor (NHS BEDFORDSHIRE, LUTON AND MILTON KEYNES ICB - M1J4Y)</DisplayName>
        <AccountId>25</AccountId>
        <AccountType/>
      </UserInfo>
      <UserInfo>
        <DisplayName>BARI, Aisha (NHS BEDFORDSHIRE, LUTON AND MILTON KEYNES ICB - M1J4Y)</DisplayName>
        <AccountId>31</AccountId>
        <AccountType/>
      </UserInfo>
      <UserInfo>
        <DisplayName>POULAIN, Nicky (NHS BEDFORDSHIRE, LUTON AND MILTON KEYNES ICB - M1J4Y)</DisplayName>
        <AccountId>48</AccountId>
        <AccountType/>
      </UserInfo>
      <UserInfo>
        <DisplayName>ROBERTS, Martha (NHS BEDFORDSHIRE, LUTON AND MILTON KEYNES ICB - M1J4Y)</DisplayName>
        <AccountId>53</AccountId>
        <AccountType/>
      </UserInfo>
      <UserInfo>
        <DisplayName>STANLEY, Sarah (NHS BEDFORDSHIRE, LUTON AND MILTON KEYNES ICB - M1J4Y)</DisplayName>
        <AccountId>49</AccountId>
        <AccountType/>
      </UserInfo>
      <UserInfo>
        <DisplayName>WHITEMAN, Sarah (NHS BEDFORDSHIRE, LUTON AND MILTON KEYNES ICB - M1J4Y)</DisplayName>
        <AccountId>54</AccountId>
        <AccountType/>
      </UserInfo>
      <UserInfo>
        <DisplayName>COX, Felicity (NHS BEDFORDSHIRE, LUTON AND MILTON KEYNES ICB - M1J4Y)</DisplayName>
        <AccountId>55</AccountId>
        <AccountType/>
      </UserInfo>
    </SharedWithUsers>
  </documentManagement>
</p:properties>
</file>

<file path=customXml/itemProps1.xml><?xml version="1.0" encoding="utf-8"?>
<ds:datastoreItem xmlns:ds="http://schemas.openxmlformats.org/officeDocument/2006/customXml" ds:itemID="{1357A83D-ECB4-43F3-91ED-4BD0089DB1AB}">
  <ds:schemaRefs>
    <ds:schemaRef ds:uri="http://schemas.microsoft.com/sharepoint/v3/contenttype/forms"/>
  </ds:schemaRefs>
</ds:datastoreItem>
</file>

<file path=customXml/itemProps2.xml><?xml version="1.0" encoding="utf-8"?>
<ds:datastoreItem xmlns:ds="http://schemas.openxmlformats.org/officeDocument/2006/customXml" ds:itemID="{4491E4B4-A4C7-44DF-8F53-FD856F281A40}">
  <ds:schemaRefs>
    <ds:schemaRef ds:uri="167e67bb-34fa-4a9f-8981-a6be13f6c385"/>
    <ds:schemaRef ds:uri="3d63ef5a-ae98-43eb-9754-ec8c02772ba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8153355-B80A-41EF-BBF7-77E2ADEBC77E}">
  <ds:schemaRefs>
    <ds:schemaRef ds:uri="167e67bb-34fa-4a9f-8981-a6be13f6c385"/>
    <ds:schemaRef ds:uri="3d63ef5a-ae98-43eb-9754-ec8c02772ba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emplate>BLMK ICS</Template>
  <TotalTime>698</TotalTime>
  <Words>9081</Words>
  <Application>Microsoft Office PowerPoint</Application>
  <PresentationFormat>Widescreen</PresentationFormat>
  <Paragraphs>1166</Paragraphs>
  <Slides>45</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45</vt:i4>
      </vt:variant>
    </vt:vector>
  </HeadingPairs>
  <TitlesOfParts>
    <vt:vector size="49" baseType="lpstr">
      <vt:lpstr>Arial</vt:lpstr>
      <vt:lpstr>Calibri</vt:lpstr>
      <vt:lpstr>Century Gothic</vt:lpstr>
      <vt:lpstr>Office Theme</vt:lpstr>
      <vt:lpstr>PowerPoint Presentation</vt:lpstr>
      <vt:lpstr>The world of work is evolving.  People are living and working longer. </vt:lpstr>
      <vt:lpstr>PowerPoint Presentation</vt:lpstr>
      <vt:lpstr> “Really excited to see so many people present today.  Today is about how do we help people get a job, stay in the job and be supported in the job.  Employment is usually a healthy experience for people. People in employment do enjoy higher levels of health than those not in employment.  This is a milestone in the strategy that will support our residents – today we aim to finish with action plans”</vt:lpstr>
      <vt:lpstr>We heard from our keynote speaker, Prof Donna Hall CBE, chair of the community-focused think tank New Local and an advisor on Integrated Care Boards to NHS England (and former chief executive at Wigan Council).  Professor Hall discussed the nature of the relationship between citizens and the services they receive from the state, a subject on which she has written extensively, and specifically the Wigan Deal, a joined-up approach to public service planning which succeeded in extending healthy life expectancy in Wigan by seven years.  Professor Hall said there were two critical elements to being successful with strategy: clarity of purpose; and constancy of purpose. For strategy to stick, it has to be about relationships and it has to be produced by people who live in that area.</vt:lpstr>
      <vt:lpstr>PowerPoint Presentation</vt:lpstr>
      <vt:lpstr>table discussion points  (verbatim reproduction – work is already progressing  to refine and further develop plans)</vt:lpstr>
      <vt:lpstr>Activity 1 – What matters to me?</vt:lpstr>
      <vt:lpstr>1: Neurodiversity</vt:lpstr>
      <vt:lpstr>2: Mental Health 1/2</vt:lpstr>
      <vt:lpstr>2: Mental Health 2/2</vt:lpstr>
      <vt:lpstr>3: Musculo Skeletal (MSK) issues</vt:lpstr>
      <vt:lpstr>4: Carers of adults</vt:lpstr>
      <vt:lpstr>5: Homelessness</vt:lpstr>
      <vt:lpstr>6: Domestic Abuse 1/2</vt:lpstr>
      <vt:lpstr>6: Domestic Abuse 2/2</vt:lpstr>
      <vt:lpstr>7: Addiction 1/2</vt:lpstr>
      <vt:lpstr>7: Addiction 2/2</vt:lpstr>
      <vt:lpstr>8: Children and Young People</vt:lpstr>
      <vt:lpstr>Place-based Action Planning</vt:lpstr>
      <vt:lpstr>Activities 3-5: Breakout discussions formed the main part of the afternoon session. Groups were formed around local authority places.</vt:lpstr>
      <vt:lpstr>Bedford Borough </vt:lpstr>
      <vt:lpstr>The partners of the BLMK ICS will work together within Bedford Borough to…</vt:lpstr>
      <vt:lpstr>The partners of the BLMK ICS will work together within Bedford Borough to ensure every vulnerable 16-25yo is targeted to give them a chance to know all the options available, and what support they would need to access it</vt:lpstr>
      <vt:lpstr>The partners of the BLMK ICS will work together within Bedford Borough to create more MH awareness in workplaces to help people gain and retain good employment for all adults with mental health difficulties</vt:lpstr>
      <vt:lpstr>The partners of the BLMK ICS will work together within Bedford Borough to increase the number of organisations signing up to Healthy Workplace Standards, specifically the one on substance misuse</vt:lpstr>
      <vt:lpstr>The partners of the BLMK ICS will work together within Bedford Borough to …</vt:lpstr>
      <vt:lpstr>Central Bedfordshire  </vt:lpstr>
      <vt:lpstr>The partners of the BLMK ICS will work together within Central Bedfordshire to…</vt:lpstr>
      <vt:lpstr>The partners of the BLMK ICS will work together within Central Bedfordshire to improve support for CYP, neurodiverse and residents with MH conditions to increase employment of those groups</vt:lpstr>
      <vt:lpstr>The partners of the BLMK ICS will work together within Central Bedfordshire to …</vt:lpstr>
      <vt:lpstr>Milton Keynes </vt:lpstr>
      <vt:lpstr>The partners of the BLMK ICS will work together within Milton Keynes to…</vt:lpstr>
      <vt:lpstr>The partners of the BLMK ICS will work together within Milton Keynes to improve and create meaningful and sustainable employment for people with neurodiversity</vt:lpstr>
      <vt:lpstr>The partners of the BLMK ICS will work together within Milton Keynes to support 15-18 yos not in education, training or employment into stable employment or further training in order to reduce the proportion of young people not in education, employment or training by 2026</vt:lpstr>
      <vt:lpstr>The partners of the BLMK ICS will work together within Milton Keynes to reduce the employment gap for people with mental health challenges</vt:lpstr>
      <vt:lpstr>The partners of the BLMK ICS will work together within Milton Keynes to … (1/2)</vt:lpstr>
      <vt:lpstr>The partners of the BLMK ICS will work together within Milton Keynes to … (2/2)</vt:lpstr>
      <vt:lpstr>Luton </vt:lpstr>
      <vt:lpstr>The partners of the BLMK ICS will work together within Luton to…</vt:lpstr>
      <vt:lpstr>Luton partners drafted a driver diagram</vt:lpstr>
      <vt:lpstr>The partners of the BLMK ICS will work together within Luton to …</vt:lpstr>
      <vt:lpstr>ICB Next Steps </vt:lpstr>
      <vt:lpstr>BLMK ICB will continue to support at system- and place-level</vt:lpstr>
      <vt:lpstr>Feedback received to date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SIMMANCE, Tim (NHS BEDFORDSHIRE, LUTON AND MILTON KEYNES ICB - M1J4Y)</dc:creator>
  <cp:lastModifiedBy>SIMMANCE, Tim (NHS BEDFORDSHIRE, LUTON AND MILTON KEYNES ICB - M1J4Y)</cp:lastModifiedBy>
  <cp:revision>86</cp:revision>
  <dcterms:created xsi:type="dcterms:W3CDTF">2023-06-20T10:41:01Z</dcterms:created>
  <dcterms:modified xsi:type="dcterms:W3CDTF">2023-08-04T10:43:19Z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0x0101003A4B575ABA296A45BE9F03625817E2C4</vt:lpwstr>
  </property>
  <property fmtid="{D5CDD505-2E9C-101B-9397-08002B2CF9AE}" pid="3" name="_dlc_DocIdItemGuid">
    <vt:lpwstr>c3a27ff6-5467-4028-a7a9-7f930ede9442</vt:lpwstr>
  </property>
  <property fmtid="{D5CDD505-2E9C-101B-9397-08002B2CF9AE}" pid="4" name="MediaServiceImageTags">
    <vt:lpwstr/>
  </property>
</Properties>
</file>